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139452-CF09-4F40-BC31-EAF86610BC7A}" v="23" dt="2022-11-22T10:23:48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>
      <p:cViewPr varScale="1">
        <p:scale>
          <a:sx n="95" d="100"/>
          <a:sy n="95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nvant Saini" userId="93c4ddfd9869a0cf" providerId="LiveId" clId="{3A139452-CF09-4F40-BC31-EAF86610BC7A}"/>
    <pc:docChg chg="addSld delSld modSld">
      <pc:chgData name="Gunnvant Saini" userId="93c4ddfd9869a0cf" providerId="LiveId" clId="{3A139452-CF09-4F40-BC31-EAF86610BC7A}" dt="2022-11-22T10:24:08.166" v="6" actId="2696"/>
      <pc:docMkLst>
        <pc:docMk/>
      </pc:docMkLst>
      <pc:sldChg chg="del">
        <pc:chgData name="Gunnvant Saini" userId="93c4ddfd9869a0cf" providerId="LiveId" clId="{3A139452-CF09-4F40-BC31-EAF86610BC7A}" dt="2022-11-22T09:38:59.968" v="0" actId="2696"/>
        <pc:sldMkLst>
          <pc:docMk/>
          <pc:sldMk cId="2818575364" sldId="264"/>
        </pc:sldMkLst>
      </pc:sldChg>
      <pc:sldChg chg="del">
        <pc:chgData name="Gunnvant Saini" userId="93c4ddfd9869a0cf" providerId="LiveId" clId="{3A139452-CF09-4F40-BC31-EAF86610BC7A}" dt="2022-11-22T09:39:00.913" v="1" actId="2696"/>
        <pc:sldMkLst>
          <pc:docMk/>
          <pc:sldMk cId="3894332851" sldId="265"/>
        </pc:sldMkLst>
      </pc:sldChg>
      <pc:sldChg chg="del">
        <pc:chgData name="Gunnvant Saini" userId="93c4ddfd9869a0cf" providerId="LiveId" clId="{3A139452-CF09-4F40-BC31-EAF86610BC7A}" dt="2022-11-22T09:39:01.644" v="2" actId="2696"/>
        <pc:sldMkLst>
          <pc:docMk/>
          <pc:sldMk cId="4120992361" sldId="266"/>
        </pc:sldMkLst>
      </pc:sldChg>
      <pc:sldChg chg="del">
        <pc:chgData name="Gunnvant Saini" userId="93c4ddfd9869a0cf" providerId="LiveId" clId="{3A139452-CF09-4F40-BC31-EAF86610BC7A}" dt="2022-11-22T09:39:02.189" v="3" actId="2696"/>
        <pc:sldMkLst>
          <pc:docMk/>
          <pc:sldMk cId="3896983842" sldId="267"/>
        </pc:sldMkLst>
      </pc:sldChg>
      <pc:sldChg chg="del">
        <pc:chgData name="Gunnvant Saini" userId="93c4ddfd9869a0cf" providerId="LiveId" clId="{3A139452-CF09-4F40-BC31-EAF86610BC7A}" dt="2022-11-22T09:39:02.622" v="4" actId="2696"/>
        <pc:sldMkLst>
          <pc:docMk/>
          <pc:sldMk cId="4098628774" sldId="268"/>
        </pc:sldMkLst>
      </pc:sldChg>
      <pc:sldChg chg="add del">
        <pc:chgData name="Gunnvant Saini" userId="93c4ddfd9869a0cf" providerId="LiveId" clId="{3A139452-CF09-4F40-BC31-EAF86610BC7A}" dt="2022-11-22T10:24:08.166" v="6" actId="2696"/>
        <pc:sldMkLst>
          <pc:docMk/>
          <pc:sldMk cId="2817438678" sldId="270"/>
        </pc:sldMkLst>
      </pc:sldChg>
      <pc:sldChg chg="add">
        <pc:chgData name="Gunnvant Saini" userId="93c4ddfd9869a0cf" providerId="LiveId" clId="{3A139452-CF09-4F40-BC31-EAF86610BC7A}" dt="2022-11-22T10:23:48.087" v="5"/>
        <pc:sldMkLst>
          <pc:docMk/>
          <pc:sldMk cId="2315488123" sldId="271"/>
        </pc:sldMkLst>
      </pc:sldChg>
      <pc:sldChg chg="add">
        <pc:chgData name="Gunnvant Saini" userId="93c4ddfd9869a0cf" providerId="LiveId" clId="{3A139452-CF09-4F40-BC31-EAF86610BC7A}" dt="2022-11-22T10:23:48.087" v="5"/>
        <pc:sldMkLst>
          <pc:docMk/>
          <pc:sldMk cId="908258440" sldId="272"/>
        </pc:sldMkLst>
      </pc:sldChg>
      <pc:sldChg chg="add">
        <pc:chgData name="Gunnvant Saini" userId="93c4ddfd9869a0cf" providerId="LiveId" clId="{3A139452-CF09-4F40-BC31-EAF86610BC7A}" dt="2022-11-22T10:23:48.087" v="5"/>
        <pc:sldMkLst>
          <pc:docMk/>
          <pc:sldMk cId="1440844609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363D0-5C46-2B67-1848-9B9F4BB76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883D9-3B30-1386-639A-B836A3CB2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E694D-31BE-41B7-2EEC-24DA0B67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547-90D9-BD40-8D9C-52979AF7509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BE5B3-13DA-5E2F-2789-C9BE03E7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93BD1-ADEA-E0EA-B657-51D4A814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8BBF-6959-5B40-A88B-90BF5F32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5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8953-B68D-78FE-00B1-9564F9FD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06B49-F289-88F1-E56A-EAD657882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2796A-3355-9EA9-87EF-613D3613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547-90D9-BD40-8D9C-52979AF7509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07F02-C97D-8106-4758-A51612F2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CAB93-DC9A-CBAB-064D-5C0624AA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8BBF-6959-5B40-A88B-90BF5F32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3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C1B78-291D-91CC-4AE5-9E6C96843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A6CCD-77AE-A568-09DD-38A13C67A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15A79-A074-0DFB-8878-5E1B4ED0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547-90D9-BD40-8D9C-52979AF7509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48F37-D1BA-0F63-953A-F0C3FE7E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7BEA1-61CE-51D6-C109-69FBD83C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8BBF-6959-5B40-A88B-90BF5F32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8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F2FD-0E0F-8490-0F72-E360CADD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726B7-3835-2DF5-BF52-9CC0457E8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81B-A708-5890-69AF-03F4B773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547-90D9-BD40-8D9C-52979AF7509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CD61F-FA17-B4E7-247B-F476DB40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4B719-1EDF-7BB6-7DB3-B1EC11F8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8BBF-6959-5B40-A88B-90BF5F32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4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356C-02E9-130F-3E9C-74F0462D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3E96C-44E6-B490-63F5-21035B56E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5F2BB-A258-95BF-CCCD-96D9D006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547-90D9-BD40-8D9C-52979AF7509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08339-9568-A01E-4636-3444D83E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A383-D089-CCAF-821E-A7B20B8B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8BBF-6959-5B40-A88B-90BF5F32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A747-6D8C-B88A-E1B9-7B0F51B1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D175-228A-E78D-A7DA-715AFF6DC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56B18-C317-8FC1-1BEB-38ABF5488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43CFE-8AD0-D0B0-4F2B-B5B96473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547-90D9-BD40-8D9C-52979AF7509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86CF6-195C-718A-6C6D-E96D0152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412DC-9953-67E9-0FC5-C371CA18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8BBF-6959-5B40-A88B-90BF5F32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9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3470-4891-96A7-4406-8F55AA65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78F4F-431D-22AB-CD7F-3F046871C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D3B35-4B50-B17F-3FDD-80D3A158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C05DD-B08A-2C13-D12F-467E784A4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A51FD-AA22-0CED-17F9-DFE72C6B4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47170-156B-4CE9-0CA0-26332AF0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547-90D9-BD40-8D9C-52979AF7509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8C371-7E3D-0EF6-598F-A2672D52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3A93C-F3E7-1A29-30E2-5260CF04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8BBF-6959-5B40-A88B-90BF5F32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1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AE2B-3A55-4F5C-B860-1ADC1D8C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74B9E2-9B23-09AD-A1B6-629C9E2D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547-90D9-BD40-8D9C-52979AF7509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4EA47-0BDE-34EB-BD82-BF85E9FE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6F342-2D16-EA77-FE82-0F985667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8BBF-6959-5B40-A88B-90BF5F32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5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5A439-B5BC-F793-7A91-414FC3D6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547-90D9-BD40-8D9C-52979AF7509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0E6F5-CD1E-0EBA-FF57-F66389F2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EEF58-D05E-D61E-2814-3D038D52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8BBF-6959-5B40-A88B-90BF5F32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291B-1A8B-5643-2839-C05FB67A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9621A-47BD-94FE-5888-8C251B511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D16F6-AA5D-5D43-C14B-73897C6DB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3EE38-FD50-0DB8-62C4-11277397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547-90D9-BD40-8D9C-52979AF7509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93BB7-4E05-875A-DAEC-81175B91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3B60B-79DB-203E-D9FD-D572463D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8BBF-6959-5B40-A88B-90BF5F32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9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8126-EA8C-B7D6-0967-32D7F2A4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622545-0DB1-7391-624A-A038AA0B1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F71D3-5D96-DB08-9A09-5DB007064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5A4CB-E009-F7E6-03F4-597CC3BB6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547-90D9-BD40-8D9C-52979AF7509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34097-C6E9-3B21-14C1-E365FAC5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3A91D-FF56-AFC9-3C3A-FAD1446F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8BBF-6959-5B40-A88B-90BF5F32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2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58BB9C-FE6E-E296-D3A7-44D7B60DF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D91E4-A0FE-C83B-6F4D-D16524B3F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2A9F4-B315-19A6-BFFB-E076D0223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4D547-90D9-BD40-8D9C-52979AF7509E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7091E-9219-8C1B-B8EE-DC84F3146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CC926-552D-6AF9-EDED-5F390CA03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F8BBF-6959-5B40-A88B-90BF5F32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3A34-7807-9C22-63C9-4E640DE5A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Categorical Association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CADA3-1EF1-1DD4-DE43-8B9C1C3AE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7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05CF-72A5-23DE-95B8-AD309FBB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 Square Test of Factor Association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822D4-25A1-EED1-89E4-3D3164B8A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86" y="1690688"/>
            <a:ext cx="7772400" cy="33578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5AFEA9-044F-17F9-FF89-C3CD6B2034C8}"/>
              </a:ext>
            </a:extLst>
          </p:cNvPr>
          <p:cNvSpPr/>
          <p:nvPr/>
        </p:nvSpPr>
        <p:spPr>
          <a:xfrm>
            <a:off x="2017486" y="4152900"/>
            <a:ext cx="6897914" cy="2413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BB7DF-77D5-DC16-B932-8F3E55C80BBB}"/>
              </a:ext>
            </a:extLst>
          </p:cNvPr>
          <p:cNvSpPr txBox="1"/>
          <p:nvPr/>
        </p:nvSpPr>
        <p:spPr>
          <a:xfrm>
            <a:off x="2017486" y="52451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Women more likely to vote for democrats</a:t>
            </a:r>
          </a:p>
          <a:p>
            <a:r>
              <a:rPr lang="en-US" dirty="0"/>
              <a:t>And men for republicans? From this sample both Gender and Party Affiliation seem to be related </a:t>
            </a:r>
          </a:p>
        </p:txBody>
      </p:sp>
    </p:spTree>
    <p:extLst>
      <p:ext uri="{BB962C8B-B14F-4D97-AF65-F5344CB8AC3E}">
        <p14:creationId xmlns:p14="http://schemas.microsoft.com/office/powerpoint/2010/main" val="2315488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05CF-72A5-23DE-95B8-AD309FBB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 Square Test of Factor Association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822D4-25A1-EED1-89E4-3D3164B8A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86" y="1690688"/>
            <a:ext cx="7772400" cy="33578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5AFEA9-044F-17F9-FF89-C3CD6B2034C8}"/>
              </a:ext>
            </a:extLst>
          </p:cNvPr>
          <p:cNvSpPr/>
          <p:nvPr/>
        </p:nvSpPr>
        <p:spPr>
          <a:xfrm>
            <a:off x="2017486" y="4152900"/>
            <a:ext cx="6897914" cy="2413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BB7DF-77D5-DC16-B932-8F3E55C80BBB}"/>
              </a:ext>
            </a:extLst>
          </p:cNvPr>
          <p:cNvSpPr txBox="1"/>
          <p:nvPr/>
        </p:nvSpPr>
        <p:spPr>
          <a:xfrm>
            <a:off x="2017486" y="52451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Women more likely to vote for democrats</a:t>
            </a:r>
          </a:p>
          <a:p>
            <a:r>
              <a:rPr lang="en-US" dirty="0"/>
              <a:t>And men for republicans? From this sample both Gender and Party Affiliation seem to be related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E8EB6-0880-610A-438D-A6A81EB50031}"/>
              </a:ext>
            </a:extLst>
          </p:cNvPr>
          <p:cNvSpPr txBox="1"/>
          <p:nvPr/>
        </p:nvSpPr>
        <p:spPr>
          <a:xfrm>
            <a:off x="10058400" y="5245100"/>
            <a:ext cx="180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it true only for this sample or can this be generalized?</a:t>
            </a:r>
          </a:p>
        </p:txBody>
      </p:sp>
    </p:spTree>
    <p:extLst>
      <p:ext uri="{BB962C8B-B14F-4D97-AF65-F5344CB8AC3E}">
        <p14:creationId xmlns:p14="http://schemas.microsoft.com/office/powerpoint/2010/main" val="90825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05CF-72A5-23DE-95B8-AD309FBB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 Square Test of Factor Association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822D4-25A1-EED1-89E4-3D3164B8A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86" y="1690688"/>
            <a:ext cx="7772400" cy="33578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5AFEA9-044F-17F9-FF89-C3CD6B2034C8}"/>
              </a:ext>
            </a:extLst>
          </p:cNvPr>
          <p:cNvSpPr/>
          <p:nvPr/>
        </p:nvSpPr>
        <p:spPr>
          <a:xfrm>
            <a:off x="2017486" y="4152900"/>
            <a:ext cx="6897914" cy="2413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BB7DF-77D5-DC16-B932-8F3E55C80BBB}"/>
              </a:ext>
            </a:extLst>
          </p:cNvPr>
          <p:cNvSpPr txBox="1"/>
          <p:nvPr/>
        </p:nvSpPr>
        <p:spPr>
          <a:xfrm>
            <a:off x="2017486" y="52451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Women more likely to vote for democrats</a:t>
            </a:r>
          </a:p>
          <a:p>
            <a:r>
              <a:rPr lang="en-US" dirty="0"/>
              <a:t>And men for republicans? From this sample both Gender and Party Affiliation seem to be related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E8EB6-0880-610A-438D-A6A81EB50031}"/>
              </a:ext>
            </a:extLst>
          </p:cNvPr>
          <p:cNvSpPr txBox="1"/>
          <p:nvPr/>
        </p:nvSpPr>
        <p:spPr>
          <a:xfrm>
            <a:off x="10058400" y="5245100"/>
            <a:ext cx="180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it true only for this sample or can this be generalized?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C973F-BACF-2745-619F-36117CDE6E0D}"/>
              </a:ext>
            </a:extLst>
          </p:cNvPr>
          <p:cNvSpPr txBox="1"/>
          <p:nvPr/>
        </p:nvSpPr>
        <p:spPr>
          <a:xfrm>
            <a:off x="10058400" y="22225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do a hypothesis test in this situation.</a:t>
            </a:r>
          </a:p>
        </p:txBody>
      </p:sp>
    </p:spTree>
    <p:extLst>
      <p:ext uri="{BB962C8B-B14F-4D97-AF65-F5344CB8AC3E}">
        <p14:creationId xmlns:p14="http://schemas.microsoft.com/office/powerpoint/2010/main" val="144084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E95F-B50C-7CE2-F089-8FEEAFFC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Association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AACAC-0DAC-9EFA-F9CE-7B348C05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730" y="1529296"/>
            <a:ext cx="7772400" cy="120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7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E95F-B50C-7CE2-F089-8FEEAFFC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Association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AACAC-0DAC-9EFA-F9CE-7B348C05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730" y="1529296"/>
            <a:ext cx="7772400" cy="1200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A7E38F-216E-F355-4B50-8C084BEFCEC8}"/>
              </a:ext>
            </a:extLst>
          </p:cNvPr>
          <p:cNvSpPr txBox="1"/>
          <p:nvPr/>
        </p:nvSpPr>
        <p:spPr>
          <a:xfrm>
            <a:off x="1895061" y="292873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the ethnicity, what is the party affiliation?</a:t>
            </a:r>
          </a:p>
        </p:txBody>
      </p:sp>
    </p:spTree>
    <p:extLst>
      <p:ext uri="{BB962C8B-B14F-4D97-AF65-F5344CB8AC3E}">
        <p14:creationId xmlns:p14="http://schemas.microsoft.com/office/powerpoint/2010/main" val="202574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E95F-B50C-7CE2-F089-8FEEAFFC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Association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AACAC-0DAC-9EFA-F9CE-7B348C05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730" y="1529296"/>
            <a:ext cx="7772400" cy="1200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A7E38F-216E-F355-4B50-8C084BEFCEC8}"/>
              </a:ext>
            </a:extLst>
          </p:cNvPr>
          <p:cNvSpPr txBox="1"/>
          <p:nvPr/>
        </p:nvSpPr>
        <p:spPr>
          <a:xfrm>
            <a:off x="1895061" y="292873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the ethnicity, what is the party affiliation?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C0FF4-3EF9-B708-3398-3B7CF4150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703" y="3761400"/>
            <a:ext cx="7772400" cy="99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E95F-B50C-7CE2-F089-8FEEAFFC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Association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AACAC-0DAC-9EFA-F9CE-7B348C05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730" y="1529296"/>
            <a:ext cx="7772400" cy="1200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A7E38F-216E-F355-4B50-8C084BEFCEC8}"/>
              </a:ext>
            </a:extLst>
          </p:cNvPr>
          <p:cNvSpPr txBox="1"/>
          <p:nvPr/>
        </p:nvSpPr>
        <p:spPr>
          <a:xfrm>
            <a:off x="1895061" y="292873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the ethnicity, what is the party affiliation?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C0FF4-3EF9-B708-3398-3B7CF4150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703" y="3761400"/>
            <a:ext cx="7772400" cy="9957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2C5295-A61D-9D47-5089-7FBA9B0FDD64}"/>
              </a:ext>
            </a:extLst>
          </p:cNvPr>
          <p:cNvSpPr/>
          <p:nvPr/>
        </p:nvSpPr>
        <p:spPr>
          <a:xfrm>
            <a:off x="1626703" y="4187687"/>
            <a:ext cx="7093227" cy="19878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6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E95F-B50C-7CE2-F089-8FEEAFFC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Association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AACAC-0DAC-9EFA-F9CE-7B348C05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730" y="1529296"/>
            <a:ext cx="7772400" cy="1200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A7E38F-216E-F355-4B50-8C084BEFCEC8}"/>
              </a:ext>
            </a:extLst>
          </p:cNvPr>
          <p:cNvSpPr txBox="1"/>
          <p:nvPr/>
        </p:nvSpPr>
        <p:spPr>
          <a:xfrm>
            <a:off x="1895061" y="292873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the ethnicity, what is the party affiliation?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C0FF4-3EF9-B708-3398-3B7CF4150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703" y="3761400"/>
            <a:ext cx="7772400" cy="9957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2C5295-A61D-9D47-5089-7FBA9B0FDD64}"/>
              </a:ext>
            </a:extLst>
          </p:cNvPr>
          <p:cNvSpPr/>
          <p:nvPr/>
        </p:nvSpPr>
        <p:spPr>
          <a:xfrm>
            <a:off x="1626703" y="4346711"/>
            <a:ext cx="7093227" cy="19878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7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E95F-B50C-7CE2-F089-8FEEAFFC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Association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AACAC-0DAC-9EFA-F9CE-7B348C05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730" y="1529296"/>
            <a:ext cx="7772400" cy="1200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A7E38F-216E-F355-4B50-8C084BEFCEC8}"/>
              </a:ext>
            </a:extLst>
          </p:cNvPr>
          <p:cNvSpPr txBox="1"/>
          <p:nvPr/>
        </p:nvSpPr>
        <p:spPr>
          <a:xfrm>
            <a:off x="1895061" y="292873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the ethnicity, what is the party affiliation?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C0FF4-3EF9-B708-3398-3B7CF4150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703" y="3761400"/>
            <a:ext cx="7772400" cy="9957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2C5295-A61D-9D47-5089-7FBA9B0FDD64}"/>
              </a:ext>
            </a:extLst>
          </p:cNvPr>
          <p:cNvSpPr/>
          <p:nvPr/>
        </p:nvSpPr>
        <p:spPr>
          <a:xfrm>
            <a:off x="1613451" y="4545491"/>
            <a:ext cx="7093227" cy="19878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0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E95F-B50C-7CE2-F089-8FEEAFFC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Association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AACAC-0DAC-9EFA-F9CE-7B348C05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730" y="1529296"/>
            <a:ext cx="7772400" cy="1200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A7E38F-216E-F355-4B50-8C084BEFCEC8}"/>
              </a:ext>
            </a:extLst>
          </p:cNvPr>
          <p:cNvSpPr txBox="1"/>
          <p:nvPr/>
        </p:nvSpPr>
        <p:spPr>
          <a:xfrm>
            <a:off x="1895061" y="292873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the ethnicity, what is the party affiliation?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C0FF4-3EF9-B708-3398-3B7CF4150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703" y="3761400"/>
            <a:ext cx="7772400" cy="9957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2C5295-A61D-9D47-5089-7FBA9B0FDD64}"/>
              </a:ext>
            </a:extLst>
          </p:cNvPr>
          <p:cNvSpPr/>
          <p:nvPr/>
        </p:nvSpPr>
        <p:spPr>
          <a:xfrm>
            <a:off x="1613451" y="4545491"/>
            <a:ext cx="7093227" cy="19878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544C0-6C23-8ABD-5DD0-9DF5C0684157}"/>
              </a:ext>
            </a:extLst>
          </p:cNvPr>
          <p:cNvSpPr txBox="1"/>
          <p:nvPr/>
        </p:nvSpPr>
        <p:spPr>
          <a:xfrm>
            <a:off x="1626703" y="5128591"/>
            <a:ext cx="5741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proportion of Democrats, Independents and Republicans doesn’t change.</a:t>
            </a:r>
          </a:p>
        </p:txBody>
      </p:sp>
    </p:spTree>
    <p:extLst>
      <p:ext uri="{BB962C8B-B14F-4D97-AF65-F5344CB8AC3E}">
        <p14:creationId xmlns:p14="http://schemas.microsoft.com/office/powerpoint/2010/main" val="156529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293E-ABEB-CAA2-602A-15034A62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Association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7C840-E8C9-2E81-9E6A-C223EF6FD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343" y="2071309"/>
            <a:ext cx="7772400" cy="40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3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218</Words>
  <Application>Microsoft Macintosh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Categorical Association</vt:lpstr>
      <vt:lpstr>Categorical Association</vt:lpstr>
      <vt:lpstr>Categorical Association</vt:lpstr>
      <vt:lpstr>Categorical Association</vt:lpstr>
      <vt:lpstr>Categorical Association</vt:lpstr>
      <vt:lpstr>Categorical Association</vt:lpstr>
      <vt:lpstr>Categorical Association</vt:lpstr>
      <vt:lpstr>Categorical Association</vt:lpstr>
      <vt:lpstr>Categorical Association</vt:lpstr>
      <vt:lpstr>Chi Square Test of Factor Association</vt:lpstr>
      <vt:lpstr>Chi Square Test of Factor Association</vt:lpstr>
      <vt:lpstr>Chi Square Test of Factor Association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Categorical Association</dc:title>
  <dc:creator>Gunnvant Saini</dc:creator>
  <cp:lastModifiedBy>Gunnvant Saini</cp:lastModifiedBy>
  <cp:revision>1</cp:revision>
  <dcterms:created xsi:type="dcterms:W3CDTF">2022-11-21T11:25:29Z</dcterms:created>
  <dcterms:modified xsi:type="dcterms:W3CDTF">2022-11-22T10:24:18Z</dcterms:modified>
</cp:coreProperties>
</file>