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316F7-3983-024F-8946-CB75D224DB74}" v="15" dt="2022-11-22T10:33:2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81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113316F7-3983-024F-8946-CB75D224DB74}"/>
    <pc:docChg chg="undo custSel addSld delSld modSld">
      <pc:chgData name="Gunnvant Saini" userId="93c4ddfd9869a0cf" providerId="LiveId" clId="{113316F7-3983-024F-8946-CB75D224DB74}" dt="2022-11-22T11:46:39.896" v="276" actId="14100"/>
      <pc:docMkLst>
        <pc:docMk/>
      </pc:docMkLst>
      <pc:sldChg chg="addSp modSp add mod">
        <pc:chgData name="Gunnvant Saini" userId="93c4ddfd9869a0cf" providerId="LiveId" clId="{113316F7-3983-024F-8946-CB75D224DB74}" dt="2022-11-22T10:31:17.892" v="19" actId="1076"/>
        <pc:sldMkLst>
          <pc:docMk/>
          <pc:sldMk cId="2507336482" sldId="258"/>
        </pc:sldMkLst>
        <pc:spChg chg="add mod">
          <ac:chgData name="Gunnvant Saini" userId="93c4ddfd9869a0cf" providerId="LiveId" clId="{113316F7-3983-024F-8946-CB75D224DB74}" dt="2022-11-22T10:31:13.692" v="18" actId="13822"/>
          <ac:spMkLst>
            <pc:docMk/>
            <pc:sldMk cId="2507336482" sldId="258"/>
            <ac:spMk id="3" creationId="{DA7598F2-A8D4-2B67-EA09-364F506D0091}"/>
          </ac:spMkLst>
        </pc:spChg>
        <pc:spChg chg="add mod">
          <ac:chgData name="Gunnvant Saini" userId="93c4ddfd9869a0cf" providerId="LiveId" clId="{113316F7-3983-024F-8946-CB75D224DB74}" dt="2022-11-22T10:31:17.892" v="19" actId="1076"/>
          <ac:spMkLst>
            <pc:docMk/>
            <pc:sldMk cId="2507336482" sldId="258"/>
            <ac:spMk id="5" creationId="{595405D3-DEE7-B755-76C6-3B2CBA9B47DC}"/>
          </ac:spMkLst>
        </pc:spChg>
      </pc:sldChg>
      <pc:sldChg chg="del">
        <pc:chgData name="Gunnvant Saini" userId="93c4ddfd9869a0cf" providerId="LiveId" clId="{113316F7-3983-024F-8946-CB75D224DB74}" dt="2022-11-22T10:27:24.152" v="0" actId="2696"/>
        <pc:sldMkLst>
          <pc:docMk/>
          <pc:sldMk cId="2817438678" sldId="258"/>
        </pc:sldMkLst>
      </pc:sldChg>
      <pc:sldChg chg="del">
        <pc:chgData name="Gunnvant Saini" userId="93c4ddfd9869a0cf" providerId="LiveId" clId="{113316F7-3983-024F-8946-CB75D224DB74}" dt="2022-11-22T10:27:24.159" v="1" actId="2696"/>
        <pc:sldMkLst>
          <pc:docMk/>
          <pc:sldMk cId="2315488123" sldId="259"/>
        </pc:sldMkLst>
      </pc:sldChg>
      <pc:sldChg chg="addSp modSp add mod">
        <pc:chgData name="Gunnvant Saini" userId="93c4ddfd9869a0cf" providerId="LiveId" clId="{113316F7-3983-024F-8946-CB75D224DB74}" dt="2022-11-22T10:32:51.902" v="128" actId="20577"/>
        <pc:sldMkLst>
          <pc:docMk/>
          <pc:sldMk cId="3847890560" sldId="259"/>
        </pc:sldMkLst>
        <pc:spChg chg="mod">
          <ac:chgData name="Gunnvant Saini" userId="93c4ddfd9869a0cf" providerId="LiveId" clId="{113316F7-3983-024F-8946-CB75D224DB74}" dt="2022-11-22T10:32:16.395" v="31" actId="1076"/>
          <ac:spMkLst>
            <pc:docMk/>
            <pc:sldMk cId="3847890560" sldId="259"/>
            <ac:spMk id="2" creationId="{E71705CF-72A5-23DE-95B8-AD309FBB1FF0}"/>
          </ac:spMkLst>
        </pc:spChg>
        <pc:spChg chg="mod">
          <ac:chgData name="Gunnvant Saini" userId="93c4ddfd9869a0cf" providerId="LiveId" clId="{113316F7-3983-024F-8946-CB75D224DB74}" dt="2022-11-22T10:32:32.323" v="84" actId="1038"/>
          <ac:spMkLst>
            <pc:docMk/>
            <pc:sldMk cId="3847890560" sldId="259"/>
            <ac:spMk id="3" creationId="{DA7598F2-A8D4-2B67-EA09-364F506D0091}"/>
          </ac:spMkLst>
        </pc:spChg>
        <pc:spChg chg="mod">
          <ac:chgData name="Gunnvant Saini" userId="93c4ddfd9869a0cf" providerId="LiveId" clId="{113316F7-3983-024F-8946-CB75D224DB74}" dt="2022-11-22T10:32:32.323" v="84" actId="1038"/>
          <ac:spMkLst>
            <pc:docMk/>
            <pc:sldMk cId="3847890560" sldId="259"/>
            <ac:spMk id="5" creationId="{595405D3-DEE7-B755-76C6-3B2CBA9B47DC}"/>
          </ac:spMkLst>
        </pc:spChg>
        <pc:spChg chg="add mod">
          <ac:chgData name="Gunnvant Saini" userId="93c4ddfd9869a0cf" providerId="LiveId" clId="{113316F7-3983-024F-8946-CB75D224DB74}" dt="2022-11-22T10:32:39.744" v="119" actId="1036"/>
          <ac:spMkLst>
            <pc:docMk/>
            <pc:sldMk cId="3847890560" sldId="259"/>
            <ac:spMk id="6" creationId="{5427DACA-2DFA-556C-D8C5-CA761533C67E}"/>
          </ac:spMkLst>
        </pc:spChg>
        <pc:spChg chg="add mod">
          <ac:chgData name="Gunnvant Saini" userId="93c4ddfd9869a0cf" providerId="LiveId" clId="{113316F7-3983-024F-8946-CB75D224DB74}" dt="2022-11-22T10:32:51.902" v="128" actId="20577"/>
          <ac:spMkLst>
            <pc:docMk/>
            <pc:sldMk cId="3847890560" sldId="259"/>
            <ac:spMk id="7" creationId="{47192F64-B19B-0DBC-7E83-CDC8DEA0A968}"/>
          </ac:spMkLst>
        </pc:spChg>
        <pc:picChg chg="mod">
          <ac:chgData name="Gunnvant Saini" userId="93c4ddfd9869a0cf" providerId="LiveId" clId="{113316F7-3983-024F-8946-CB75D224DB74}" dt="2022-11-22T10:32:23.532" v="52" actId="1036"/>
          <ac:picMkLst>
            <pc:docMk/>
            <pc:sldMk cId="3847890560" sldId="259"/>
            <ac:picMk id="4" creationId="{FAB822D4-25A1-EED1-89E4-3D3164B8AB9E}"/>
          </ac:picMkLst>
        </pc:picChg>
      </pc:sldChg>
      <pc:sldChg chg="del">
        <pc:chgData name="Gunnvant Saini" userId="93c4ddfd9869a0cf" providerId="LiveId" clId="{113316F7-3983-024F-8946-CB75D224DB74}" dt="2022-11-22T10:27:24.166" v="2" actId="2696"/>
        <pc:sldMkLst>
          <pc:docMk/>
          <pc:sldMk cId="908258440" sldId="260"/>
        </pc:sldMkLst>
      </pc:sldChg>
      <pc:sldChg chg="addSp modSp add mod">
        <pc:chgData name="Gunnvant Saini" userId="93c4ddfd9869a0cf" providerId="LiveId" clId="{113316F7-3983-024F-8946-CB75D224DB74}" dt="2022-11-22T10:33:21.993" v="191" actId="1076"/>
        <pc:sldMkLst>
          <pc:docMk/>
          <pc:sldMk cId="1718256031" sldId="260"/>
        </pc:sldMkLst>
        <pc:spChg chg="add mod">
          <ac:chgData name="Gunnvant Saini" userId="93c4ddfd9869a0cf" providerId="LiveId" clId="{113316F7-3983-024F-8946-CB75D224DB74}" dt="2022-11-22T10:33:21.993" v="191" actId="1076"/>
          <ac:spMkLst>
            <pc:docMk/>
            <pc:sldMk cId="1718256031" sldId="260"/>
            <ac:spMk id="8" creationId="{DCB53E7A-E38F-7F47-38A8-A0908F02ED8D}"/>
          </ac:spMkLst>
        </pc:spChg>
      </pc:sldChg>
      <pc:sldChg chg="del">
        <pc:chgData name="Gunnvant Saini" userId="93c4ddfd9869a0cf" providerId="LiveId" clId="{113316F7-3983-024F-8946-CB75D224DB74}" dt="2022-11-22T10:27:24.170" v="3" actId="2696"/>
        <pc:sldMkLst>
          <pc:docMk/>
          <pc:sldMk cId="1440844609" sldId="261"/>
        </pc:sldMkLst>
      </pc:sldChg>
      <pc:sldChg chg="modSp add mod">
        <pc:chgData name="Gunnvant Saini" userId="93c4ddfd9869a0cf" providerId="LiveId" clId="{113316F7-3983-024F-8946-CB75D224DB74}" dt="2022-11-22T11:46:39.896" v="276" actId="14100"/>
        <pc:sldMkLst>
          <pc:docMk/>
          <pc:sldMk cId="2887856881" sldId="261"/>
        </pc:sldMkLst>
        <pc:spChg chg="mod">
          <ac:chgData name="Gunnvant Saini" userId="93c4ddfd9869a0cf" providerId="LiveId" clId="{113316F7-3983-024F-8946-CB75D224DB74}" dt="2022-11-22T11:46:39.896" v="276" actId="14100"/>
          <ac:spMkLst>
            <pc:docMk/>
            <pc:sldMk cId="2887856881" sldId="261"/>
            <ac:spMk id="8" creationId="{DCB53E7A-E38F-7F47-38A8-A0908F02ED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BBB3-303D-CA16-86C9-33197C0A8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D22CC-15B5-3419-03F5-B5DFBD0EF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4953-0D49-E805-B010-478AA01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463D-E617-AA85-C1DB-5AD8B915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242B-20F4-BC02-8C33-37DDA0B8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32EB-3EEF-86A3-ACF4-BC0E7E5B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2B6F7-9B62-EED2-7518-EA9673E22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6184-9C75-3ACE-DB71-1429F1AA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672B-7D1E-5663-CEED-2AD9B1C6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F0A4-F4ED-DD02-50BF-9D818DBB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64D4C-F4DB-1935-3682-C8D73C7DD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61D14-F787-B9F5-BF9C-FFCECB5CE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5A4D-CA20-97C5-AFE9-4855E7C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0D3C-C7DD-F63D-D5BD-BBCFE409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DC8F-9FBC-F91A-91B2-29B0CB17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C5E6-0910-F752-3703-219B766E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F51-8CB7-B6ED-80A7-F3CD4725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611A-57B0-5022-FB1C-B37947C5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749E-8145-3BCA-0895-7E7CEECF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8049-801A-F35B-F67E-08CDFC77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E120-0E8E-F334-81A7-72F2E23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EC3F-FDD4-9FCE-4BC3-2F7DA209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BBAC-375D-96A4-80BF-8C00FB42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7686-6499-0DFE-6766-8859174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8B3F-20C9-69E3-DF37-187515E0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50D-56AC-28DA-8118-399F70F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F693-479C-075D-34BD-21E21BF04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3B179-53D5-0160-42CE-A4EB26CD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2F2AB-0D82-961A-BEC1-5B50FE18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A21F-A185-9A06-CA26-C41C10E0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AB16-BF5B-82A2-8CB8-8A4C7BC3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0AD8-AC13-3F3F-3A78-1575AF0D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027D-6F78-1F32-9FAB-DA6C708B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1181-2E49-9F97-EF02-5BCCE46C9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B17AE-676C-F703-94F1-937914E4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FB6CF-7C8E-0D49-9CAF-77D73CBC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5C047-EDC6-0E7A-8B86-108B1D17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A8809-DF40-F564-D1FE-F2254308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11B5A-A19D-385D-DFA2-4A81AEDF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5F22-A41D-FD2A-D71B-2487C391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8AAB3-3482-9F5B-067F-72AB7BE6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462B7-2734-3FEC-5B57-261286C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390-92AF-D55F-75DC-665BE117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7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5D2E7-0001-BA2B-FBE3-03140EF9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58EB-3EEF-4459-DF0D-CEF09A46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F4C22-C264-4C33-3EF3-20E220D3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5A27-62DE-D3F2-DBDD-DBA04CAC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1ED7-8536-E342-41C0-B25692BA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E152-D172-C879-B6D0-552FE86C6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F29D-81E4-9C8B-B891-8B42C3AF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22CAC-CAE0-F2BF-73E5-DD745970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5DA3-3886-CC2A-222D-156025B9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EFE8-A443-023C-8384-C7ECDF42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59E41-3047-0366-0E2D-16711DE5D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5FAB6-8EFE-5600-550F-2B402B57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FE23-CF8E-92D6-FC04-B4DEA847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F6AB5-DFA1-D010-F1B7-CB48DF65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EC35-3AAC-CB74-21D6-492EEEA6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52F72-0A4B-67A9-2BBF-4B63E231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A9D4-DB14-639F-A8DE-606EF04F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909A-F17B-26B3-3C8B-397FF49D3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50B-1742-694F-995D-9EAFD58134C2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FB36-ACDE-F14E-0DA1-C92779C5D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F3AB-19E4-DB68-169B-CCAD68872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102E-995A-274E-BE08-579B75C88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886B-7F51-90F2-1EAC-57AED1D70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01230-CBF7-F809-55B9-1361D4AE6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690688"/>
            <a:ext cx="7772400" cy="33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3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1690688"/>
            <a:ext cx="7772400" cy="3357891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A7598F2-A8D4-2B67-EA09-364F506D0091}"/>
              </a:ext>
            </a:extLst>
          </p:cNvPr>
          <p:cNvSpPr/>
          <p:nvPr/>
        </p:nvSpPr>
        <p:spPr>
          <a:xfrm rot="10800000">
            <a:off x="1549400" y="2413000"/>
            <a:ext cx="468086" cy="584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05D3-DEE7-B755-76C6-3B2CBA9B47DC}"/>
              </a:ext>
            </a:extLst>
          </p:cNvPr>
          <p:cNvSpPr txBox="1"/>
          <p:nvPr/>
        </p:nvSpPr>
        <p:spPr>
          <a:xfrm>
            <a:off x="660400" y="2531711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Factor1</a:t>
            </a:r>
          </a:p>
        </p:txBody>
      </p:sp>
    </p:spTree>
    <p:extLst>
      <p:ext uri="{BB962C8B-B14F-4D97-AF65-F5344CB8AC3E}">
        <p14:creationId xmlns:p14="http://schemas.microsoft.com/office/powerpoint/2010/main" val="250733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2681288"/>
            <a:ext cx="7772400" cy="3357891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A7598F2-A8D4-2B67-EA09-364F506D0091}"/>
              </a:ext>
            </a:extLst>
          </p:cNvPr>
          <p:cNvSpPr/>
          <p:nvPr/>
        </p:nvSpPr>
        <p:spPr>
          <a:xfrm rot="10800000">
            <a:off x="1562100" y="3225800"/>
            <a:ext cx="468086" cy="584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05D3-DEE7-B755-76C6-3B2CBA9B47DC}"/>
              </a:ext>
            </a:extLst>
          </p:cNvPr>
          <p:cNvSpPr txBox="1"/>
          <p:nvPr/>
        </p:nvSpPr>
        <p:spPr>
          <a:xfrm>
            <a:off x="673100" y="3344511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27DACA-2DFA-556C-D8C5-CA761533C67E}"/>
              </a:ext>
            </a:extLst>
          </p:cNvPr>
          <p:cNvSpPr/>
          <p:nvPr/>
        </p:nvSpPr>
        <p:spPr>
          <a:xfrm rot="16200000">
            <a:off x="7190978" y="1327547"/>
            <a:ext cx="438150" cy="2299494"/>
          </a:xfrm>
          <a:prstGeom prst="rightBrace">
            <a:avLst>
              <a:gd name="adj1" fmla="val 8333"/>
              <a:gd name="adj2" fmla="val 53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92F64-B19B-0DBC-7E83-CDC8DEA0A968}"/>
              </a:ext>
            </a:extLst>
          </p:cNvPr>
          <p:cNvSpPr txBox="1"/>
          <p:nvPr/>
        </p:nvSpPr>
        <p:spPr>
          <a:xfrm>
            <a:off x="6260306" y="1690688"/>
            <a:ext cx="22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2</a:t>
            </a:r>
          </a:p>
        </p:txBody>
      </p:sp>
    </p:spTree>
    <p:extLst>
      <p:ext uri="{BB962C8B-B14F-4D97-AF65-F5344CB8AC3E}">
        <p14:creationId xmlns:p14="http://schemas.microsoft.com/office/powerpoint/2010/main" val="384789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2681288"/>
            <a:ext cx="7772400" cy="3357891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A7598F2-A8D4-2B67-EA09-364F506D0091}"/>
              </a:ext>
            </a:extLst>
          </p:cNvPr>
          <p:cNvSpPr/>
          <p:nvPr/>
        </p:nvSpPr>
        <p:spPr>
          <a:xfrm rot="10800000">
            <a:off x="1562100" y="3225800"/>
            <a:ext cx="468086" cy="584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05D3-DEE7-B755-76C6-3B2CBA9B47DC}"/>
              </a:ext>
            </a:extLst>
          </p:cNvPr>
          <p:cNvSpPr txBox="1"/>
          <p:nvPr/>
        </p:nvSpPr>
        <p:spPr>
          <a:xfrm>
            <a:off x="673100" y="3344511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27DACA-2DFA-556C-D8C5-CA761533C67E}"/>
              </a:ext>
            </a:extLst>
          </p:cNvPr>
          <p:cNvSpPr/>
          <p:nvPr/>
        </p:nvSpPr>
        <p:spPr>
          <a:xfrm rot="16200000">
            <a:off x="7190978" y="1327547"/>
            <a:ext cx="438150" cy="2299494"/>
          </a:xfrm>
          <a:prstGeom prst="rightBrace">
            <a:avLst>
              <a:gd name="adj1" fmla="val 8333"/>
              <a:gd name="adj2" fmla="val 53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92F64-B19B-0DBC-7E83-CDC8DEA0A968}"/>
              </a:ext>
            </a:extLst>
          </p:cNvPr>
          <p:cNvSpPr txBox="1"/>
          <p:nvPr/>
        </p:nvSpPr>
        <p:spPr>
          <a:xfrm>
            <a:off x="6260306" y="1690688"/>
            <a:ext cx="22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53E7A-E38F-7F47-38A8-A0908F02ED8D}"/>
              </a:ext>
            </a:extLst>
          </p:cNvPr>
          <p:cNvSpPr txBox="1"/>
          <p:nvPr/>
        </p:nvSpPr>
        <p:spPr>
          <a:xfrm>
            <a:off x="584201" y="1724323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F1 and F2 are Independent</a:t>
            </a:r>
          </a:p>
          <a:p>
            <a:r>
              <a:rPr lang="en-US" dirty="0"/>
              <a:t>Ha: F1 and F2 are dependent</a:t>
            </a:r>
          </a:p>
        </p:txBody>
      </p:sp>
    </p:spTree>
    <p:extLst>
      <p:ext uri="{BB962C8B-B14F-4D97-AF65-F5344CB8AC3E}">
        <p14:creationId xmlns:p14="http://schemas.microsoft.com/office/powerpoint/2010/main" val="17182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05CF-72A5-23DE-95B8-AD309FBB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 of Factor Association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822D4-25A1-EED1-89E4-3D3164B8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2681288"/>
            <a:ext cx="7772400" cy="3357891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A7598F2-A8D4-2B67-EA09-364F506D0091}"/>
              </a:ext>
            </a:extLst>
          </p:cNvPr>
          <p:cNvSpPr/>
          <p:nvPr/>
        </p:nvSpPr>
        <p:spPr>
          <a:xfrm rot="10800000">
            <a:off x="1562100" y="3225800"/>
            <a:ext cx="468086" cy="584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05D3-DEE7-B755-76C6-3B2CBA9B47DC}"/>
              </a:ext>
            </a:extLst>
          </p:cNvPr>
          <p:cNvSpPr txBox="1"/>
          <p:nvPr/>
        </p:nvSpPr>
        <p:spPr>
          <a:xfrm>
            <a:off x="673100" y="3344511"/>
            <a:ext cx="8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27DACA-2DFA-556C-D8C5-CA761533C67E}"/>
              </a:ext>
            </a:extLst>
          </p:cNvPr>
          <p:cNvSpPr/>
          <p:nvPr/>
        </p:nvSpPr>
        <p:spPr>
          <a:xfrm rot="16200000">
            <a:off x="7190978" y="1327547"/>
            <a:ext cx="438150" cy="2299494"/>
          </a:xfrm>
          <a:prstGeom prst="rightBrace">
            <a:avLst>
              <a:gd name="adj1" fmla="val 8333"/>
              <a:gd name="adj2" fmla="val 53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92F64-B19B-0DBC-7E83-CDC8DEA0A968}"/>
              </a:ext>
            </a:extLst>
          </p:cNvPr>
          <p:cNvSpPr txBox="1"/>
          <p:nvPr/>
        </p:nvSpPr>
        <p:spPr>
          <a:xfrm>
            <a:off x="6260306" y="1690688"/>
            <a:ext cx="229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53E7A-E38F-7F47-38A8-A0908F02ED8D}"/>
              </a:ext>
            </a:extLst>
          </p:cNvPr>
          <p:cNvSpPr txBox="1"/>
          <p:nvPr/>
        </p:nvSpPr>
        <p:spPr>
          <a:xfrm>
            <a:off x="584200" y="1724323"/>
            <a:ext cx="567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H0: Gender and political affiliation are independent</a:t>
            </a:r>
          </a:p>
          <a:p>
            <a:r>
              <a:rPr lang="en-US" dirty="0"/>
              <a:t>Ha: Gender and political affiliation are dependent</a:t>
            </a:r>
          </a:p>
        </p:txBody>
      </p:sp>
    </p:spTree>
    <p:extLst>
      <p:ext uri="{BB962C8B-B14F-4D97-AF65-F5344CB8AC3E}">
        <p14:creationId xmlns:p14="http://schemas.microsoft.com/office/powerpoint/2010/main" val="2887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Chi Square Test of Factor Association</vt:lpstr>
      <vt:lpstr>Chi Square Test of Factor Association</vt:lpstr>
      <vt:lpstr>Chi Square Test of Factor Association</vt:lpstr>
      <vt:lpstr>Chi Square Test of Factor Association</vt:lpstr>
      <vt:lpstr>Chi Square Test of Factor Association</vt:lpstr>
      <vt:lpstr>Chi Square Test of Factor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 Square Test of Factor Association</dc:title>
  <dc:creator>Gunnvant Saini</dc:creator>
  <cp:lastModifiedBy>Gunnvant Saini</cp:lastModifiedBy>
  <cp:revision>1</cp:revision>
  <dcterms:created xsi:type="dcterms:W3CDTF">2022-11-21T12:22:14Z</dcterms:created>
  <dcterms:modified xsi:type="dcterms:W3CDTF">2022-11-22T11:46:39Z</dcterms:modified>
</cp:coreProperties>
</file>