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CE8DA-E240-D54C-81F7-3B02F37A7545}" v="21" dt="2022-11-16T07:10:37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94" d="100"/>
          <a:sy n="9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33EA-4FD0-0994-6565-9B382B48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91F73-4F72-296A-2D58-81DD729AB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582C7-05DC-C64B-A74B-07F4D86A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C9026-D2F0-7833-9C3E-13245005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C12-D692-4726-2B25-2D3BEE61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027-A03C-4F5A-D444-4674E0BA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8AC6C-3D50-1A7E-ECBC-FC3B8C2D3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8DD8-B281-3718-4CF5-37A98FCD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83F4-0308-11F7-A04A-C0011F66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6B50-2C73-9CFA-E336-5BCB847D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BD3F4-35D7-295E-A88E-ECFC4A9A6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21B2F-55EB-6111-7BEA-38065764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ECC1-8D53-840E-E3E2-BD1FA68E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E430-837B-274B-BEAE-977110CB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BBE7-2D9C-7668-2DE1-536095BD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8681-8408-2E4E-B7A6-CAFB9C0F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08CB-C88D-8284-5060-A74F69ED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085D-8EE2-CFF5-7460-2275BC97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10D6-44A3-9A97-224B-5A43CE08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7FFF-3C68-A3C8-CA20-D40AB1F8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4E97-1C2D-67FB-17C7-61CA1052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237B-DA43-F6A8-2B3E-E21ACD6C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913C-025D-3BBB-69FC-9730A52A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E8546-A30D-938E-E28E-6F654A5B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5F269-5CD2-3684-6EC8-FF322751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F6EC-D395-512B-79F9-2AEA61CE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56A1-5EA9-52C6-2140-A9CB1829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7D750-E523-AC4D-EE60-42BE62B1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0311D-2FE3-C322-0746-32E9A351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81F53-B86F-DCA2-717B-D766A0B7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D1C3-71F5-7802-7917-DD8FAA2F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B13D-8E38-437A-39F3-75219913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D0D96-764E-64B7-69BD-F6F64272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CF6C6-6050-E5D7-8F25-4FC97E1B2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BC404-DF3F-58D3-6E49-760EDE446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D18A1-BD1F-4256-3869-036D2D79E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C217B-580C-25E8-DB53-592DCBF5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4DB4F-1558-E574-F5DE-EFF4D0FF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2C9E2-F5F8-EA92-5431-2224A2D6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A739-4631-4D1B-0610-B93BB3D4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92669-F051-289C-B116-3C39D529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E6836-7757-09C0-4726-F83A81F6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8A41F-CC01-DCE2-2F87-8A1C5785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2AEC5-B927-9C4B-71F6-81358982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A6619-F5DC-EB94-C1F2-7A75F334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B8A60-4FFB-3AB5-94C2-51A23455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3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171F-F628-BED9-5BC8-FB2CB926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05C6-2D25-4DF5-6544-003F1943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389B0-4E70-49B9-49AD-E34BF91FD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AF48D-4433-A8F4-AE24-3EF83ED1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CD940-BC3E-A5C4-1E4D-850F0CB8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DD61-EAC3-5532-1AEE-4880370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A920-AC22-F46B-5080-4DC24017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E2EA7-3412-6B07-72FF-31C487226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AC53F-1575-AC84-3A9B-F662F1D1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2848-F551-ED63-E81A-AAA7E97F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FDE0B-A4A4-2B68-43E4-68E48C3F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005B3-33A2-B0A5-4C54-5BD57807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5B23F-EBCC-3D08-90CA-CCA4C3A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8522E-053A-3C71-D4ED-80DE68C9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9C1F-0DA0-3DC0-21B5-D619293D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B119-3CDC-9A4B-964E-B0F0ED2CF152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6992-CFE6-3169-3851-8F032BCF7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5360-C316-D8D9-F785-2F692162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3D38-632E-1F45-A393-747F92E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774-9434-6C7E-9DE1-362914CD8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Sample T Test: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44DDF-3433-CD44-8B86-22B9D26B7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3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B526-746D-B031-83F7-0FFAF8EC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2C41F-E86C-8E90-FF2B-C099746E3202}"/>
              </a:ext>
            </a:extLst>
          </p:cNvPr>
          <p:cNvSpPr/>
          <p:nvPr/>
        </p:nvSpPr>
        <p:spPr>
          <a:xfrm>
            <a:off x="1001486" y="2177143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83203-85CF-185F-3B41-0B5FED4E0BD4}"/>
              </a:ext>
            </a:extLst>
          </p:cNvPr>
          <p:cNvSpPr/>
          <p:nvPr/>
        </p:nvSpPr>
        <p:spPr>
          <a:xfrm>
            <a:off x="6357898" y="2177142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Drug A</a:t>
            </a:r>
          </a:p>
        </p:txBody>
      </p:sp>
    </p:spTree>
    <p:extLst>
      <p:ext uri="{BB962C8B-B14F-4D97-AF65-F5344CB8AC3E}">
        <p14:creationId xmlns:p14="http://schemas.microsoft.com/office/powerpoint/2010/main" val="40744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B526-746D-B031-83F7-0FFAF8EC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2C41F-E86C-8E90-FF2B-C099746E3202}"/>
              </a:ext>
            </a:extLst>
          </p:cNvPr>
          <p:cNvSpPr/>
          <p:nvPr/>
        </p:nvSpPr>
        <p:spPr>
          <a:xfrm>
            <a:off x="1001486" y="2177143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83203-85CF-185F-3B41-0B5FED4E0BD4}"/>
              </a:ext>
            </a:extLst>
          </p:cNvPr>
          <p:cNvSpPr/>
          <p:nvPr/>
        </p:nvSpPr>
        <p:spPr>
          <a:xfrm>
            <a:off x="6357898" y="2177142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Drug 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E969EA-1B2F-CA23-C51A-66A742FBD95A}"/>
              </a:ext>
            </a:extLst>
          </p:cNvPr>
          <p:cNvCxnSpPr>
            <a:stCxn id="4" idx="2"/>
          </p:cNvCxnSpPr>
          <p:nvPr/>
        </p:nvCxnSpPr>
        <p:spPr>
          <a:xfrm>
            <a:off x="2286000" y="3643086"/>
            <a:ext cx="13447" cy="104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06E981-A0E8-22F5-707E-90DB6207DBE3}"/>
              </a:ext>
            </a:extLst>
          </p:cNvPr>
          <p:cNvCxnSpPr/>
          <p:nvPr/>
        </p:nvCxnSpPr>
        <p:spPr>
          <a:xfrm>
            <a:off x="7628965" y="3643086"/>
            <a:ext cx="13447" cy="104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E950DB-608F-C2C3-8D3B-C3E102D78FFF}"/>
              </a:ext>
            </a:extLst>
          </p:cNvPr>
          <p:cNvSpPr txBox="1"/>
          <p:nvPr/>
        </p:nvSpPr>
        <p:spPr>
          <a:xfrm>
            <a:off x="1674155" y="4739697"/>
            <a:ext cx="15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mg/dl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78D7F-E1BD-9C2E-BD7D-B9A2AD555DA9}"/>
              </a:ext>
            </a:extLst>
          </p:cNvPr>
          <p:cNvSpPr txBox="1"/>
          <p:nvPr/>
        </p:nvSpPr>
        <p:spPr>
          <a:xfrm>
            <a:off x="7153834" y="4739697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 mg/dl</a:t>
            </a:r>
          </a:p>
        </p:txBody>
      </p:sp>
    </p:spTree>
    <p:extLst>
      <p:ext uri="{BB962C8B-B14F-4D97-AF65-F5344CB8AC3E}">
        <p14:creationId xmlns:p14="http://schemas.microsoft.com/office/powerpoint/2010/main" val="18725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B526-746D-B031-83F7-0FFAF8EC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2C41F-E86C-8E90-FF2B-C099746E3202}"/>
              </a:ext>
            </a:extLst>
          </p:cNvPr>
          <p:cNvSpPr/>
          <p:nvPr/>
        </p:nvSpPr>
        <p:spPr>
          <a:xfrm>
            <a:off x="1001486" y="2177143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83203-85CF-185F-3B41-0B5FED4E0BD4}"/>
              </a:ext>
            </a:extLst>
          </p:cNvPr>
          <p:cNvSpPr/>
          <p:nvPr/>
        </p:nvSpPr>
        <p:spPr>
          <a:xfrm>
            <a:off x="6357898" y="2177142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Drug A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6F373FF-8E19-C97E-74FB-7F84BBC9747E}"/>
              </a:ext>
            </a:extLst>
          </p:cNvPr>
          <p:cNvSpPr/>
          <p:nvPr/>
        </p:nvSpPr>
        <p:spPr>
          <a:xfrm rot="5400000">
            <a:off x="4884643" y="1946462"/>
            <a:ext cx="1183341" cy="4888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A3454-BD91-F218-A37A-62003A49A856}"/>
              </a:ext>
            </a:extLst>
          </p:cNvPr>
          <p:cNvSpPr txBox="1"/>
          <p:nvPr/>
        </p:nvSpPr>
        <p:spPr>
          <a:xfrm>
            <a:off x="4877919" y="5137844"/>
            <a:ext cx="134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drug effective?</a:t>
            </a:r>
          </a:p>
        </p:txBody>
      </p:sp>
    </p:spTree>
    <p:extLst>
      <p:ext uri="{BB962C8B-B14F-4D97-AF65-F5344CB8AC3E}">
        <p14:creationId xmlns:p14="http://schemas.microsoft.com/office/powerpoint/2010/main" val="109893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B526-746D-B031-83F7-0FFAF8EC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2C41F-E86C-8E90-FF2B-C099746E3202}"/>
              </a:ext>
            </a:extLst>
          </p:cNvPr>
          <p:cNvSpPr/>
          <p:nvPr/>
        </p:nvSpPr>
        <p:spPr>
          <a:xfrm>
            <a:off x="1001486" y="2177143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83203-85CF-185F-3B41-0B5FED4E0BD4}"/>
              </a:ext>
            </a:extLst>
          </p:cNvPr>
          <p:cNvSpPr/>
          <p:nvPr/>
        </p:nvSpPr>
        <p:spPr>
          <a:xfrm>
            <a:off x="6895781" y="2177142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2</a:t>
            </a:r>
          </a:p>
        </p:txBody>
      </p:sp>
    </p:spTree>
    <p:extLst>
      <p:ext uri="{BB962C8B-B14F-4D97-AF65-F5344CB8AC3E}">
        <p14:creationId xmlns:p14="http://schemas.microsoft.com/office/powerpoint/2010/main" val="136963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B526-746D-B031-83F7-0FFAF8EC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2C41F-E86C-8E90-FF2B-C099746E3202}"/>
              </a:ext>
            </a:extLst>
          </p:cNvPr>
          <p:cNvSpPr/>
          <p:nvPr/>
        </p:nvSpPr>
        <p:spPr>
          <a:xfrm>
            <a:off x="1001486" y="2177143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83203-85CF-185F-3B41-0B5FED4E0BD4}"/>
              </a:ext>
            </a:extLst>
          </p:cNvPr>
          <p:cNvSpPr/>
          <p:nvPr/>
        </p:nvSpPr>
        <p:spPr>
          <a:xfrm>
            <a:off x="6895781" y="2177142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7B768-846C-F2C0-D6B0-52A7C82E8C4B}"/>
              </a:ext>
            </a:extLst>
          </p:cNvPr>
          <p:cNvCxnSpPr>
            <a:stCxn id="4" idx="2"/>
          </p:cNvCxnSpPr>
          <p:nvPr/>
        </p:nvCxnSpPr>
        <p:spPr>
          <a:xfrm flipH="1">
            <a:off x="2279176" y="3643086"/>
            <a:ext cx="6824" cy="101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26F54-FF44-88D0-E56A-373E30604D7A}"/>
              </a:ext>
            </a:extLst>
          </p:cNvPr>
          <p:cNvCxnSpPr/>
          <p:nvPr/>
        </p:nvCxnSpPr>
        <p:spPr>
          <a:xfrm flipH="1">
            <a:off x="8176883" y="3643086"/>
            <a:ext cx="6824" cy="101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6D3CBF-4312-8A40-02C3-57776E74284F}"/>
              </a:ext>
            </a:extLst>
          </p:cNvPr>
          <p:cNvSpPr txBox="1"/>
          <p:nvPr/>
        </p:nvSpPr>
        <p:spPr>
          <a:xfrm>
            <a:off x="1647968" y="4739697"/>
            <a:ext cx="126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21FCB-F4EB-110A-0B71-A84260FE0DC5}"/>
              </a:ext>
            </a:extLst>
          </p:cNvPr>
          <p:cNvSpPr txBox="1"/>
          <p:nvPr/>
        </p:nvSpPr>
        <p:spPr>
          <a:xfrm>
            <a:off x="7655257" y="4739697"/>
            <a:ext cx="126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 seconds</a:t>
            </a:r>
          </a:p>
        </p:txBody>
      </p:sp>
    </p:spTree>
    <p:extLst>
      <p:ext uri="{BB962C8B-B14F-4D97-AF65-F5344CB8AC3E}">
        <p14:creationId xmlns:p14="http://schemas.microsoft.com/office/powerpoint/2010/main" val="20371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B526-746D-B031-83F7-0FFAF8EC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2C41F-E86C-8E90-FF2B-C099746E3202}"/>
              </a:ext>
            </a:extLst>
          </p:cNvPr>
          <p:cNvSpPr/>
          <p:nvPr/>
        </p:nvSpPr>
        <p:spPr>
          <a:xfrm>
            <a:off x="1001486" y="2177143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83203-85CF-185F-3B41-0B5FED4E0BD4}"/>
              </a:ext>
            </a:extLst>
          </p:cNvPr>
          <p:cNvSpPr/>
          <p:nvPr/>
        </p:nvSpPr>
        <p:spPr>
          <a:xfrm>
            <a:off x="6895781" y="2177142"/>
            <a:ext cx="2569028" cy="146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2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6F373FF-8E19-C97E-74FB-7F84BBC9747E}"/>
              </a:ext>
            </a:extLst>
          </p:cNvPr>
          <p:cNvSpPr/>
          <p:nvPr/>
        </p:nvSpPr>
        <p:spPr>
          <a:xfrm rot="5400000">
            <a:off x="4884643" y="1946462"/>
            <a:ext cx="1183341" cy="4888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C507E-8BC0-1D30-6300-D05AA8CFC13F}"/>
              </a:ext>
            </a:extLst>
          </p:cNvPr>
          <p:cNvSpPr txBox="1"/>
          <p:nvPr/>
        </p:nvSpPr>
        <p:spPr>
          <a:xfrm>
            <a:off x="4877919" y="5137844"/>
            <a:ext cx="1348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Design 2 better than Design1?</a:t>
            </a:r>
          </a:p>
        </p:txBody>
      </p:sp>
    </p:spTree>
    <p:extLst>
      <p:ext uri="{BB962C8B-B14F-4D97-AF65-F5344CB8AC3E}">
        <p14:creationId xmlns:p14="http://schemas.microsoft.com/office/powerpoint/2010/main" val="193620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982D-B112-FC3B-6369-2FF73251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71F5-562C-7B4C-CD06-20F3B2E3E354}"/>
              </a:ext>
            </a:extLst>
          </p:cNvPr>
          <p:cNvSpPr txBox="1"/>
          <p:nvPr/>
        </p:nvSpPr>
        <p:spPr>
          <a:xfrm>
            <a:off x="1248229" y="1690688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have a scenario where we want to find out if the two samples are coming from same population or a different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6E191-BBFC-0E01-CF51-3881008C5C02}"/>
              </a:ext>
            </a:extLst>
          </p:cNvPr>
          <p:cNvSpPr txBox="1"/>
          <p:nvPr/>
        </p:nvSpPr>
        <p:spPr>
          <a:xfrm>
            <a:off x="6676573" y="1690687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helpful in business scenarios when we want to find out if a drug is effective or not, if one website design is better or not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982D-B112-FC3B-6369-2FF73251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71F5-562C-7B4C-CD06-20F3B2E3E354}"/>
              </a:ext>
            </a:extLst>
          </p:cNvPr>
          <p:cNvSpPr txBox="1"/>
          <p:nvPr/>
        </p:nvSpPr>
        <p:spPr>
          <a:xfrm>
            <a:off x="1248229" y="1690688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have a scenario where we want to find out if the two samples are coming from same population or a different 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6E191-BBFC-0E01-CF51-3881008C5C02}"/>
              </a:ext>
            </a:extLst>
          </p:cNvPr>
          <p:cNvSpPr txBox="1"/>
          <p:nvPr/>
        </p:nvSpPr>
        <p:spPr>
          <a:xfrm>
            <a:off x="6676573" y="1690688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helpful in business scenarios when we want to find out if a drug is effective or not, if one website design is better or not </a:t>
            </a:r>
            <a:r>
              <a:rPr lang="en-US" dirty="0" err="1"/>
              <a:t>etc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26090-636B-287B-2628-89B81A465477}"/>
                  </a:ext>
                </a:extLst>
              </p:cNvPr>
              <p:cNvSpPr txBox="1"/>
              <p:nvPr/>
            </p:nvSpPr>
            <p:spPr>
              <a:xfrm>
                <a:off x="2958353" y="3644153"/>
                <a:ext cx="43165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H0: Sample Mean1 =  Sample Mean2</a:t>
                </a:r>
              </a:p>
              <a:p>
                <a:r>
                  <a:rPr lang="en-US" dirty="0"/>
                  <a:t>Ha: Sample Mean1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Sample Mean2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26090-636B-287B-2628-89B81A46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3644153"/>
                <a:ext cx="4316506" cy="646331"/>
              </a:xfrm>
              <a:prstGeom prst="rect">
                <a:avLst/>
              </a:prstGeom>
              <a:blipFill>
                <a:blip r:embed="rId2"/>
                <a:stretch>
                  <a:fillRect l="-1173" t="-588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82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203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Two Sample T Test: Introduction</vt:lpstr>
      <vt:lpstr>Comparing Two Samples</vt:lpstr>
      <vt:lpstr>Comparing Two Samples</vt:lpstr>
      <vt:lpstr>Comparing Two Samples</vt:lpstr>
      <vt:lpstr>Comparing Two Samples</vt:lpstr>
      <vt:lpstr>Comparing Two Samples</vt:lpstr>
      <vt:lpstr>Comparing Two Samples</vt:lpstr>
      <vt:lpstr>Comparing Two Samples</vt:lpstr>
      <vt:lpstr>Comparing Two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Sample T Test: Introduction</dc:title>
  <dc:creator>Gunnvant Saini</dc:creator>
  <cp:lastModifiedBy>Gunnvant Saini</cp:lastModifiedBy>
  <cp:revision>1</cp:revision>
  <dcterms:created xsi:type="dcterms:W3CDTF">2022-11-15T10:20:24Z</dcterms:created>
  <dcterms:modified xsi:type="dcterms:W3CDTF">2022-11-16T09:28:01Z</dcterms:modified>
</cp:coreProperties>
</file>