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D3B06-97AE-C84D-9456-223E8505FAFB}" v="1" dt="2022-06-24T10:50:2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645"/>
  </p:normalViewPr>
  <p:slideViewPr>
    <p:cSldViewPr snapToGrid="0">
      <p:cViewPr varScale="1">
        <p:scale>
          <a:sx n="102" d="100"/>
          <a:sy n="102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2FCCC7C6-7C91-466B-B809-D6EA9922043A}"/>
    <pc:docChg chg="undo custSel addSld delSld modMainMaster">
      <pc:chgData name="Gunnvant Saini" userId="93c4ddfd9869a0cf" providerId="LiveId" clId="{2FCCC7C6-7C91-466B-B809-D6EA9922043A}" dt="2020-05-31T17:02:19.643" v="164" actId="688"/>
      <pc:docMkLst>
        <pc:docMk/>
      </pc:docMkLst>
      <pc:sldChg chg="new add del">
        <pc:chgData name="Gunnvant Saini" userId="93c4ddfd9869a0cf" providerId="LiveId" clId="{2FCCC7C6-7C91-466B-B809-D6EA9922043A}" dt="2020-05-31T16:44:42.781" v="3" actId="680"/>
        <pc:sldMkLst>
          <pc:docMk/>
          <pc:sldMk cId="3338664659" sldId="257"/>
        </pc:sldMkLst>
      </pc:sldChg>
      <pc:sldMasterChg chg="addSp delSp modSp mod addSldLayout delSldLayout modSldLayout">
        <pc:chgData name="Gunnvant Saini" userId="93c4ddfd9869a0cf" providerId="LiveId" clId="{2FCCC7C6-7C91-466B-B809-D6EA9922043A}" dt="2020-05-31T17:02:19.643" v="164" actId="688"/>
        <pc:sldMasterMkLst>
          <pc:docMk/>
          <pc:sldMasterMk cId="2974235580" sldId="2147483648"/>
        </pc:sldMasterMkLst>
        <pc:spChg chg="add mod">
          <ac:chgData name="Gunnvant Saini" userId="93c4ddfd9869a0cf" providerId="LiveId" clId="{2FCCC7C6-7C91-466B-B809-D6EA9922043A}" dt="2020-05-31T17:02:19.643" v="164" actId="688"/>
          <ac:spMkLst>
            <pc:docMk/>
            <pc:sldMasterMk cId="2974235580" sldId="2147483648"/>
            <ac:spMk id="2" creationId="{542A04C5-1A45-4DE9-8025-29CCB2DDB185}"/>
          </ac:spMkLst>
        </pc:spChg>
        <pc:spChg chg="add del">
          <ac:chgData name="Gunnvant Saini" userId="93c4ddfd9869a0cf" providerId="LiveId" clId="{2FCCC7C6-7C91-466B-B809-D6EA9922043A}" dt="2020-05-31T16:45:31.473" v="18" actId="478"/>
          <ac:spMkLst>
            <pc:docMk/>
            <pc:sldMasterMk cId="2974235580" sldId="2147483648"/>
            <ac:spMk id="4" creationId="{19FAAAB6-926A-4A71-9112-CB02B76DE6DD}"/>
          </ac:spMkLst>
        </pc:spChg>
        <pc:spChg chg="add del">
          <ac:chgData name="Gunnvant Saini" userId="93c4ddfd9869a0cf" providerId="LiveId" clId="{2FCCC7C6-7C91-466B-B809-D6EA9922043A}" dt="2020-05-31T16:45:34.338" v="19" actId="478"/>
          <ac:spMkLst>
            <pc:docMk/>
            <pc:sldMasterMk cId="2974235580" sldId="2147483648"/>
            <ac:spMk id="5" creationId="{A085E024-78DB-44DE-8F43-C8759320339C}"/>
          </ac:spMkLst>
        </pc:spChg>
        <pc:spChg chg="add del">
          <ac:chgData name="Gunnvant Saini" userId="93c4ddfd9869a0cf" providerId="LiveId" clId="{2FCCC7C6-7C91-466B-B809-D6EA9922043A}" dt="2020-05-31T16:45:36.296" v="20" actId="478"/>
          <ac:spMkLst>
            <pc:docMk/>
            <pc:sldMasterMk cId="2974235580" sldId="2147483648"/>
            <ac:spMk id="6" creationId="{7C2F2600-D819-4082-B00C-28B33C203F1D}"/>
          </ac:spMkLst>
        </pc:spChg>
        <pc:sldLayoutChg chg="addSp delSp modSp mod">
          <pc:chgData name="Gunnvant Saini" userId="93c4ddfd9869a0cf" providerId="LiveId" clId="{2FCCC7C6-7C91-466B-B809-D6EA9922043A}" dt="2020-05-31T17:00:28.971" v="109" actId="478"/>
          <pc:sldLayoutMkLst>
            <pc:docMk/>
            <pc:sldMasterMk cId="2974235580" sldId="2147483648"/>
            <pc:sldLayoutMk cId="3162182546" sldId="2147483649"/>
          </pc:sldLayoutMkLst>
          <pc:spChg chg="add del mod">
            <ac:chgData name="Gunnvant Saini" userId="93c4ddfd9869a0cf" providerId="LiveId" clId="{2FCCC7C6-7C91-466B-B809-D6EA9922043A}" dt="2020-05-31T17:00:28.971" v="109" actId="478"/>
            <ac:spMkLst>
              <pc:docMk/>
              <pc:sldMasterMk cId="2974235580" sldId="2147483648"/>
              <pc:sldLayoutMk cId="3162182546" sldId="2147483649"/>
              <ac:spMk id="4" creationId="{A3A0183A-06E1-4DB4-895F-104581BA918F}"/>
            </ac:spMkLst>
          </pc:spChg>
          <pc:spChg chg="add del">
            <ac:chgData name="Gunnvant Saini" userId="93c4ddfd9869a0cf" providerId="LiveId" clId="{2FCCC7C6-7C91-466B-B809-D6EA9922043A}" dt="2020-05-31T16:45:40.103" v="21" actId="478"/>
            <ac:spMkLst>
              <pc:docMk/>
              <pc:sldMasterMk cId="2974235580" sldId="2147483648"/>
              <pc:sldLayoutMk cId="3162182546" sldId="2147483649"/>
              <ac:spMk id="4" creationId="{C698EE65-3776-47A9-BB58-F83FFF8D2072}"/>
            </ac:spMkLst>
          </pc:spChg>
          <pc:spChg chg="add del">
            <ac:chgData name="Gunnvant Saini" userId="93c4ddfd9869a0cf" providerId="LiveId" clId="{2FCCC7C6-7C91-466B-B809-D6EA9922043A}" dt="2020-05-31T16:45:41.802" v="22" actId="478"/>
            <ac:spMkLst>
              <pc:docMk/>
              <pc:sldMasterMk cId="2974235580" sldId="2147483648"/>
              <pc:sldLayoutMk cId="3162182546" sldId="2147483649"/>
              <ac:spMk id="5" creationId="{74B1E24F-7590-4D28-8666-8029A8C38BD0}"/>
            </ac:spMkLst>
          </pc:spChg>
          <pc:spChg chg="add del">
            <ac:chgData name="Gunnvant Saini" userId="93c4ddfd9869a0cf" providerId="LiveId" clId="{2FCCC7C6-7C91-466B-B809-D6EA9922043A}" dt="2020-05-31T16:45:44.535" v="23" actId="478"/>
            <ac:spMkLst>
              <pc:docMk/>
              <pc:sldMasterMk cId="2974235580" sldId="2147483648"/>
              <pc:sldLayoutMk cId="3162182546" sldId="2147483649"/>
              <ac:spMk id="6" creationId="{657A8C76-8806-4C10-8045-54C3D0540FBC}"/>
            </ac:spMkLst>
          </pc:spChg>
        </pc:sldLayoutChg>
        <pc:sldLayoutChg chg="addSp delSp modSp add mod">
          <pc:chgData name="Gunnvant Saini" userId="93c4ddfd9869a0cf" providerId="LiveId" clId="{2FCCC7C6-7C91-466B-B809-D6EA9922043A}" dt="2020-05-31T17:00:35.360" v="111" actId="478"/>
          <pc:sldLayoutMkLst>
            <pc:docMk/>
            <pc:sldMasterMk cId="2974235580" sldId="2147483648"/>
            <pc:sldLayoutMk cId="114437738" sldId="2147483650"/>
          </pc:sldLayoutMkLst>
          <pc:spChg chg="del">
            <ac:chgData name="Gunnvant Saini" userId="93c4ddfd9869a0cf" providerId="LiveId" clId="{2FCCC7C6-7C91-466B-B809-D6EA9922043A}" dt="2020-05-31T16:45:50.498" v="24" actId="478"/>
            <ac:spMkLst>
              <pc:docMk/>
              <pc:sldMasterMk cId="2974235580" sldId="2147483648"/>
              <pc:sldLayoutMk cId="114437738" sldId="2147483650"/>
              <ac:spMk id="4" creationId="{8596365C-ED6D-476A-947B-B915AB2999D6}"/>
            </ac:spMkLst>
          </pc:spChg>
          <pc:spChg chg="add del mod">
            <ac:chgData name="Gunnvant Saini" userId="93c4ddfd9869a0cf" providerId="LiveId" clId="{2FCCC7C6-7C91-466B-B809-D6EA9922043A}" dt="2020-05-31T17:00:35.360" v="111" actId="478"/>
            <ac:spMkLst>
              <pc:docMk/>
              <pc:sldMasterMk cId="2974235580" sldId="2147483648"/>
              <pc:sldLayoutMk cId="114437738" sldId="2147483650"/>
              <ac:spMk id="4" creationId="{F3412656-ED72-4CED-AC52-8C6A28A3E96C}"/>
            </ac:spMkLst>
          </pc:spChg>
          <pc:spChg chg="del">
            <ac:chgData name="Gunnvant Saini" userId="93c4ddfd9869a0cf" providerId="LiveId" clId="{2FCCC7C6-7C91-466B-B809-D6EA9922043A}" dt="2020-05-31T16:45:53.237" v="25" actId="478"/>
            <ac:spMkLst>
              <pc:docMk/>
              <pc:sldMasterMk cId="2974235580" sldId="2147483648"/>
              <pc:sldLayoutMk cId="114437738" sldId="2147483650"/>
              <ac:spMk id="5" creationId="{5E122280-D4D9-4444-91E5-832DB3C400C4}"/>
            </ac:spMkLst>
          </pc:spChg>
          <pc:spChg chg="del">
            <ac:chgData name="Gunnvant Saini" userId="93c4ddfd9869a0cf" providerId="LiveId" clId="{2FCCC7C6-7C91-466B-B809-D6EA9922043A}" dt="2020-05-31T16:45:56.155" v="26" actId="478"/>
            <ac:spMkLst>
              <pc:docMk/>
              <pc:sldMasterMk cId="2974235580" sldId="2147483648"/>
              <pc:sldLayoutMk cId="114437738" sldId="2147483650"/>
              <ac:spMk id="6" creationId="{329CCE3C-5209-4CC2-90A1-FC8D82A1BD39}"/>
            </ac:spMkLst>
          </pc:spChg>
          <pc:spChg chg="add mod">
            <ac:chgData name="Gunnvant Saini" userId="93c4ddfd9869a0cf" providerId="LiveId" clId="{2FCCC7C6-7C91-466B-B809-D6EA9922043A}" dt="2020-05-31T16:47:06.938" v="74" actId="207"/>
            <ac:spMkLst>
              <pc:docMk/>
              <pc:sldMasterMk cId="2974235580" sldId="2147483648"/>
              <pc:sldLayoutMk cId="114437738" sldId="2147483650"/>
              <ac:spMk id="12" creationId="{2859239C-630F-4B48-8D12-3CE0619D50E5}"/>
            </ac:spMkLst>
          </pc:spChg>
        </pc:sldLayoutChg>
        <pc:sldLayoutChg chg="add del">
          <pc:chgData name="Gunnvant Saini" userId="93c4ddfd9869a0cf" providerId="LiveId" clId="{2FCCC7C6-7C91-466B-B809-D6EA9922043A}" dt="2020-05-31T16:44:52.306" v="16" actId="2696"/>
          <pc:sldLayoutMkLst>
            <pc:docMk/>
            <pc:sldMasterMk cId="2974235580" sldId="2147483648"/>
            <pc:sldLayoutMk cId="1454289845" sldId="2147483652"/>
          </pc:sldLayoutMkLst>
        </pc:sldLayoutChg>
        <pc:sldLayoutChg chg="add del">
          <pc:chgData name="Gunnvant Saini" userId="93c4ddfd9869a0cf" providerId="LiveId" clId="{2FCCC7C6-7C91-466B-B809-D6EA9922043A}" dt="2020-05-31T16:44:54.886" v="17" actId="2696"/>
          <pc:sldLayoutMkLst>
            <pc:docMk/>
            <pc:sldMasterMk cId="2974235580" sldId="2147483648"/>
            <pc:sldLayoutMk cId="582856186" sldId="2147483654"/>
          </pc:sldLayoutMkLst>
        </pc:sldLayoutChg>
        <pc:sldLayoutChg chg="addSp delSp modSp mod">
          <pc:chgData name="Gunnvant Saini" userId="93c4ddfd9869a0cf" providerId="LiveId" clId="{2FCCC7C6-7C91-466B-B809-D6EA9922043A}" dt="2020-05-31T17:00:32.194" v="110" actId="478"/>
          <pc:sldLayoutMkLst>
            <pc:docMk/>
            <pc:sldMasterMk cId="2974235580" sldId="2147483648"/>
            <pc:sldLayoutMk cId="1402232890" sldId="2147483657"/>
          </pc:sldLayoutMkLst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5" creationId="{10D7BBE0-AD1F-4892-9D12-C8AF362C427E}"/>
            </ac:spMkLst>
          </pc:spChg>
          <pc:spChg chg="add del mod">
            <ac:chgData name="Gunnvant Saini" userId="93c4ddfd9869a0cf" providerId="LiveId" clId="{2FCCC7C6-7C91-466B-B809-D6EA9922043A}" dt="2020-05-31T17:00:32.194" v="110" actId="478"/>
            <ac:spMkLst>
              <pc:docMk/>
              <pc:sldMasterMk cId="2974235580" sldId="2147483648"/>
              <pc:sldLayoutMk cId="1402232890" sldId="2147483657"/>
              <ac:spMk id="5" creationId="{CA8F890F-5E4A-46DE-8BF8-60C6AC8E3311}"/>
            </ac:spMkLst>
          </pc:spChg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6" creationId="{DBE6B60F-E9A3-4B4A-B49D-4C88BB00BE0B}"/>
            </ac:spMkLst>
          </pc:spChg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7" creationId="{BB71D025-59D2-49D1-A4FB-25ED0632E420}"/>
            </ac:spMkLst>
          </pc:spChg>
          <pc:spChg chg="add mod">
            <ac:chgData name="Gunnvant Saini" userId="93c4ddfd9869a0cf" providerId="LiveId" clId="{2FCCC7C6-7C91-466B-B809-D6EA9922043A}" dt="2020-05-31T16:47:19.104" v="75" actId="207"/>
            <ac:spMkLst>
              <pc:docMk/>
              <pc:sldMasterMk cId="2974235580" sldId="2147483648"/>
              <pc:sldLayoutMk cId="1402232890" sldId="2147483657"/>
              <ac:spMk id="9" creationId="{C5EC9132-0D88-41B0-8CDE-61B786FAC2F1}"/>
            </ac:spMkLst>
          </pc:spChg>
        </pc:sldLayoutChg>
      </pc:sldMasterChg>
    </pc:docChg>
  </pc:docChgLst>
  <pc:docChgLst>
    <pc:chgData name="Gunnvant Saini" userId="93c4ddfd9869a0cf" providerId="LiveId" clId="{09FD3B06-97AE-C84D-9456-223E8505FAFB}"/>
    <pc:docChg chg="addSld delSld modSld">
      <pc:chgData name="Gunnvant Saini" userId="93c4ddfd9869a0cf" providerId="LiveId" clId="{09FD3B06-97AE-C84D-9456-223E8505FAFB}" dt="2022-06-24T10:50:34.374" v="20" actId="20577"/>
      <pc:docMkLst>
        <pc:docMk/>
      </pc:docMkLst>
      <pc:sldChg chg="modSp mod">
        <pc:chgData name="Gunnvant Saini" userId="93c4ddfd9869a0cf" providerId="LiveId" clId="{09FD3B06-97AE-C84D-9456-223E8505FAFB}" dt="2022-06-24T10:50:34.374" v="20" actId="20577"/>
        <pc:sldMkLst>
          <pc:docMk/>
          <pc:sldMk cId="911447522" sldId="256"/>
        </pc:sldMkLst>
        <pc:spChg chg="mod">
          <ac:chgData name="Gunnvant Saini" userId="93c4ddfd9869a0cf" providerId="LiveId" clId="{09FD3B06-97AE-C84D-9456-223E8505FAFB}" dt="2022-06-24T10:50:34.374" v="20" actId="20577"/>
          <ac:spMkLst>
            <pc:docMk/>
            <pc:sldMk cId="911447522" sldId="256"/>
            <ac:spMk id="2" creationId="{6151C004-BC40-4DBB-A385-19CCB4680AB2}"/>
          </ac:spMkLst>
        </pc:spChg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119001090" sldId="259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4147172739" sldId="260"/>
        </pc:sldMkLst>
      </pc:sldChg>
      <pc:sldChg chg="add del">
        <pc:chgData name="Gunnvant Saini" userId="93c4ddfd9869a0cf" providerId="LiveId" clId="{09FD3B06-97AE-C84D-9456-223E8505FAFB}" dt="2022-06-24T10:50:27.531" v="1" actId="2696"/>
        <pc:sldMkLst>
          <pc:docMk/>
          <pc:sldMk cId="420573358" sldId="261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97234259" sldId="262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2237623429" sldId="263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1710338139" sldId="264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3325095720" sldId="265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2027431267" sldId="267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3177264553" sldId="268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2458216532" sldId="269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475848941" sldId="270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1367856396" sldId="272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913910163" sldId="273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2529195167" sldId="275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1262777046" sldId="276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905479733" sldId="277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2007699680" sldId="278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3208006030" sldId="279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762638069" sldId="280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3505975678" sldId="281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356636162" sldId="282"/>
        </pc:sldMkLst>
      </pc:sldChg>
      <pc:sldChg chg="add">
        <pc:chgData name="Gunnvant Saini" userId="93c4ddfd9869a0cf" providerId="LiveId" clId="{09FD3B06-97AE-C84D-9456-223E8505FAFB}" dt="2022-06-24T10:50:23.165" v="0"/>
        <pc:sldMkLst>
          <pc:docMk/>
          <pc:sldMk cId="185882095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DAF2-E8ED-4094-BE9C-6462EB3C1B2B}" type="datetimeFigureOut">
              <a:rPr lang="en-IN" smtClean="0"/>
              <a:t>24/06/22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E8EE-E261-4312-BFBC-BFAE1E5F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CC82-DEE2-40AA-BB34-9EB7092E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487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925C-279A-4C6E-B980-D275CC90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D431-DE03-47C9-B2D4-71CB066D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859239C-630F-4B48-8D12-3CE0619D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025A-AB0E-4AEE-A9F0-C4D95937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712" y="1338349"/>
            <a:ext cx="5744787" cy="4730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CDC61-5FEF-4DFE-B3F6-6E1D19A230A2}"/>
              </a:ext>
            </a:extLst>
          </p:cNvPr>
          <p:cNvSpPr/>
          <p:nvPr userDrawn="1"/>
        </p:nvSpPr>
        <p:spPr>
          <a:xfrm>
            <a:off x="838200" y="1112116"/>
            <a:ext cx="4229100" cy="4873625"/>
          </a:xfrm>
          <a:prstGeom prst="rect">
            <a:avLst/>
          </a:prstGeom>
          <a:solidFill>
            <a:srgbClr val="11045C"/>
          </a:solidFill>
          <a:ln>
            <a:solidFill>
              <a:srgbClr val="11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EC9132-0D88-41B0-8CDE-61B786FA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2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199B-1929-4660-AE91-8CEA6551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8BDAD-EA95-4D75-9DDF-99FAB3A81CBE}"/>
              </a:ext>
            </a:extLst>
          </p:cNvPr>
          <p:cNvSpPr/>
          <p:nvPr userDrawn="1"/>
        </p:nvSpPr>
        <p:spPr>
          <a:xfrm>
            <a:off x="838200" y="365126"/>
            <a:ext cx="10515600" cy="798656"/>
          </a:xfrm>
          <a:prstGeom prst="rect">
            <a:avLst/>
          </a:prstGeom>
          <a:solidFill>
            <a:srgbClr val="1104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A04C5-1A45-4DE9-8025-29CCB2DDB185}"/>
              </a:ext>
            </a:extLst>
          </p:cNvPr>
          <p:cNvSpPr txBox="1"/>
          <p:nvPr userDrawn="1"/>
        </p:nvSpPr>
        <p:spPr>
          <a:xfrm>
            <a:off x="5685906" y="6469474"/>
            <a:ext cx="98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11045C"/>
                </a:solidFill>
              </a:rPr>
              <a:t>Gunnvant Singh</a:t>
            </a:r>
          </a:p>
        </p:txBody>
      </p:sp>
    </p:spTree>
    <p:extLst>
      <p:ext uri="{BB962C8B-B14F-4D97-AF65-F5344CB8AC3E}">
        <p14:creationId xmlns:p14="http://schemas.microsoft.com/office/powerpoint/2010/main" val="297423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C004-BC40-4DBB-A385-19CCB4680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7376E-9003-4E12-9DE0-5E938EE25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44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Multiple factors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9036" y="1923114"/>
          <a:ext cx="74129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48">
                  <a:extLst>
                    <a:ext uri="{9D8B030D-6E8A-4147-A177-3AD203B41FA5}">
                      <a16:colId xmlns:a16="http://schemas.microsoft.com/office/drawing/2014/main" val="3938382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8910188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110095895"/>
                    </a:ext>
                  </a:extLst>
                </a:gridCol>
                <a:gridCol w="2052003">
                  <a:extLst>
                    <a:ext uri="{9D8B030D-6E8A-4147-A177-3AD203B41FA5}">
                      <a16:colId xmlns:a16="http://schemas.microsoft.com/office/drawing/2014/main" val="1238046744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12975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090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9036" y="4245643"/>
          <a:ext cx="65150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48">
                  <a:extLst>
                    <a:ext uri="{9D8B030D-6E8A-4147-A177-3AD203B41FA5}">
                      <a16:colId xmlns:a16="http://schemas.microsoft.com/office/drawing/2014/main" val="3938382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8910188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110095895"/>
                    </a:ext>
                  </a:extLst>
                </a:gridCol>
                <a:gridCol w="2052003">
                  <a:extLst>
                    <a:ext uri="{9D8B030D-6E8A-4147-A177-3AD203B41FA5}">
                      <a16:colId xmlns:a16="http://schemas.microsoft.com/office/drawing/2014/main" val="123804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090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1564" y="4696691"/>
            <a:ext cx="403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Sales=2.33+Price*0.8+Facebook*2.8</a:t>
            </a:r>
          </a:p>
        </p:txBody>
      </p:sp>
    </p:spTree>
    <p:extLst>
      <p:ext uri="{BB962C8B-B14F-4D97-AF65-F5344CB8AC3E}">
        <p14:creationId xmlns:p14="http://schemas.microsoft.com/office/powerpoint/2010/main" val="24582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97916"/>
            <a:ext cx="6570150" cy="4351338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2992582" y="2369128"/>
            <a:ext cx="5334000" cy="21058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92583" y="3422073"/>
            <a:ext cx="5569527" cy="18288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7056" y="2161310"/>
            <a:ext cx="211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Which line is the best fit line?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5" y="1268053"/>
            <a:ext cx="1857375" cy="4762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26023" y="1266627"/>
            <a:ext cx="1496290" cy="408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Minimise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16436" y="1470745"/>
            <a:ext cx="38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83236" y="2549236"/>
            <a:ext cx="55419" cy="258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4798" y="2493772"/>
            <a:ext cx="6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e1^2</a:t>
            </a:r>
          </a:p>
        </p:txBody>
      </p:sp>
    </p:spTree>
    <p:extLst>
      <p:ext uri="{BB962C8B-B14F-4D97-AF65-F5344CB8AC3E}">
        <p14:creationId xmlns:p14="http://schemas.microsoft.com/office/powerpoint/2010/main" val="4758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10" y="1690690"/>
            <a:ext cx="6570149" cy="4351337"/>
          </a:xfrm>
        </p:spPr>
      </p:pic>
      <p:sp>
        <p:nvSpPr>
          <p:cNvPr id="20" name="Oval 19"/>
          <p:cNvSpPr/>
          <p:nvPr/>
        </p:nvSpPr>
        <p:spPr>
          <a:xfrm>
            <a:off x="7578437" y="1898074"/>
            <a:ext cx="69273" cy="831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Brace 22"/>
          <p:cNvSpPr/>
          <p:nvPr/>
        </p:nvSpPr>
        <p:spPr>
          <a:xfrm>
            <a:off x="7613073" y="1939636"/>
            <a:ext cx="450273" cy="914400"/>
          </a:xfrm>
          <a:prstGeom prst="rightBrac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>
            <a:off x="6996546" y="1898074"/>
            <a:ext cx="581891" cy="180109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331526" y="2147455"/>
            <a:ext cx="900545" cy="415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38651" y="1925781"/>
            <a:ext cx="665019" cy="3740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603669" y="2826328"/>
                <a:ext cx="1620986" cy="12884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𝑻𝑺𝑺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𝑹𝑺𝑺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𝑻𝑺𝑺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69" y="2826328"/>
                <a:ext cx="1620986" cy="128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8" idx="3"/>
          </p:cNvCxnSpPr>
          <p:nvPr/>
        </p:nvCxnSpPr>
        <p:spPr>
          <a:xfrm flipV="1">
            <a:off x="10224655" y="3461657"/>
            <a:ext cx="617516" cy="890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91156" y="3282042"/>
            <a:ext cx="84908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R^2</a:t>
            </a:r>
          </a:p>
        </p:txBody>
      </p:sp>
    </p:spTree>
    <p:extLst>
      <p:ext uri="{BB962C8B-B14F-4D97-AF65-F5344CB8AC3E}">
        <p14:creationId xmlns:p14="http://schemas.microsoft.com/office/powerpoint/2010/main" val="136785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0" y="1690689"/>
            <a:ext cx="6570150" cy="4351338"/>
          </a:xfrm>
        </p:spPr>
      </p:pic>
      <p:sp>
        <p:nvSpPr>
          <p:cNvPr id="10" name="TextBox 9"/>
          <p:cNvSpPr txBox="1"/>
          <p:nvPr/>
        </p:nvSpPr>
        <p:spPr>
          <a:xfrm>
            <a:off x="5437725" y="4682836"/>
            <a:ext cx="241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Sales = 7.03 + 0.04(TV)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4833" y="4973776"/>
            <a:ext cx="25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data are we working with: Sample?</a:t>
            </a:r>
          </a:p>
        </p:txBody>
      </p:sp>
    </p:spTree>
    <p:extLst>
      <p:ext uri="{BB962C8B-B14F-4D97-AF65-F5344CB8AC3E}">
        <p14:creationId xmlns:p14="http://schemas.microsoft.com/office/powerpoint/2010/main" val="25291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68" y="1690689"/>
            <a:ext cx="65701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5874326" y="4253337"/>
            <a:ext cx="252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From one sample to another will Sales be the same, for same values of TV advertising?</a:t>
            </a:r>
          </a:p>
        </p:txBody>
      </p:sp>
    </p:spTree>
    <p:extLst>
      <p:ext uri="{BB962C8B-B14F-4D97-AF65-F5344CB8AC3E}">
        <p14:creationId xmlns:p14="http://schemas.microsoft.com/office/powerpoint/2010/main" val="12627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880762" y="2092471"/>
          <a:ext cx="1440874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2726083999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5381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1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3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9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50400"/>
                  </a:ext>
                </a:extLst>
              </a:tr>
            </a:tbl>
          </a:graphicData>
        </a:graphic>
      </p:graphicFrame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52" y="1953926"/>
            <a:ext cx="6570150" cy="4351338"/>
          </a:xfrm>
        </p:spPr>
      </p:pic>
    </p:spTree>
    <p:extLst>
      <p:ext uri="{BB962C8B-B14F-4D97-AF65-F5344CB8AC3E}">
        <p14:creationId xmlns:p14="http://schemas.microsoft.com/office/powerpoint/2010/main" val="90547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880762" y="2092471"/>
          <a:ext cx="1440874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2726083999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5381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1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3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9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50400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89" y="2092471"/>
            <a:ext cx="6570150" cy="4351338"/>
          </a:xfrm>
        </p:spPr>
      </p:pic>
    </p:spTree>
    <p:extLst>
      <p:ext uri="{BB962C8B-B14F-4D97-AF65-F5344CB8AC3E}">
        <p14:creationId xmlns:p14="http://schemas.microsoft.com/office/powerpoint/2010/main" val="200769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092471"/>
            <a:ext cx="6570150" cy="4351338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80762" y="2189453"/>
          <a:ext cx="1440874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2726083999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5381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1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3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9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5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0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92446" y="2244875"/>
          <a:ext cx="1440874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20437">
                  <a:extLst>
                    <a:ext uri="{9D8B030D-6E8A-4147-A177-3AD203B41FA5}">
                      <a16:colId xmlns:a16="http://schemas.microsoft.com/office/drawing/2014/main" val="2726083999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5381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1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3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9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504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6" y="2147890"/>
            <a:ext cx="6769100" cy="448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5346" y="4849092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Sales_i</a:t>
            </a:r>
            <a:r>
              <a:rPr lang="en-IN" dirty="0">
                <a:solidFill>
                  <a:srgbClr val="FF0000"/>
                </a:solidFill>
              </a:rPr>
              <a:t> = a1 + b1(</a:t>
            </a:r>
            <a:r>
              <a:rPr lang="en-IN" dirty="0" err="1">
                <a:solidFill>
                  <a:srgbClr val="FF0000"/>
                </a:solidFill>
              </a:rPr>
              <a:t>TV_i</a:t>
            </a:r>
            <a:r>
              <a:rPr lang="en-IN" dirty="0">
                <a:solidFill>
                  <a:srgbClr val="FF0000"/>
                </a:solidFill>
              </a:rPr>
              <a:t>) +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3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should be the characteristics of this error term if our estimate of the relationship has to be </a:t>
            </a:r>
            <a:r>
              <a:rPr lang="en-IN" dirty="0">
                <a:solidFill>
                  <a:srgbClr val="FF0000"/>
                </a:solidFill>
              </a:rPr>
              <a:t>good?</a:t>
            </a:r>
          </a:p>
          <a:p>
            <a:r>
              <a:rPr lang="en-IN" dirty="0"/>
              <a:t>Mean of error = ? Should it be </a:t>
            </a:r>
            <a:r>
              <a:rPr lang="en-IN"/>
              <a:t>small/large or close to </a:t>
            </a:r>
            <a:r>
              <a:rPr lang="en-IN" dirty="0"/>
              <a:t>zero?</a:t>
            </a:r>
          </a:p>
          <a:p>
            <a:r>
              <a:rPr lang="en-IN" dirty="0"/>
              <a:t>Should your estimated function be overestimating more often than it underestimates?</a:t>
            </a:r>
          </a:p>
          <a:p>
            <a:r>
              <a:rPr lang="en-IN" dirty="0"/>
              <a:t>Assumption 1: </a:t>
            </a:r>
            <a:r>
              <a:rPr lang="en-IN" dirty="0" err="1"/>
              <a:t>Error~N</a:t>
            </a:r>
            <a:r>
              <a:rPr lang="en-IN" dirty="0"/>
              <a:t>(0,sigma)</a:t>
            </a:r>
          </a:p>
        </p:txBody>
      </p:sp>
    </p:spTree>
    <p:extLst>
      <p:ext uri="{BB962C8B-B14F-4D97-AF65-F5344CB8AC3E}">
        <p14:creationId xmlns:p14="http://schemas.microsoft.com/office/powerpoint/2010/main" val="35059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Classical Approach</a:t>
            </a:r>
          </a:p>
          <a:p>
            <a:r>
              <a:rPr lang="en-IN" dirty="0"/>
              <a:t>Fitting a straight line: OLS/MLE</a:t>
            </a:r>
          </a:p>
          <a:p>
            <a:r>
              <a:rPr lang="en-IN" dirty="0"/>
              <a:t>Sample fit and significance of predictors</a:t>
            </a:r>
          </a:p>
          <a:p>
            <a:r>
              <a:rPr lang="en-IN" dirty="0"/>
              <a:t>Model assumptions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0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207351"/>
            <a:ext cx="4114316" cy="2724867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6" y="2207351"/>
            <a:ext cx="4114317" cy="2724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398" y="4918367"/>
            <a:ext cx="538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Assumption 2: Constant Variation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1411" y="1764353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will you most trust conditional mean estimates?</a:t>
            </a:r>
          </a:p>
        </p:txBody>
      </p:sp>
    </p:spTree>
    <p:extLst>
      <p:ext uri="{BB962C8B-B14F-4D97-AF65-F5344CB8AC3E}">
        <p14:creationId xmlns:p14="http://schemas.microsoft.com/office/powerpoint/2010/main" val="35663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inputs to a model are duplicates of each other, the duplicated input will not add any value to the model we build</a:t>
            </a:r>
          </a:p>
          <a:p>
            <a:r>
              <a:rPr lang="en-IN" dirty="0"/>
              <a:t>In our case the $ amount spent on TV advertisements gives us the same information as equivalent </a:t>
            </a:r>
            <a:r>
              <a:rPr lang="en-IN" dirty="0" err="1"/>
              <a:t>Rs</a:t>
            </a:r>
            <a:r>
              <a:rPr lang="en-IN" dirty="0"/>
              <a:t> amount spent</a:t>
            </a:r>
          </a:p>
          <a:p>
            <a:r>
              <a:rPr lang="en-IN" dirty="0"/>
              <a:t>Assumption 3: </a:t>
            </a:r>
            <a:r>
              <a:rPr lang="en-IN"/>
              <a:t>No multicollinearity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82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Sales=</a:t>
            </a:r>
            <a:r>
              <a:rPr lang="el-GR" dirty="0"/>
              <a:t>α</a:t>
            </a:r>
            <a:r>
              <a:rPr lang="en-IN" dirty="0"/>
              <a:t>+</a:t>
            </a:r>
            <a:r>
              <a:rPr lang="el-GR" dirty="0"/>
              <a:t>β</a:t>
            </a:r>
            <a:r>
              <a:rPr lang="en-IN" dirty="0"/>
              <a:t>1*TV+</a:t>
            </a:r>
            <a:r>
              <a:rPr lang="el-GR" dirty="0"/>
              <a:t>β</a:t>
            </a:r>
            <a:r>
              <a:rPr lang="en-IN" dirty="0"/>
              <a:t>2*Radio+</a:t>
            </a:r>
            <a:r>
              <a:rPr lang="el-GR" dirty="0"/>
              <a:t>β</a:t>
            </a:r>
            <a:r>
              <a:rPr lang="en-IN" dirty="0"/>
              <a:t>3*Facebook+</a:t>
            </a:r>
            <a:r>
              <a:rPr lang="el-GR" dirty="0"/>
              <a:t>β</a:t>
            </a:r>
            <a:r>
              <a:rPr lang="en-IN" dirty="0"/>
              <a:t>4*Twitter</a:t>
            </a:r>
          </a:p>
        </p:txBody>
      </p:sp>
    </p:spTree>
    <p:extLst>
      <p:ext uri="{BB962C8B-B14F-4D97-AF65-F5344CB8AC3E}">
        <p14:creationId xmlns:p14="http://schemas.microsoft.com/office/powerpoint/2010/main" val="9139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Classical Approach</a:t>
            </a:r>
          </a:p>
          <a:p>
            <a:r>
              <a:rPr lang="en-IN" sz="2000" dirty="0"/>
              <a:t>Marketing Mix Problem</a:t>
            </a:r>
          </a:p>
          <a:p>
            <a:r>
              <a:rPr lang="en-IN" sz="2000" dirty="0"/>
              <a:t>If $X are spent on doing TV advertisements what will be the increase in sales?</a:t>
            </a:r>
          </a:p>
          <a:p>
            <a:r>
              <a:rPr lang="en-IN" sz="2000" dirty="0"/>
              <a:t>How much should a Marketing Manager spend on marketing through various channels(TV, Newspaper)?</a:t>
            </a:r>
          </a:p>
          <a:p>
            <a:r>
              <a:rPr lang="en-IN" sz="2000" dirty="0"/>
              <a:t>Why would answer to these questions might be needed?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83672" y="4306094"/>
          <a:ext cx="87675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48">
                  <a:extLst>
                    <a:ext uri="{9D8B030D-6E8A-4147-A177-3AD203B41FA5}">
                      <a16:colId xmlns:a16="http://schemas.microsoft.com/office/drawing/2014/main" val="3938382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8910188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110095895"/>
                    </a:ext>
                  </a:extLst>
                </a:gridCol>
                <a:gridCol w="2052003">
                  <a:extLst>
                    <a:ext uri="{9D8B030D-6E8A-4147-A177-3AD203B41FA5}">
                      <a16:colId xmlns:a16="http://schemas.microsoft.com/office/drawing/2014/main" val="1238046744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12975567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48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TV(Impressions)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Radio(Impressions)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0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7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What is it?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23506" y="1822450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38205" y="4274701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23505" y="4274701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What is it?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467755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47905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140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7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1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2922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38200" y="418560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467755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47905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140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7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1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29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What is it?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23506" y="1822450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38205" y="4274701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23505" y="4274701"/>
          <a:ext cx="2431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03">
                  <a:extLst>
                    <a:ext uri="{9D8B030D-6E8A-4147-A177-3AD203B41FA5}">
                      <a16:colId xmlns:a16="http://schemas.microsoft.com/office/drawing/2014/main" val="2209581763"/>
                    </a:ext>
                  </a:extLst>
                </a:gridCol>
                <a:gridCol w="1345070">
                  <a:extLst>
                    <a:ext uri="{9D8B030D-6E8A-4147-A177-3AD203B41FA5}">
                      <a16:colId xmlns:a16="http://schemas.microsoft.com/office/drawing/2014/main" val="168377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2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8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1943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39888" y="210589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Y=11-X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9827" y="5017889"/>
            <a:ext cx="20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Y=2.33+X*0.7</a:t>
            </a:r>
          </a:p>
        </p:txBody>
      </p:sp>
    </p:spTree>
    <p:extLst>
      <p:ext uri="{BB962C8B-B14F-4D97-AF65-F5344CB8AC3E}">
        <p14:creationId xmlns:p14="http://schemas.microsoft.com/office/powerpoint/2010/main" val="171033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What is it?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82642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745">
                  <a:extLst>
                    <a:ext uri="{9D8B030D-6E8A-4147-A177-3AD203B41FA5}">
                      <a16:colId xmlns:a16="http://schemas.microsoft.com/office/drawing/2014/main" val="3046775527"/>
                    </a:ext>
                  </a:extLst>
                </a:gridCol>
                <a:gridCol w="2754745">
                  <a:extLst>
                    <a:ext uri="{9D8B030D-6E8A-4147-A177-3AD203B41FA5}">
                      <a16:colId xmlns:a16="http://schemas.microsoft.com/office/drawing/2014/main" val="1784790530"/>
                    </a:ext>
                  </a:extLst>
                </a:gridCol>
                <a:gridCol w="2754745">
                  <a:extLst>
                    <a:ext uri="{9D8B030D-6E8A-4147-A177-3AD203B41FA5}">
                      <a16:colId xmlns:a16="http://schemas.microsoft.com/office/drawing/2014/main" val="276140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7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1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2922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38201" y="4185600"/>
          <a:ext cx="82642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4">
                  <a:extLst>
                    <a:ext uri="{9D8B030D-6E8A-4147-A177-3AD203B41FA5}">
                      <a16:colId xmlns:a16="http://schemas.microsoft.com/office/drawing/2014/main" val="3046775527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17847905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6140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7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1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2922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68691" y="4876800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Y=2.33+X*0.7-X’*0.3</a:t>
            </a:r>
          </a:p>
          <a:p>
            <a:r>
              <a:rPr lang="en-IN" dirty="0"/>
              <a:t>Y=</a:t>
            </a:r>
            <a:r>
              <a:rPr lang="el-GR" dirty="0"/>
              <a:t>α</a:t>
            </a:r>
            <a:r>
              <a:rPr lang="en-IN" dirty="0"/>
              <a:t>+</a:t>
            </a:r>
            <a:r>
              <a:rPr lang="el-GR" dirty="0"/>
              <a:t>β</a:t>
            </a:r>
            <a:r>
              <a:rPr lang="en-IN" dirty="0"/>
              <a:t>1*X+</a:t>
            </a:r>
            <a:r>
              <a:rPr lang="el-GR" dirty="0"/>
              <a:t>β</a:t>
            </a:r>
            <a:r>
              <a:rPr lang="en-IN" dirty="0"/>
              <a:t>2*X’</a:t>
            </a:r>
          </a:p>
        </p:txBody>
      </p:sp>
    </p:spTree>
    <p:extLst>
      <p:ext uri="{BB962C8B-B14F-4D97-AF65-F5344CB8AC3E}">
        <p14:creationId xmlns:p14="http://schemas.microsoft.com/office/powerpoint/2010/main" val="33250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Classical Approach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5" y="1690690"/>
            <a:ext cx="6570150" cy="4351338"/>
          </a:xfrm>
        </p:spPr>
      </p:pic>
      <p:sp>
        <p:nvSpPr>
          <p:cNvPr id="10" name="TextBox 9"/>
          <p:cNvSpPr txBox="1"/>
          <p:nvPr/>
        </p:nvSpPr>
        <p:spPr>
          <a:xfrm>
            <a:off x="4149250" y="4682836"/>
            <a:ext cx="241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Sales = 7.03 + 0.04(TV)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8656" y="4973776"/>
            <a:ext cx="252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does 7.03 mean?</a:t>
            </a:r>
          </a:p>
          <a:p>
            <a:r>
              <a:rPr lang="en-IN" dirty="0"/>
              <a:t>What does 0.04 signify?</a:t>
            </a:r>
          </a:p>
        </p:txBody>
      </p:sp>
    </p:spTree>
    <p:extLst>
      <p:ext uri="{BB962C8B-B14F-4D97-AF65-F5344CB8AC3E}">
        <p14:creationId xmlns:p14="http://schemas.microsoft.com/office/powerpoint/2010/main" val="20274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Regression: Multiple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Sales=2.33+TV*0.7-Radio*0.3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311041"/>
          <a:ext cx="87675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48">
                  <a:extLst>
                    <a:ext uri="{9D8B030D-6E8A-4147-A177-3AD203B41FA5}">
                      <a16:colId xmlns:a16="http://schemas.microsoft.com/office/drawing/2014/main" val="39383827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8910188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4110095895"/>
                    </a:ext>
                  </a:extLst>
                </a:gridCol>
                <a:gridCol w="2052003">
                  <a:extLst>
                    <a:ext uri="{9D8B030D-6E8A-4147-A177-3AD203B41FA5}">
                      <a16:colId xmlns:a16="http://schemas.microsoft.com/office/drawing/2014/main" val="1238046744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12975567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48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TV(Impressions)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Radio(Impressions)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0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6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761</Words>
  <Application>Microsoft Macintosh PowerPoint</Application>
  <PresentationFormat>Widescreen</PresentationFormat>
  <Paragraphs>341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Office Theme</vt:lpstr>
      <vt:lpstr>Linear Regression</vt:lpstr>
      <vt:lpstr>Linear Regression</vt:lpstr>
      <vt:lpstr>Linear Regression</vt:lpstr>
      <vt:lpstr>Linear Regression: What is it?</vt:lpstr>
      <vt:lpstr>Linear Regression: What is it?</vt:lpstr>
      <vt:lpstr>Linear Regression: What is it?</vt:lpstr>
      <vt:lpstr>Linear Regression: What is it?</vt:lpstr>
      <vt:lpstr>Linear Regression: Classical Approach</vt:lpstr>
      <vt:lpstr>Linear Regression: Multiple factors</vt:lpstr>
      <vt:lpstr>Linear Regression: Multiple factors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  <vt:lpstr>Linear Regression: Classical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Gunnvant Saini</dc:creator>
  <cp:lastModifiedBy>Gunnvant Saini</cp:lastModifiedBy>
  <cp:revision>2</cp:revision>
  <dcterms:created xsi:type="dcterms:W3CDTF">2020-05-31T16:33:30Z</dcterms:created>
  <dcterms:modified xsi:type="dcterms:W3CDTF">2022-06-24T10:50:43Z</dcterms:modified>
</cp:coreProperties>
</file>