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01" r:id="rId3"/>
    <p:sldId id="302" r:id="rId4"/>
    <p:sldId id="303" r:id="rId5"/>
    <p:sldId id="337" r:id="rId6"/>
    <p:sldId id="304" r:id="rId7"/>
    <p:sldId id="338" r:id="rId8"/>
    <p:sldId id="305" r:id="rId9"/>
    <p:sldId id="339" r:id="rId10"/>
    <p:sldId id="306" r:id="rId11"/>
    <p:sldId id="307" r:id="rId12"/>
    <p:sldId id="308" r:id="rId13"/>
    <p:sldId id="340" r:id="rId14"/>
    <p:sldId id="341" r:id="rId15"/>
    <p:sldId id="342" r:id="rId16"/>
    <p:sldId id="312" r:id="rId17"/>
    <p:sldId id="313" r:id="rId18"/>
    <p:sldId id="314" r:id="rId19"/>
    <p:sldId id="344" r:id="rId20"/>
    <p:sldId id="348" r:id="rId21"/>
    <p:sldId id="349" r:id="rId22"/>
    <p:sldId id="345" r:id="rId23"/>
    <p:sldId id="346" r:id="rId24"/>
    <p:sldId id="350" r:id="rId25"/>
    <p:sldId id="347" r:id="rId26"/>
    <p:sldId id="352" r:id="rId27"/>
    <p:sldId id="353" r:id="rId28"/>
    <p:sldId id="343" r:id="rId29"/>
    <p:sldId id="315" r:id="rId30"/>
    <p:sldId id="316" r:id="rId31"/>
    <p:sldId id="354" r:id="rId32"/>
    <p:sldId id="355" r:id="rId33"/>
    <p:sldId id="356" r:id="rId34"/>
    <p:sldId id="357" r:id="rId35"/>
    <p:sldId id="358" r:id="rId36"/>
    <p:sldId id="359" r:id="rId37"/>
    <p:sldId id="317" r:id="rId38"/>
    <p:sldId id="318" r:id="rId39"/>
    <p:sldId id="360" r:id="rId40"/>
    <p:sldId id="31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FDD06-3BE9-0B40-A18D-931BA09E5FF0}" v="5" dt="2022-06-24T10:36:30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645"/>
  </p:normalViewPr>
  <p:slideViewPr>
    <p:cSldViewPr snapToGrid="0">
      <p:cViewPr varScale="1">
        <p:scale>
          <a:sx n="102" d="100"/>
          <a:sy n="102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51EFDD06-3BE9-0B40-A18D-931BA09E5FF0}"/>
    <pc:docChg chg="undo custSel addSld delSld modSld">
      <pc:chgData name="Gunnvant Saini" userId="93c4ddfd9869a0cf" providerId="LiveId" clId="{51EFDD06-3BE9-0B40-A18D-931BA09E5FF0}" dt="2022-06-24T10:41:21.129" v="122" actId="255"/>
      <pc:docMkLst>
        <pc:docMk/>
      </pc:docMkLst>
      <pc:sldChg chg="del">
        <pc:chgData name="Gunnvant Saini" userId="93c4ddfd9869a0cf" providerId="LiveId" clId="{51EFDD06-3BE9-0B40-A18D-931BA09E5FF0}" dt="2022-06-24T10:33:02.765" v="1" actId="2696"/>
        <pc:sldMkLst>
          <pc:docMk/>
          <pc:sldMk cId="911447522" sldId="256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117176523" sldId="256"/>
        </pc:sldMkLst>
      </pc:sldChg>
      <pc:sldChg chg="modSp add mod">
        <pc:chgData name="Gunnvant Saini" userId="93c4ddfd9869a0cf" providerId="LiveId" clId="{51EFDD06-3BE9-0B40-A18D-931BA09E5FF0}" dt="2022-06-24T10:33:08.869" v="20" actId="20577"/>
        <pc:sldMkLst>
          <pc:docMk/>
          <pc:sldMk cId="14063273" sldId="257"/>
        </pc:sldMkLst>
        <pc:spChg chg="mod">
          <ac:chgData name="Gunnvant Saini" userId="93c4ddfd9869a0cf" providerId="LiveId" clId="{51EFDD06-3BE9-0B40-A18D-931BA09E5FF0}" dt="2022-06-24T10:33:08.869" v="20" actId="20577"/>
          <ac:spMkLst>
            <pc:docMk/>
            <pc:sldMk cId="14063273" sldId="257"/>
            <ac:spMk id="2" creationId="{E9C46CCA-65B6-BA0A-1B27-7064EE1D2572}"/>
          </ac:spMkLst>
        </pc:spChg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2458961346" sldId="301"/>
        </pc:sldMkLst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2036986819" sldId="302"/>
        </pc:sldMkLst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3269927123" sldId="303"/>
        </pc:sldMkLst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945683029" sldId="304"/>
        </pc:sldMkLst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68694004" sldId="305"/>
        </pc:sldMkLst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1175515029" sldId="306"/>
        </pc:sldMkLst>
      </pc:sldChg>
      <pc:sldChg chg="addSp delSp modSp add mod">
        <pc:chgData name="Gunnvant Saini" userId="93c4ddfd9869a0cf" providerId="LiveId" clId="{51EFDD06-3BE9-0B40-A18D-931BA09E5FF0}" dt="2022-06-24T10:36:02.978" v="34"/>
        <pc:sldMkLst>
          <pc:docMk/>
          <pc:sldMk cId="2908777981" sldId="307"/>
        </pc:sldMkLst>
        <pc:spChg chg="mod">
          <ac:chgData name="Gunnvant Saini" userId="93c4ddfd9869a0cf" providerId="LiveId" clId="{51EFDD06-3BE9-0B40-A18D-931BA09E5FF0}" dt="2022-06-24T10:35:53.616" v="31" actId="14100"/>
          <ac:spMkLst>
            <pc:docMk/>
            <pc:sldMk cId="2908777981" sldId="307"/>
            <ac:spMk id="2" creationId="{00000000-0000-0000-0000-000000000000}"/>
          </ac:spMkLst>
        </pc:spChg>
        <pc:spChg chg="add del mod">
          <ac:chgData name="Gunnvant Saini" userId="93c4ddfd9869a0cf" providerId="LiveId" clId="{51EFDD06-3BE9-0B40-A18D-931BA09E5FF0}" dt="2022-06-24T10:36:02.978" v="34"/>
          <ac:spMkLst>
            <pc:docMk/>
            <pc:sldMk cId="2908777981" sldId="307"/>
            <ac:spMk id="3" creationId="{4EBBBD4D-497A-960B-24AD-4293BF6EABD0}"/>
          </ac:spMkLst>
        </pc:spChg>
      </pc:sldChg>
      <pc:sldChg chg="addSp delSp modSp add mod">
        <pc:chgData name="Gunnvant Saini" userId="93c4ddfd9869a0cf" providerId="LiveId" clId="{51EFDD06-3BE9-0B40-A18D-931BA09E5FF0}" dt="2022-06-24T10:35:41.094" v="30"/>
        <pc:sldMkLst>
          <pc:docMk/>
          <pc:sldMk cId="3968811895" sldId="308"/>
        </pc:sldMkLst>
        <pc:spChg chg="mod">
          <ac:chgData name="Gunnvant Saini" userId="93c4ddfd9869a0cf" providerId="LiveId" clId="{51EFDD06-3BE9-0B40-A18D-931BA09E5FF0}" dt="2022-06-24T10:35:32.615" v="28" actId="255"/>
          <ac:spMkLst>
            <pc:docMk/>
            <pc:sldMk cId="3968811895" sldId="308"/>
            <ac:spMk id="2" creationId="{00000000-0000-0000-0000-000000000000}"/>
          </ac:spMkLst>
        </pc:spChg>
        <pc:spChg chg="add del mod">
          <ac:chgData name="Gunnvant Saini" userId="93c4ddfd9869a0cf" providerId="LiveId" clId="{51EFDD06-3BE9-0B40-A18D-931BA09E5FF0}" dt="2022-06-24T10:35:41.094" v="30"/>
          <ac:spMkLst>
            <pc:docMk/>
            <pc:sldMk cId="3968811895" sldId="308"/>
            <ac:spMk id="4" creationId="{8CCDE798-E095-6C09-7552-7305F812443C}"/>
          </ac:spMkLst>
        </pc:spChg>
      </pc:sldChg>
      <pc:sldChg chg="modSp add mod">
        <pc:chgData name="Gunnvant Saini" userId="93c4ddfd9869a0cf" providerId="LiveId" clId="{51EFDD06-3BE9-0B40-A18D-931BA09E5FF0}" dt="2022-06-24T10:37:30.506" v="82" actId="255"/>
        <pc:sldMkLst>
          <pc:docMk/>
          <pc:sldMk cId="330218253" sldId="312"/>
        </pc:sldMkLst>
        <pc:spChg chg="mod">
          <ac:chgData name="Gunnvant Saini" userId="93c4ddfd9869a0cf" providerId="LiveId" clId="{51EFDD06-3BE9-0B40-A18D-931BA09E5FF0}" dt="2022-06-24T10:37:30.506" v="82" actId="255"/>
          <ac:spMkLst>
            <pc:docMk/>
            <pc:sldMk cId="330218253" sldId="312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37:39.593" v="83" actId="255"/>
        <pc:sldMkLst>
          <pc:docMk/>
          <pc:sldMk cId="1009072168" sldId="313"/>
        </pc:sldMkLst>
        <pc:spChg chg="mod">
          <ac:chgData name="Gunnvant Saini" userId="93c4ddfd9869a0cf" providerId="LiveId" clId="{51EFDD06-3BE9-0B40-A18D-931BA09E5FF0}" dt="2022-06-24T10:37:39.593" v="83" actId="255"/>
          <ac:spMkLst>
            <pc:docMk/>
            <pc:sldMk cId="1009072168" sldId="313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37:47.142" v="84" actId="255"/>
        <pc:sldMkLst>
          <pc:docMk/>
          <pc:sldMk cId="850032765" sldId="314"/>
        </pc:sldMkLst>
        <pc:spChg chg="mod">
          <ac:chgData name="Gunnvant Saini" userId="93c4ddfd9869a0cf" providerId="LiveId" clId="{51EFDD06-3BE9-0B40-A18D-931BA09E5FF0}" dt="2022-06-24T10:37:47.142" v="84" actId="255"/>
          <ac:spMkLst>
            <pc:docMk/>
            <pc:sldMk cId="850032765" sldId="314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40:05.273" v="102" actId="255"/>
        <pc:sldMkLst>
          <pc:docMk/>
          <pc:sldMk cId="3598897836" sldId="315"/>
        </pc:sldMkLst>
        <pc:spChg chg="mod">
          <ac:chgData name="Gunnvant Saini" userId="93c4ddfd9869a0cf" providerId="LiveId" clId="{51EFDD06-3BE9-0B40-A18D-931BA09E5FF0}" dt="2022-06-24T10:40:05.273" v="102" actId="255"/>
          <ac:spMkLst>
            <pc:docMk/>
            <pc:sldMk cId="3598897836" sldId="315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40:11.129" v="103" actId="255"/>
        <pc:sldMkLst>
          <pc:docMk/>
          <pc:sldMk cId="2738859614" sldId="316"/>
        </pc:sldMkLst>
        <pc:spChg chg="mod">
          <ac:chgData name="Gunnvant Saini" userId="93c4ddfd9869a0cf" providerId="LiveId" clId="{51EFDD06-3BE9-0B40-A18D-931BA09E5FF0}" dt="2022-06-24T10:40:11.129" v="103" actId="255"/>
          <ac:spMkLst>
            <pc:docMk/>
            <pc:sldMk cId="2738859614" sldId="316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41:07.544" v="120" actId="255"/>
        <pc:sldMkLst>
          <pc:docMk/>
          <pc:sldMk cId="2204910611" sldId="317"/>
        </pc:sldMkLst>
        <pc:spChg chg="mod">
          <ac:chgData name="Gunnvant Saini" userId="93c4ddfd9869a0cf" providerId="LiveId" clId="{51EFDD06-3BE9-0B40-A18D-931BA09E5FF0}" dt="2022-06-24T10:41:07.544" v="120" actId="255"/>
          <ac:spMkLst>
            <pc:docMk/>
            <pc:sldMk cId="2204910611" sldId="317"/>
            <ac:spMk id="2" creationId="{00000000-0000-0000-0000-000000000000}"/>
          </ac:spMkLst>
        </pc:spChg>
        <pc:spChg chg="mod">
          <ac:chgData name="Gunnvant Saini" userId="93c4ddfd9869a0cf" providerId="LiveId" clId="{51EFDD06-3BE9-0B40-A18D-931BA09E5FF0}" dt="2022-06-24T10:32:54.870" v="0"/>
          <ac:spMkLst>
            <pc:docMk/>
            <pc:sldMk cId="2204910611" sldId="317"/>
            <ac:spMk id="7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41:15.349" v="121" actId="255"/>
        <pc:sldMkLst>
          <pc:docMk/>
          <pc:sldMk cId="2809183489" sldId="318"/>
        </pc:sldMkLst>
        <pc:spChg chg="mod">
          <ac:chgData name="Gunnvant Saini" userId="93c4ddfd9869a0cf" providerId="LiveId" clId="{51EFDD06-3BE9-0B40-A18D-931BA09E5FF0}" dt="2022-06-24T10:41:15.349" v="121" actId="255"/>
          <ac:spMkLst>
            <pc:docMk/>
            <pc:sldMk cId="2809183489" sldId="318"/>
            <ac:spMk id="2" creationId="{00000000-0000-0000-0000-000000000000}"/>
          </ac:spMkLst>
        </pc:spChg>
        <pc:spChg chg="mod">
          <ac:chgData name="Gunnvant Saini" userId="93c4ddfd9869a0cf" providerId="LiveId" clId="{51EFDD06-3BE9-0B40-A18D-931BA09E5FF0}" dt="2022-06-24T10:32:54.870" v="0"/>
          <ac:spMkLst>
            <pc:docMk/>
            <pc:sldMk cId="2809183489" sldId="318"/>
            <ac:spMk id="5" creationId="{00000000-0000-0000-0000-000000000000}"/>
          </ac:spMkLst>
        </pc:spChg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3776823681" sldId="319"/>
        </pc:sldMkLst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3135878724" sldId="337"/>
        </pc:sldMkLst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122762944" sldId="338"/>
        </pc:sldMkLst>
      </pc:sldChg>
      <pc:sldChg chg="add">
        <pc:chgData name="Gunnvant Saini" userId="93c4ddfd9869a0cf" providerId="LiveId" clId="{51EFDD06-3BE9-0B40-A18D-931BA09E5FF0}" dt="2022-06-24T10:32:54.870" v="0"/>
        <pc:sldMkLst>
          <pc:docMk/>
          <pc:sldMk cId="2512850509" sldId="339"/>
        </pc:sldMkLst>
      </pc:sldChg>
      <pc:sldChg chg="addSp delSp modSp add mod">
        <pc:chgData name="Gunnvant Saini" userId="93c4ddfd9869a0cf" providerId="LiveId" clId="{51EFDD06-3BE9-0B40-A18D-931BA09E5FF0}" dt="2022-06-24T10:37:01.977" v="79" actId="255"/>
        <pc:sldMkLst>
          <pc:docMk/>
          <pc:sldMk cId="1832584994" sldId="340"/>
        </pc:sldMkLst>
        <pc:spChg chg="add del mod">
          <ac:chgData name="Gunnvant Saini" userId="93c4ddfd9869a0cf" providerId="LiveId" clId="{51EFDD06-3BE9-0B40-A18D-931BA09E5FF0}" dt="2022-06-24T10:37:01.977" v="79" actId="255"/>
          <ac:spMkLst>
            <pc:docMk/>
            <pc:sldMk cId="1832584994" sldId="340"/>
            <ac:spMk id="2" creationId="{C8E843A2-E3F4-42E6-A967-DC77413057A8}"/>
          </ac:spMkLst>
        </pc:spChg>
        <pc:spChg chg="add del mod">
          <ac:chgData name="Gunnvant Saini" userId="93c4ddfd9869a0cf" providerId="LiveId" clId="{51EFDD06-3BE9-0B40-A18D-931BA09E5FF0}" dt="2022-06-24T10:36:41.523" v="38" actId="478"/>
          <ac:spMkLst>
            <pc:docMk/>
            <pc:sldMk cId="1832584994" sldId="340"/>
            <ac:spMk id="6" creationId="{FE6C86F0-FCC7-DF7F-D6AF-57454C2D4481}"/>
          </ac:spMkLst>
        </pc:spChg>
      </pc:sldChg>
      <pc:sldChg chg="modSp add mod">
        <pc:chgData name="Gunnvant Saini" userId="93c4ddfd9869a0cf" providerId="LiveId" clId="{51EFDD06-3BE9-0B40-A18D-931BA09E5FF0}" dt="2022-06-24T10:37:13.240" v="80" actId="255"/>
        <pc:sldMkLst>
          <pc:docMk/>
          <pc:sldMk cId="3973518709" sldId="341"/>
        </pc:sldMkLst>
        <pc:spChg chg="mod">
          <ac:chgData name="Gunnvant Saini" userId="93c4ddfd9869a0cf" providerId="LiveId" clId="{51EFDD06-3BE9-0B40-A18D-931BA09E5FF0}" dt="2022-06-24T10:37:13.240" v="80" actId="255"/>
          <ac:spMkLst>
            <pc:docMk/>
            <pc:sldMk cId="3973518709" sldId="341"/>
            <ac:spMk id="2" creationId="{C8E843A2-E3F4-42E6-A967-DC77413057A8}"/>
          </ac:spMkLst>
        </pc:spChg>
      </pc:sldChg>
      <pc:sldChg chg="modSp add mod">
        <pc:chgData name="Gunnvant Saini" userId="93c4ddfd9869a0cf" providerId="LiveId" clId="{51EFDD06-3BE9-0B40-A18D-931BA09E5FF0}" dt="2022-06-24T10:37:22.344" v="81" actId="255"/>
        <pc:sldMkLst>
          <pc:docMk/>
          <pc:sldMk cId="1512789734" sldId="342"/>
        </pc:sldMkLst>
        <pc:spChg chg="mod">
          <ac:chgData name="Gunnvant Saini" userId="93c4ddfd9869a0cf" providerId="LiveId" clId="{51EFDD06-3BE9-0B40-A18D-931BA09E5FF0}" dt="2022-06-24T10:37:22.344" v="81" actId="255"/>
          <ac:spMkLst>
            <pc:docMk/>
            <pc:sldMk cId="1512789734" sldId="342"/>
            <ac:spMk id="2" creationId="{C8E843A2-E3F4-42E6-A967-DC77413057A8}"/>
          </ac:spMkLst>
        </pc:spChg>
      </pc:sldChg>
      <pc:sldChg chg="modSp add mod">
        <pc:chgData name="Gunnvant Saini" userId="93c4ddfd9869a0cf" providerId="LiveId" clId="{51EFDD06-3BE9-0B40-A18D-931BA09E5FF0}" dt="2022-06-24T10:39:54.562" v="101" actId="255"/>
        <pc:sldMkLst>
          <pc:docMk/>
          <pc:sldMk cId="2656306354" sldId="343"/>
        </pc:sldMkLst>
        <pc:spChg chg="mod">
          <ac:chgData name="Gunnvant Saini" userId="93c4ddfd9869a0cf" providerId="LiveId" clId="{51EFDD06-3BE9-0B40-A18D-931BA09E5FF0}" dt="2022-06-24T10:39:54.562" v="101" actId="255"/>
          <ac:spMkLst>
            <pc:docMk/>
            <pc:sldMk cId="2656306354" sldId="343"/>
            <ac:spMk id="2" creationId="{C51B0147-87C6-4535-B5E0-2FC2896A5E12}"/>
          </ac:spMkLst>
        </pc:spChg>
      </pc:sldChg>
      <pc:sldChg chg="modSp add mod">
        <pc:chgData name="Gunnvant Saini" userId="93c4ddfd9869a0cf" providerId="LiveId" clId="{51EFDD06-3BE9-0B40-A18D-931BA09E5FF0}" dt="2022-06-24T10:38:13.170" v="86" actId="255"/>
        <pc:sldMkLst>
          <pc:docMk/>
          <pc:sldMk cId="3941397831" sldId="344"/>
        </pc:sldMkLst>
        <pc:spChg chg="mod">
          <ac:chgData name="Gunnvant Saini" userId="93c4ddfd9869a0cf" providerId="LiveId" clId="{51EFDD06-3BE9-0B40-A18D-931BA09E5FF0}" dt="2022-06-24T10:38:13.170" v="86" actId="255"/>
          <ac:spMkLst>
            <pc:docMk/>
            <pc:sldMk cId="3941397831" sldId="344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39:02.968" v="94" actId="20577"/>
        <pc:sldMkLst>
          <pc:docMk/>
          <pc:sldMk cId="1771616415" sldId="345"/>
        </pc:sldMkLst>
        <pc:spChg chg="mod">
          <ac:chgData name="Gunnvant Saini" userId="93c4ddfd9869a0cf" providerId="LiveId" clId="{51EFDD06-3BE9-0B40-A18D-931BA09E5FF0}" dt="2022-06-24T10:39:02.968" v="94" actId="20577"/>
          <ac:spMkLst>
            <pc:docMk/>
            <pc:sldMk cId="1771616415" sldId="345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39:16.755" v="96" actId="255"/>
        <pc:sldMkLst>
          <pc:docMk/>
          <pc:sldMk cId="2183321704" sldId="346"/>
        </pc:sldMkLst>
        <pc:spChg chg="mod">
          <ac:chgData name="Gunnvant Saini" userId="93c4ddfd9869a0cf" providerId="LiveId" clId="{51EFDD06-3BE9-0B40-A18D-931BA09E5FF0}" dt="2022-06-24T10:39:16.755" v="96" actId="255"/>
          <ac:spMkLst>
            <pc:docMk/>
            <pc:sldMk cId="2183321704" sldId="346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39:32.923" v="98" actId="255"/>
        <pc:sldMkLst>
          <pc:docMk/>
          <pc:sldMk cId="67217139" sldId="347"/>
        </pc:sldMkLst>
        <pc:spChg chg="mod">
          <ac:chgData name="Gunnvant Saini" userId="93c4ddfd9869a0cf" providerId="LiveId" clId="{51EFDD06-3BE9-0B40-A18D-931BA09E5FF0}" dt="2022-06-24T10:39:32.923" v="98" actId="255"/>
          <ac:spMkLst>
            <pc:docMk/>
            <pc:sldMk cId="67217139" sldId="347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38:27.577" v="88" actId="255"/>
        <pc:sldMkLst>
          <pc:docMk/>
          <pc:sldMk cId="1770080615" sldId="348"/>
        </pc:sldMkLst>
        <pc:spChg chg="mod">
          <ac:chgData name="Gunnvant Saini" userId="93c4ddfd9869a0cf" providerId="LiveId" clId="{51EFDD06-3BE9-0B40-A18D-931BA09E5FF0}" dt="2022-06-24T10:38:27.577" v="88" actId="255"/>
          <ac:spMkLst>
            <pc:docMk/>
            <pc:sldMk cId="1770080615" sldId="348"/>
            <ac:spMk id="2" creationId="{21A6B80C-E59E-41F2-A8AD-F6C17F45C45C}"/>
          </ac:spMkLst>
        </pc:spChg>
        <pc:spChg chg="mod">
          <ac:chgData name="Gunnvant Saini" userId="93c4ddfd9869a0cf" providerId="LiveId" clId="{51EFDD06-3BE9-0B40-A18D-931BA09E5FF0}" dt="2022-06-24T10:33:29.485" v="22" actId="14100"/>
          <ac:spMkLst>
            <pc:docMk/>
            <pc:sldMk cId="1770080615" sldId="348"/>
            <ac:spMk id="6" creationId="{8DDBF0DA-1A36-4D9F-90DA-4F8EEC1415A5}"/>
          </ac:spMkLst>
        </pc:spChg>
        <pc:spChg chg="mod">
          <ac:chgData name="Gunnvant Saini" userId="93c4ddfd9869a0cf" providerId="LiveId" clId="{51EFDD06-3BE9-0B40-A18D-931BA09E5FF0}" dt="2022-06-24T10:33:26.998" v="21" actId="1076"/>
          <ac:spMkLst>
            <pc:docMk/>
            <pc:sldMk cId="1770080615" sldId="348"/>
            <ac:spMk id="8" creationId="{C06051C2-025C-42B2-ABD8-F1FD9B17798D}"/>
          </ac:spMkLst>
        </pc:spChg>
      </pc:sldChg>
      <pc:sldChg chg="modSp add mod">
        <pc:chgData name="Gunnvant Saini" userId="93c4ddfd9869a0cf" providerId="LiveId" clId="{51EFDD06-3BE9-0B40-A18D-931BA09E5FF0}" dt="2022-06-24T10:38:36.610" v="89" actId="255"/>
        <pc:sldMkLst>
          <pc:docMk/>
          <pc:sldMk cId="4058247646" sldId="349"/>
        </pc:sldMkLst>
        <pc:spChg chg="mod">
          <ac:chgData name="Gunnvant Saini" userId="93c4ddfd9869a0cf" providerId="LiveId" clId="{51EFDD06-3BE9-0B40-A18D-931BA09E5FF0}" dt="2022-06-24T10:38:36.610" v="89" actId="255"/>
          <ac:spMkLst>
            <pc:docMk/>
            <pc:sldMk cId="4058247646" sldId="349"/>
            <ac:spMk id="2" creationId="{21A6B80C-E59E-41F2-A8AD-F6C17F45C45C}"/>
          </ac:spMkLst>
        </pc:spChg>
      </pc:sldChg>
      <pc:sldChg chg="modSp add mod">
        <pc:chgData name="Gunnvant Saini" userId="93c4ddfd9869a0cf" providerId="LiveId" clId="{51EFDD06-3BE9-0B40-A18D-931BA09E5FF0}" dt="2022-06-24T10:39:24.957" v="97" actId="255"/>
        <pc:sldMkLst>
          <pc:docMk/>
          <pc:sldMk cId="3294323769" sldId="350"/>
        </pc:sldMkLst>
        <pc:spChg chg="mod">
          <ac:chgData name="Gunnvant Saini" userId="93c4ddfd9869a0cf" providerId="LiveId" clId="{51EFDD06-3BE9-0B40-A18D-931BA09E5FF0}" dt="2022-06-24T10:39:24.957" v="97" actId="255"/>
          <ac:spMkLst>
            <pc:docMk/>
            <pc:sldMk cId="3294323769" sldId="350"/>
            <ac:spMk id="2" creationId="{21A6B80C-E59E-41F2-A8AD-F6C17F45C45C}"/>
          </ac:spMkLst>
        </pc:spChg>
      </pc:sldChg>
      <pc:sldChg chg="modSp add mod">
        <pc:chgData name="Gunnvant Saini" userId="93c4ddfd9869a0cf" providerId="LiveId" clId="{51EFDD06-3BE9-0B40-A18D-931BA09E5FF0}" dt="2022-06-24T10:39:39.877" v="99" actId="255"/>
        <pc:sldMkLst>
          <pc:docMk/>
          <pc:sldMk cId="2435518071" sldId="352"/>
        </pc:sldMkLst>
        <pc:spChg chg="mod">
          <ac:chgData name="Gunnvant Saini" userId="93c4ddfd9869a0cf" providerId="LiveId" clId="{51EFDD06-3BE9-0B40-A18D-931BA09E5FF0}" dt="2022-06-24T10:39:39.877" v="99" actId="255"/>
          <ac:spMkLst>
            <pc:docMk/>
            <pc:sldMk cId="2435518071" sldId="352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39:46.974" v="100" actId="255"/>
        <pc:sldMkLst>
          <pc:docMk/>
          <pc:sldMk cId="1726530022" sldId="353"/>
        </pc:sldMkLst>
        <pc:spChg chg="mod">
          <ac:chgData name="Gunnvant Saini" userId="93c4ddfd9869a0cf" providerId="LiveId" clId="{51EFDD06-3BE9-0B40-A18D-931BA09E5FF0}" dt="2022-06-24T10:39:46.974" v="100" actId="255"/>
          <ac:spMkLst>
            <pc:docMk/>
            <pc:sldMk cId="1726530022" sldId="353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40:17.829" v="104" actId="255"/>
        <pc:sldMkLst>
          <pc:docMk/>
          <pc:sldMk cId="1350704247" sldId="354"/>
        </pc:sldMkLst>
        <pc:spChg chg="mod">
          <ac:chgData name="Gunnvant Saini" userId="93c4ddfd9869a0cf" providerId="LiveId" clId="{51EFDD06-3BE9-0B40-A18D-931BA09E5FF0}" dt="2022-06-24T10:40:17.829" v="104" actId="255"/>
          <ac:spMkLst>
            <pc:docMk/>
            <pc:sldMk cId="1350704247" sldId="354"/>
            <ac:spMk id="2" creationId="{1E65F4EB-6C17-4EF6-9851-A8A264E29FC5}"/>
          </ac:spMkLst>
        </pc:spChg>
      </pc:sldChg>
      <pc:sldChg chg="modSp add mod">
        <pc:chgData name="Gunnvant Saini" userId="93c4ddfd9869a0cf" providerId="LiveId" clId="{51EFDD06-3BE9-0B40-A18D-931BA09E5FF0}" dt="2022-06-24T10:40:23.929" v="105" actId="255"/>
        <pc:sldMkLst>
          <pc:docMk/>
          <pc:sldMk cId="3421937904" sldId="355"/>
        </pc:sldMkLst>
        <pc:spChg chg="mod">
          <ac:chgData name="Gunnvant Saini" userId="93c4ddfd9869a0cf" providerId="LiveId" clId="{51EFDD06-3BE9-0B40-A18D-931BA09E5FF0}" dt="2022-06-24T10:40:23.929" v="105" actId="255"/>
          <ac:spMkLst>
            <pc:docMk/>
            <pc:sldMk cId="3421937904" sldId="355"/>
            <ac:spMk id="2" creationId="{41A2B25F-B9A7-45E2-BE8E-3B6AAD09975D}"/>
          </ac:spMkLst>
        </pc:spChg>
      </pc:sldChg>
      <pc:sldChg chg="modSp add mod">
        <pc:chgData name="Gunnvant Saini" userId="93c4ddfd9869a0cf" providerId="LiveId" clId="{51EFDD06-3BE9-0B40-A18D-931BA09E5FF0}" dt="2022-06-24T10:40:30.045" v="106" actId="255"/>
        <pc:sldMkLst>
          <pc:docMk/>
          <pc:sldMk cId="3096990488" sldId="356"/>
        </pc:sldMkLst>
        <pc:spChg chg="mod">
          <ac:chgData name="Gunnvant Saini" userId="93c4ddfd9869a0cf" providerId="LiveId" clId="{51EFDD06-3BE9-0B40-A18D-931BA09E5FF0}" dt="2022-06-24T10:40:30.045" v="106" actId="255"/>
          <ac:spMkLst>
            <pc:docMk/>
            <pc:sldMk cId="3096990488" sldId="356"/>
            <ac:spMk id="2" creationId="{41A2B25F-B9A7-45E2-BE8E-3B6AAD09975D}"/>
          </ac:spMkLst>
        </pc:spChg>
      </pc:sldChg>
      <pc:sldChg chg="modSp add mod">
        <pc:chgData name="Gunnvant Saini" userId="93c4ddfd9869a0cf" providerId="LiveId" clId="{51EFDD06-3BE9-0B40-A18D-931BA09E5FF0}" dt="2022-06-24T10:40:36.540" v="107" actId="255"/>
        <pc:sldMkLst>
          <pc:docMk/>
          <pc:sldMk cId="1763592420" sldId="357"/>
        </pc:sldMkLst>
        <pc:spChg chg="mod">
          <ac:chgData name="Gunnvant Saini" userId="93c4ddfd9869a0cf" providerId="LiveId" clId="{51EFDD06-3BE9-0B40-A18D-931BA09E5FF0}" dt="2022-06-24T10:40:36.540" v="107" actId="255"/>
          <ac:spMkLst>
            <pc:docMk/>
            <pc:sldMk cId="1763592420" sldId="357"/>
            <ac:spMk id="2" creationId="{41A2B25F-B9A7-45E2-BE8E-3B6AAD09975D}"/>
          </ac:spMkLst>
        </pc:spChg>
      </pc:sldChg>
      <pc:sldChg chg="modSp add mod">
        <pc:chgData name="Gunnvant Saini" userId="93c4ddfd9869a0cf" providerId="LiveId" clId="{51EFDD06-3BE9-0B40-A18D-931BA09E5FF0}" dt="2022-06-24T10:40:41.973" v="108" actId="255"/>
        <pc:sldMkLst>
          <pc:docMk/>
          <pc:sldMk cId="2211854288" sldId="358"/>
        </pc:sldMkLst>
        <pc:spChg chg="mod">
          <ac:chgData name="Gunnvant Saini" userId="93c4ddfd9869a0cf" providerId="LiveId" clId="{51EFDD06-3BE9-0B40-A18D-931BA09E5FF0}" dt="2022-06-24T10:40:41.973" v="108" actId="255"/>
          <ac:spMkLst>
            <pc:docMk/>
            <pc:sldMk cId="2211854288" sldId="358"/>
            <ac:spMk id="2" creationId="{1E65F4EB-6C17-4EF6-9851-A8A264E29FC5}"/>
          </ac:spMkLst>
        </pc:spChg>
      </pc:sldChg>
      <pc:sldChg chg="modSp add mod">
        <pc:chgData name="Gunnvant Saini" userId="93c4ddfd9869a0cf" providerId="LiveId" clId="{51EFDD06-3BE9-0B40-A18D-931BA09E5FF0}" dt="2022-06-24T10:41:00.840" v="119" actId="255"/>
        <pc:sldMkLst>
          <pc:docMk/>
          <pc:sldMk cId="1216646304" sldId="359"/>
        </pc:sldMkLst>
        <pc:spChg chg="mod">
          <ac:chgData name="Gunnvant Saini" userId="93c4ddfd9869a0cf" providerId="LiveId" clId="{51EFDD06-3BE9-0B40-A18D-931BA09E5FF0}" dt="2022-06-24T10:41:00.840" v="119" actId="255"/>
          <ac:spMkLst>
            <pc:docMk/>
            <pc:sldMk cId="1216646304" sldId="359"/>
            <ac:spMk id="2" creationId="{00000000-0000-0000-0000-000000000000}"/>
          </ac:spMkLst>
        </pc:spChg>
      </pc:sldChg>
      <pc:sldChg chg="modSp add mod">
        <pc:chgData name="Gunnvant Saini" userId="93c4ddfd9869a0cf" providerId="LiveId" clId="{51EFDD06-3BE9-0B40-A18D-931BA09E5FF0}" dt="2022-06-24T10:41:21.129" v="122" actId="255"/>
        <pc:sldMkLst>
          <pc:docMk/>
          <pc:sldMk cId="1913165098" sldId="360"/>
        </pc:sldMkLst>
        <pc:spChg chg="mod">
          <ac:chgData name="Gunnvant Saini" userId="93c4ddfd9869a0cf" providerId="LiveId" clId="{51EFDD06-3BE9-0B40-A18D-931BA09E5FF0}" dt="2022-06-24T10:41:21.129" v="122" actId="255"/>
          <ac:spMkLst>
            <pc:docMk/>
            <pc:sldMk cId="1913165098" sldId="360"/>
            <ac:spMk id="2" creationId="{82E987CF-931C-4157-AE85-138BA19A6F9D}"/>
          </ac:spMkLst>
        </pc:spChg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869170596" sldId="361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107953664" sldId="362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1875332656" sldId="363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828497586" sldId="364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599224979" sldId="365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984322016" sldId="366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313327986" sldId="367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4080814441" sldId="368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757220643" sldId="369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387255253" sldId="370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1896191899" sldId="371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1660146261" sldId="372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1522078640" sldId="373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4042262694" sldId="374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80718420" sldId="375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869351396" sldId="376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449077404" sldId="377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678588724" sldId="378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691091120" sldId="379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12988156" sldId="380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974891369" sldId="381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109624892" sldId="382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934553012" sldId="383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200984415" sldId="384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1152246441" sldId="385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826580882" sldId="386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951295969" sldId="387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077946784" sldId="388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618828355" sldId="389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024565873" sldId="390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542260355" sldId="391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000809359" sldId="392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3594022721" sldId="393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610195531" sldId="394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1833828803" sldId="395"/>
        </pc:sldMkLst>
      </pc:sldChg>
      <pc:sldChg chg="modSp add del">
        <pc:chgData name="Gunnvant Saini" userId="93c4ddfd9869a0cf" providerId="LiveId" clId="{51EFDD06-3BE9-0B40-A18D-931BA09E5FF0}" dt="2022-06-24T10:36:30.471" v="37"/>
        <pc:sldMkLst>
          <pc:docMk/>
          <pc:sldMk cId="2660570548" sldId="396"/>
        </pc:sldMkLst>
        <pc:spChg chg="mod">
          <ac:chgData name="Gunnvant Saini" userId="93c4ddfd9869a0cf" providerId="LiveId" clId="{51EFDD06-3BE9-0B40-A18D-931BA09E5FF0}" dt="2022-06-24T10:36:27.274" v="36"/>
          <ac:spMkLst>
            <pc:docMk/>
            <pc:sldMk cId="2660570548" sldId="396"/>
            <ac:spMk id="7" creationId="{00000000-0000-0000-0000-000000000000}"/>
          </ac:spMkLst>
        </pc:spChg>
      </pc:sldChg>
      <pc:sldChg chg="modSp add del">
        <pc:chgData name="Gunnvant Saini" userId="93c4ddfd9869a0cf" providerId="LiveId" clId="{51EFDD06-3BE9-0B40-A18D-931BA09E5FF0}" dt="2022-06-24T10:36:30.471" v="37"/>
        <pc:sldMkLst>
          <pc:docMk/>
          <pc:sldMk cId="983112360" sldId="397"/>
        </pc:sldMkLst>
        <pc:spChg chg="mod">
          <ac:chgData name="Gunnvant Saini" userId="93c4ddfd9869a0cf" providerId="LiveId" clId="{51EFDD06-3BE9-0B40-A18D-931BA09E5FF0}" dt="2022-06-24T10:36:27.274" v="36"/>
          <ac:spMkLst>
            <pc:docMk/>
            <pc:sldMk cId="983112360" sldId="397"/>
            <ac:spMk id="5" creationId="{00000000-0000-0000-0000-000000000000}"/>
          </ac:spMkLst>
        </pc:spChg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1651338907" sldId="398"/>
        </pc:sldMkLst>
      </pc:sldChg>
      <pc:sldChg chg="add del">
        <pc:chgData name="Gunnvant Saini" userId="93c4ddfd9869a0cf" providerId="LiveId" clId="{51EFDD06-3BE9-0B40-A18D-931BA09E5FF0}" dt="2022-06-24T10:36:30.471" v="37"/>
        <pc:sldMkLst>
          <pc:docMk/>
          <pc:sldMk cId="2744616165" sldId="399"/>
        </pc:sldMkLst>
      </pc:sldChg>
    </pc:docChg>
  </pc:docChgLst>
  <pc:docChgLst>
    <pc:chgData name="Gunnvant Saini" userId="93c4ddfd9869a0cf" providerId="LiveId" clId="{2FCCC7C6-7C91-466B-B809-D6EA9922043A}"/>
    <pc:docChg chg="undo custSel addSld delSld modMainMaster">
      <pc:chgData name="Gunnvant Saini" userId="93c4ddfd9869a0cf" providerId="LiveId" clId="{2FCCC7C6-7C91-466B-B809-D6EA9922043A}" dt="2020-05-31T17:02:19.643" v="164" actId="688"/>
      <pc:docMkLst>
        <pc:docMk/>
      </pc:docMkLst>
      <pc:sldChg chg="new add del">
        <pc:chgData name="Gunnvant Saini" userId="93c4ddfd9869a0cf" providerId="LiveId" clId="{2FCCC7C6-7C91-466B-B809-D6EA9922043A}" dt="2020-05-31T16:44:42.781" v="3" actId="680"/>
        <pc:sldMkLst>
          <pc:docMk/>
          <pc:sldMk cId="3338664659" sldId="257"/>
        </pc:sldMkLst>
      </pc:sldChg>
      <pc:sldMasterChg chg="addSp delSp modSp mod addSldLayout delSldLayout modSldLayout">
        <pc:chgData name="Gunnvant Saini" userId="93c4ddfd9869a0cf" providerId="LiveId" clId="{2FCCC7C6-7C91-466B-B809-D6EA9922043A}" dt="2020-05-31T17:02:19.643" v="164" actId="688"/>
        <pc:sldMasterMkLst>
          <pc:docMk/>
          <pc:sldMasterMk cId="2974235580" sldId="2147483648"/>
        </pc:sldMasterMkLst>
        <pc:spChg chg="add mod">
          <ac:chgData name="Gunnvant Saini" userId="93c4ddfd9869a0cf" providerId="LiveId" clId="{2FCCC7C6-7C91-466B-B809-D6EA9922043A}" dt="2020-05-31T17:02:19.643" v="164" actId="688"/>
          <ac:spMkLst>
            <pc:docMk/>
            <pc:sldMasterMk cId="2974235580" sldId="2147483648"/>
            <ac:spMk id="2" creationId="{542A04C5-1A45-4DE9-8025-29CCB2DDB185}"/>
          </ac:spMkLst>
        </pc:spChg>
        <pc:spChg chg="add del">
          <ac:chgData name="Gunnvant Saini" userId="93c4ddfd9869a0cf" providerId="LiveId" clId="{2FCCC7C6-7C91-466B-B809-D6EA9922043A}" dt="2020-05-31T16:45:31.473" v="18" actId="478"/>
          <ac:spMkLst>
            <pc:docMk/>
            <pc:sldMasterMk cId="2974235580" sldId="2147483648"/>
            <ac:spMk id="4" creationId="{19FAAAB6-926A-4A71-9112-CB02B76DE6DD}"/>
          </ac:spMkLst>
        </pc:spChg>
        <pc:spChg chg="add del">
          <ac:chgData name="Gunnvant Saini" userId="93c4ddfd9869a0cf" providerId="LiveId" clId="{2FCCC7C6-7C91-466B-B809-D6EA9922043A}" dt="2020-05-31T16:45:34.338" v="19" actId="478"/>
          <ac:spMkLst>
            <pc:docMk/>
            <pc:sldMasterMk cId="2974235580" sldId="2147483648"/>
            <ac:spMk id="5" creationId="{A085E024-78DB-44DE-8F43-C8759320339C}"/>
          </ac:spMkLst>
        </pc:spChg>
        <pc:spChg chg="add del">
          <ac:chgData name="Gunnvant Saini" userId="93c4ddfd9869a0cf" providerId="LiveId" clId="{2FCCC7C6-7C91-466B-B809-D6EA9922043A}" dt="2020-05-31T16:45:36.296" v="20" actId="478"/>
          <ac:spMkLst>
            <pc:docMk/>
            <pc:sldMasterMk cId="2974235580" sldId="2147483648"/>
            <ac:spMk id="6" creationId="{7C2F2600-D819-4082-B00C-28B33C203F1D}"/>
          </ac:spMkLst>
        </pc:spChg>
        <pc:sldLayoutChg chg="addSp delSp modSp mod">
          <pc:chgData name="Gunnvant Saini" userId="93c4ddfd9869a0cf" providerId="LiveId" clId="{2FCCC7C6-7C91-466B-B809-D6EA9922043A}" dt="2020-05-31T17:00:28.971" v="109" actId="478"/>
          <pc:sldLayoutMkLst>
            <pc:docMk/>
            <pc:sldMasterMk cId="2974235580" sldId="2147483648"/>
            <pc:sldLayoutMk cId="3162182546" sldId="2147483649"/>
          </pc:sldLayoutMkLst>
          <pc:spChg chg="add del mod">
            <ac:chgData name="Gunnvant Saini" userId="93c4ddfd9869a0cf" providerId="LiveId" clId="{2FCCC7C6-7C91-466B-B809-D6EA9922043A}" dt="2020-05-31T17:00:28.971" v="109" actId="478"/>
            <ac:spMkLst>
              <pc:docMk/>
              <pc:sldMasterMk cId="2974235580" sldId="2147483648"/>
              <pc:sldLayoutMk cId="3162182546" sldId="2147483649"/>
              <ac:spMk id="4" creationId="{A3A0183A-06E1-4DB4-895F-104581BA918F}"/>
            </ac:spMkLst>
          </pc:spChg>
          <pc:spChg chg="add del">
            <ac:chgData name="Gunnvant Saini" userId="93c4ddfd9869a0cf" providerId="LiveId" clId="{2FCCC7C6-7C91-466B-B809-D6EA9922043A}" dt="2020-05-31T16:45:40.103" v="21" actId="478"/>
            <ac:spMkLst>
              <pc:docMk/>
              <pc:sldMasterMk cId="2974235580" sldId="2147483648"/>
              <pc:sldLayoutMk cId="3162182546" sldId="2147483649"/>
              <ac:spMk id="4" creationId="{C698EE65-3776-47A9-BB58-F83FFF8D2072}"/>
            </ac:spMkLst>
          </pc:spChg>
          <pc:spChg chg="add del">
            <ac:chgData name="Gunnvant Saini" userId="93c4ddfd9869a0cf" providerId="LiveId" clId="{2FCCC7C6-7C91-466B-B809-D6EA9922043A}" dt="2020-05-31T16:45:41.802" v="22" actId="478"/>
            <ac:spMkLst>
              <pc:docMk/>
              <pc:sldMasterMk cId="2974235580" sldId="2147483648"/>
              <pc:sldLayoutMk cId="3162182546" sldId="2147483649"/>
              <ac:spMk id="5" creationId="{74B1E24F-7590-4D28-8666-8029A8C38BD0}"/>
            </ac:spMkLst>
          </pc:spChg>
          <pc:spChg chg="add del">
            <ac:chgData name="Gunnvant Saini" userId="93c4ddfd9869a0cf" providerId="LiveId" clId="{2FCCC7C6-7C91-466B-B809-D6EA9922043A}" dt="2020-05-31T16:45:44.535" v="23" actId="478"/>
            <ac:spMkLst>
              <pc:docMk/>
              <pc:sldMasterMk cId="2974235580" sldId="2147483648"/>
              <pc:sldLayoutMk cId="3162182546" sldId="2147483649"/>
              <ac:spMk id="6" creationId="{657A8C76-8806-4C10-8045-54C3D0540FBC}"/>
            </ac:spMkLst>
          </pc:spChg>
        </pc:sldLayoutChg>
        <pc:sldLayoutChg chg="addSp delSp modSp add mod">
          <pc:chgData name="Gunnvant Saini" userId="93c4ddfd9869a0cf" providerId="LiveId" clId="{2FCCC7C6-7C91-466B-B809-D6EA9922043A}" dt="2020-05-31T17:00:35.360" v="111" actId="478"/>
          <pc:sldLayoutMkLst>
            <pc:docMk/>
            <pc:sldMasterMk cId="2974235580" sldId="2147483648"/>
            <pc:sldLayoutMk cId="114437738" sldId="2147483650"/>
          </pc:sldLayoutMkLst>
          <pc:spChg chg="del">
            <ac:chgData name="Gunnvant Saini" userId="93c4ddfd9869a0cf" providerId="LiveId" clId="{2FCCC7C6-7C91-466B-B809-D6EA9922043A}" dt="2020-05-31T16:45:50.498" v="24" actId="478"/>
            <ac:spMkLst>
              <pc:docMk/>
              <pc:sldMasterMk cId="2974235580" sldId="2147483648"/>
              <pc:sldLayoutMk cId="114437738" sldId="2147483650"/>
              <ac:spMk id="4" creationId="{8596365C-ED6D-476A-947B-B915AB2999D6}"/>
            </ac:spMkLst>
          </pc:spChg>
          <pc:spChg chg="add del mod">
            <ac:chgData name="Gunnvant Saini" userId="93c4ddfd9869a0cf" providerId="LiveId" clId="{2FCCC7C6-7C91-466B-B809-D6EA9922043A}" dt="2020-05-31T17:00:35.360" v="111" actId="478"/>
            <ac:spMkLst>
              <pc:docMk/>
              <pc:sldMasterMk cId="2974235580" sldId="2147483648"/>
              <pc:sldLayoutMk cId="114437738" sldId="2147483650"/>
              <ac:spMk id="4" creationId="{F3412656-ED72-4CED-AC52-8C6A28A3E96C}"/>
            </ac:spMkLst>
          </pc:spChg>
          <pc:spChg chg="del">
            <ac:chgData name="Gunnvant Saini" userId="93c4ddfd9869a0cf" providerId="LiveId" clId="{2FCCC7C6-7C91-466B-B809-D6EA9922043A}" dt="2020-05-31T16:45:53.237" v="25" actId="478"/>
            <ac:spMkLst>
              <pc:docMk/>
              <pc:sldMasterMk cId="2974235580" sldId="2147483648"/>
              <pc:sldLayoutMk cId="114437738" sldId="2147483650"/>
              <ac:spMk id="5" creationId="{5E122280-D4D9-4444-91E5-832DB3C400C4}"/>
            </ac:spMkLst>
          </pc:spChg>
          <pc:spChg chg="del">
            <ac:chgData name="Gunnvant Saini" userId="93c4ddfd9869a0cf" providerId="LiveId" clId="{2FCCC7C6-7C91-466B-B809-D6EA9922043A}" dt="2020-05-31T16:45:56.155" v="26" actId="478"/>
            <ac:spMkLst>
              <pc:docMk/>
              <pc:sldMasterMk cId="2974235580" sldId="2147483648"/>
              <pc:sldLayoutMk cId="114437738" sldId="2147483650"/>
              <ac:spMk id="6" creationId="{329CCE3C-5209-4CC2-90A1-FC8D82A1BD39}"/>
            </ac:spMkLst>
          </pc:spChg>
          <pc:spChg chg="add mod">
            <ac:chgData name="Gunnvant Saini" userId="93c4ddfd9869a0cf" providerId="LiveId" clId="{2FCCC7C6-7C91-466B-B809-D6EA9922043A}" dt="2020-05-31T16:47:06.938" v="74" actId="207"/>
            <ac:spMkLst>
              <pc:docMk/>
              <pc:sldMasterMk cId="2974235580" sldId="2147483648"/>
              <pc:sldLayoutMk cId="114437738" sldId="2147483650"/>
              <ac:spMk id="12" creationId="{2859239C-630F-4B48-8D12-3CE0619D50E5}"/>
            </ac:spMkLst>
          </pc:spChg>
        </pc:sldLayoutChg>
        <pc:sldLayoutChg chg="add del">
          <pc:chgData name="Gunnvant Saini" userId="93c4ddfd9869a0cf" providerId="LiveId" clId="{2FCCC7C6-7C91-466B-B809-D6EA9922043A}" dt="2020-05-31T16:44:52.306" v="16" actId="2696"/>
          <pc:sldLayoutMkLst>
            <pc:docMk/>
            <pc:sldMasterMk cId="2974235580" sldId="2147483648"/>
            <pc:sldLayoutMk cId="1454289845" sldId="2147483652"/>
          </pc:sldLayoutMkLst>
        </pc:sldLayoutChg>
        <pc:sldLayoutChg chg="add del">
          <pc:chgData name="Gunnvant Saini" userId="93c4ddfd9869a0cf" providerId="LiveId" clId="{2FCCC7C6-7C91-466B-B809-D6EA9922043A}" dt="2020-05-31T16:44:54.886" v="17" actId="2696"/>
          <pc:sldLayoutMkLst>
            <pc:docMk/>
            <pc:sldMasterMk cId="2974235580" sldId="2147483648"/>
            <pc:sldLayoutMk cId="582856186" sldId="2147483654"/>
          </pc:sldLayoutMkLst>
        </pc:sldLayoutChg>
        <pc:sldLayoutChg chg="addSp delSp modSp mod">
          <pc:chgData name="Gunnvant Saini" userId="93c4ddfd9869a0cf" providerId="LiveId" clId="{2FCCC7C6-7C91-466B-B809-D6EA9922043A}" dt="2020-05-31T17:00:32.194" v="110" actId="478"/>
          <pc:sldLayoutMkLst>
            <pc:docMk/>
            <pc:sldMasterMk cId="2974235580" sldId="2147483648"/>
            <pc:sldLayoutMk cId="1402232890" sldId="2147483657"/>
          </pc:sldLayoutMkLst>
          <pc:spChg chg="add del">
            <ac:chgData name="Gunnvant Saini" userId="93c4ddfd9869a0cf" providerId="LiveId" clId="{2FCCC7C6-7C91-466B-B809-D6EA9922043A}" dt="2020-05-31T16:46:25.667" v="29"/>
            <ac:spMkLst>
              <pc:docMk/>
              <pc:sldMasterMk cId="2974235580" sldId="2147483648"/>
              <pc:sldLayoutMk cId="1402232890" sldId="2147483657"/>
              <ac:spMk id="5" creationId="{10D7BBE0-AD1F-4892-9D12-C8AF362C427E}"/>
            </ac:spMkLst>
          </pc:spChg>
          <pc:spChg chg="add del mod">
            <ac:chgData name="Gunnvant Saini" userId="93c4ddfd9869a0cf" providerId="LiveId" clId="{2FCCC7C6-7C91-466B-B809-D6EA9922043A}" dt="2020-05-31T17:00:32.194" v="110" actId="478"/>
            <ac:spMkLst>
              <pc:docMk/>
              <pc:sldMasterMk cId="2974235580" sldId="2147483648"/>
              <pc:sldLayoutMk cId="1402232890" sldId="2147483657"/>
              <ac:spMk id="5" creationId="{CA8F890F-5E4A-46DE-8BF8-60C6AC8E3311}"/>
            </ac:spMkLst>
          </pc:spChg>
          <pc:spChg chg="add del">
            <ac:chgData name="Gunnvant Saini" userId="93c4ddfd9869a0cf" providerId="LiveId" clId="{2FCCC7C6-7C91-466B-B809-D6EA9922043A}" dt="2020-05-31T16:46:25.667" v="29"/>
            <ac:spMkLst>
              <pc:docMk/>
              <pc:sldMasterMk cId="2974235580" sldId="2147483648"/>
              <pc:sldLayoutMk cId="1402232890" sldId="2147483657"/>
              <ac:spMk id="6" creationId="{DBE6B60F-E9A3-4B4A-B49D-4C88BB00BE0B}"/>
            </ac:spMkLst>
          </pc:spChg>
          <pc:spChg chg="add del">
            <ac:chgData name="Gunnvant Saini" userId="93c4ddfd9869a0cf" providerId="LiveId" clId="{2FCCC7C6-7C91-466B-B809-D6EA9922043A}" dt="2020-05-31T16:46:25.667" v="29"/>
            <ac:spMkLst>
              <pc:docMk/>
              <pc:sldMasterMk cId="2974235580" sldId="2147483648"/>
              <pc:sldLayoutMk cId="1402232890" sldId="2147483657"/>
              <ac:spMk id="7" creationId="{BB71D025-59D2-49D1-A4FB-25ED0632E420}"/>
            </ac:spMkLst>
          </pc:spChg>
          <pc:spChg chg="add mod">
            <ac:chgData name="Gunnvant Saini" userId="93c4ddfd9869a0cf" providerId="LiveId" clId="{2FCCC7C6-7C91-466B-B809-D6EA9922043A}" dt="2020-05-31T16:47:19.104" v="75" actId="207"/>
            <ac:spMkLst>
              <pc:docMk/>
              <pc:sldMasterMk cId="2974235580" sldId="2147483648"/>
              <pc:sldLayoutMk cId="1402232890" sldId="2147483657"/>
              <ac:spMk id="9" creationId="{C5EC9132-0D88-41B0-8CDE-61B786FAC2F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DAF2-E8ED-4094-BE9C-6462EB3C1B2B}" type="datetimeFigureOut">
              <a:rPr lang="en-IN" smtClean="0"/>
              <a:t>24/06/22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EE8EE-E261-4312-BFBC-BFAE1E5FF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CC82-DEE2-40AA-BB34-9EB7092E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487"/>
            <a:ext cx="9144000" cy="10064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925C-279A-4C6E-B980-D275CC905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8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D431-DE03-47C9-B2D4-71CB066D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859239C-630F-4B48-8D12-3CE0619D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6025A-AB0E-4AEE-A9F0-C4D95937D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4712" y="1338349"/>
            <a:ext cx="5744787" cy="4730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CDC61-5FEF-4DFE-B3F6-6E1D19A230A2}"/>
              </a:ext>
            </a:extLst>
          </p:cNvPr>
          <p:cNvSpPr/>
          <p:nvPr userDrawn="1"/>
        </p:nvSpPr>
        <p:spPr>
          <a:xfrm>
            <a:off x="838200" y="1112116"/>
            <a:ext cx="4229100" cy="4873625"/>
          </a:xfrm>
          <a:prstGeom prst="rect">
            <a:avLst/>
          </a:prstGeom>
          <a:solidFill>
            <a:srgbClr val="11045C"/>
          </a:solidFill>
          <a:ln>
            <a:solidFill>
              <a:srgbClr val="11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5EC9132-0D88-41B0-8CDE-61B786FA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2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0199B-1929-4660-AE91-8CEA65517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8BDAD-EA95-4D75-9DDF-99FAB3A81CBE}"/>
              </a:ext>
            </a:extLst>
          </p:cNvPr>
          <p:cNvSpPr/>
          <p:nvPr userDrawn="1"/>
        </p:nvSpPr>
        <p:spPr>
          <a:xfrm>
            <a:off x="838200" y="365126"/>
            <a:ext cx="10515600" cy="798656"/>
          </a:xfrm>
          <a:prstGeom prst="rect">
            <a:avLst/>
          </a:prstGeom>
          <a:solidFill>
            <a:srgbClr val="1104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A04C5-1A45-4DE9-8025-29CCB2DDB185}"/>
              </a:ext>
            </a:extLst>
          </p:cNvPr>
          <p:cNvSpPr txBox="1"/>
          <p:nvPr userDrawn="1"/>
        </p:nvSpPr>
        <p:spPr>
          <a:xfrm>
            <a:off x="5685906" y="6469474"/>
            <a:ext cx="98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11045C"/>
                </a:solidFill>
              </a:rPr>
              <a:t>Gunnvant Singh</a:t>
            </a:r>
          </a:p>
        </p:txBody>
      </p:sp>
    </p:spTree>
    <p:extLst>
      <p:ext uri="{BB962C8B-B14F-4D97-AF65-F5344CB8AC3E}">
        <p14:creationId xmlns:p14="http://schemas.microsoft.com/office/powerpoint/2010/main" val="297423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6CCA-65B6-BA0A-1B27-7064EE1D2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63B09-3DA1-0B2A-BFB6-65BD07F63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964" y="1732255"/>
                <a:ext cx="4488873" cy="124854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Instead of estimating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dirty="0"/>
                  <a:t> we can try to estimate the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−∞,+∞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64" y="1732255"/>
                <a:ext cx="4488873" cy="1248547"/>
              </a:xfrm>
              <a:prstGeom prst="rect">
                <a:avLst/>
              </a:prstGeom>
              <a:blipFill>
                <a:blip r:embed="rId2"/>
                <a:stretch>
                  <a:fillRect l="-1221" t="-24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38873" y="3273274"/>
            <a:ext cx="275705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All estimates make sense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7437" y="4188585"/>
                <a:ext cx="5430983" cy="15255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are trying to fit:</a:t>
                </a:r>
              </a:p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∈(−∞,+∞)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37" y="4188585"/>
                <a:ext cx="5430983" cy="1525546"/>
              </a:xfrm>
              <a:prstGeom prst="rect">
                <a:avLst/>
              </a:prstGeom>
              <a:blipFill>
                <a:blip r:embed="rId3"/>
                <a:stretch>
                  <a:fillRect l="-1009" t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7" y="1504063"/>
            <a:ext cx="5084074" cy="34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022"/>
            <a:ext cx="10760901" cy="1325563"/>
          </a:xfrm>
        </p:spPr>
        <p:txBody>
          <a:bodyPr/>
          <a:lstStyle/>
          <a:p>
            <a:r>
              <a:rPr lang="en-IN" b="1" dirty="0"/>
              <a:t>Supervised Learning: Logistic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690690"/>
                <a:ext cx="3910446" cy="13898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90"/>
                <a:ext cx="3910446" cy="1389804"/>
              </a:xfrm>
              <a:prstGeom prst="rect">
                <a:avLst/>
              </a:prstGeom>
              <a:blipFill>
                <a:blip r:embed="rId2"/>
                <a:stretch>
                  <a:fillRect l="-1402" t="-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3283527" y="2784764"/>
            <a:ext cx="1970246" cy="1828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73778" y="4475020"/>
            <a:ext cx="1911927" cy="942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Logistic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614" y="1200162"/>
            <a:ext cx="4183641" cy="281103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8" idx="7"/>
          </p:cNvCxnSpPr>
          <p:nvPr/>
        </p:nvCxnSpPr>
        <p:spPr>
          <a:xfrm flipH="1">
            <a:off x="6605710" y="2992584"/>
            <a:ext cx="2316613" cy="1620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318" cy="1325563"/>
          </a:xfrm>
        </p:spPr>
        <p:txBody>
          <a:bodyPr/>
          <a:lstStyle/>
          <a:p>
            <a:r>
              <a:rPr lang="en-IN" sz="3200" b="1" dirty="0"/>
              <a:t>Supervised Learning: Logistic Cost Function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To estimate the model parameters from data, one needs to define a loss/cost function </a:t>
                </a:r>
              </a:p>
              <a:p>
                <a:r>
                  <a:rPr lang="en-IN" dirty="0"/>
                  <a:t>In the case of linear regression we used RSS as a cost function and we minimized it, </a:t>
                </a:r>
                <a:r>
                  <a:rPr lang="en-IN" b="1" dirty="0"/>
                  <a:t>RSS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IN" dirty="0"/>
                          <m:t> –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IN" baseline="30000" dirty="0"/>
                          <m:t>T</m:t>
                        </m:r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nary>
                  </m:oMath>
                </a14:m>
                <a:r>
                  <a:rPr lang="en-IN" dirty="0"/>
                  <a:t>)</a:t>
                </a:r>
                <a:r>
                  <a:rPr lang="en-IN" baseline="30000" dirty="0"/>
                  <a:t>2 </a:t>
                </a:r>
                <a:r>
                  <a:rPr lang="en-IN" dirty="0"/>
                  <a:t>= (</a:t>
                </a:r>
                <a:r>
                  <a:rPr lang="en-IN" b="1" dirty="0"/>
                  <a:t>y-X</a:t>
                </a:r>
                <a:r>
                  <a:rPr lang="el-GR" dirty="0"/>
                  <a:t>β</a:t>
                </a:r>
                <a:r>
                  <a:rPr lang="en-IN" dirty="0"/>
                  <a:t>)</a:t>
                </a:r>
                <a:r>
                  <a:rPr lang="en-IN" baseline="30000" dirty="0"/>
                  <a:t>T</a:t>
                </a:r>
                <a:r>
                  <a:rPr lang="en-IN" dirty="0"/>
                  <a:t>(</a:t>
                </a:r>
                <a:r>
                  <a:rPr lang="en-IN" b="1" dirty="0"/>
                  <a:t>y-X</a:t>
                </a:r>
                <a:r>
                  <a:rPr lang="el-GR" dirty="0"/>
                  <a:t>β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How can we define a loss function in a classification setting?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1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3A2-E3F4-42E6-A967-DC774130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43"/>
            <a:ext cx="10515600" cy="1325563"/>
          </a:xfrm>
        </p:spPr>
        <p:txBody>
          <a:bodyPr/>
          <a:lstStyle/>
          <a:p>
            <a:r>
              <a:rPr lang="en-IN" sz="3200" b="1" dirty="0"/>
              <a:t>Supervised Learning: Logistic Cost Function</a:t>
            </a:r>
            <a:endParaRPr lang="en-IN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28165-A5B4-4DBB-89F0-C8B53B5165BC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85102"/>
          <a:ext cx="378681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840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/>
              <p:nvPr/>
            </p:nvSpPr>
            <p:spPr>
              <a:xfrm>
                <a:off x="5608982" y="1778658"/>
                <a:ext cx="3910446" cy="13898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82" y="1778658"/>
                <a:ext cx="3910446" cy="1389804"/>
              </a:xfrm>
              <a:prstGeom prst="rect">
                <a:avLst/>
              </a:prstGeom>
              <a:blipFill>
                <a:blip r:embed="rId2"/>
                <a:stretch>
                  <a:fillRect l="-1244" t="-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5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3A2-E3F4-42E6-A967-DC774130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Supervised Learning: Logistic Cost Function</a:t>
            </a:r>
            <a:endParaRPr lang="en-IN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28165-A5B4-4DBB-89F0-C8B53B5165BC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85102"/>
          <a:ext cx="378681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840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/>
              <p:nvPr/>
            </p:nvSpPr>
            <p:spPr>
              <a:xfrm>
                <a:off x="5608982" y="1685102"/>
                <a:ext cx="3910446" cy="13898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82" y="1685102"/>
                <a:ext cx="3910446" cy="1389804"/>
              </a:xfrm>
              <a:prstGeom prst="rect">
                <a:avLst/>
              </a:prstGeom>
              <a:blipFill>
                <a:blip r:embed="rId2"/>
                <a:stretch>
                  <a:fillRect l="-1244" t="-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842273-F941-41A0-8ECD-6BD18C107F57}"/>
              </a:ext>
            </a:extLst>
          </p:cNvPr>
          <p:cNvGraphicFramePr>
            <a:graphicFrameLocks noGrp="1"/>
          </p:cNvGraphicFramePr>
          <p:nvPr/>
        </p:nvGraphicFramePr>
        <p:xfrm>
          <a:off x="5623560" y="3303082"/>
          <a:ext cx="3772232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2262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C68E76-7060-4211-A6AC-75820F691F8F}"/>
                  </a:ext>
                </a:extLst>
              </p:cNvPr>
              <p:cNvSpPr/>
              <p:nvPr/>
            </p:nvSpPr>
            <p:spPr>
              <a:xfrm>
                <a:off x="2161760" y="5088835"/>
                <a:ext cx="1139688" cy="7156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C68E76-7060-4211-A6AC-75820F69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760" y="5088835"/>
                <a:ext cx="1139688" cy="715617"/>
              </a:xfrm>
              <a:prstGeom prst="rect">
                <a:avLst/>
              </a:prstGeom>
              <a:blipFill>
                <a:blip r:embed="rId3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375311-FDEC-4968-B123-8585E59C7327}"/>
                  </a:ext>
                </a:extLst>
              </p:cNvPr>
              <p:cNvSpPr/>
              <p:nvPr/>
            </p:nvSpPr>
            <p:spPr>
              <a:xfrm>
                <a:off x="9655864" y="4731026"/>
                <a:ext cx="1139688" cy="7156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375311-FDEC-4968-B123-8585E59C7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864" y="4731026"/>
                <a:ext cx="1139688" cy="715617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884E24-04E5-4ACC-BE4A-5978D78E6EA8}"/>
              </a:ext>
            </a:extLst>
          </p:cNvPr>
          <p:cNvGraphicFramePr>
            <a:graphicFrameLocks noGrp="1"/>
          </p:cNvGraphicFramePr>
          <p:nvPr/>
        </p:nvGraphicFramePr>
        <p:xfrm>
          <a:off x="5608982" y="5438692"/>
          <a:ext cx="3786809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3298">
                  <a:extLst>
                    <a:ext uri="{9D8B030D-6E8A-4147-A177-3AD203B41FA5}">
                      <a16:colId xmlns:a16="http://schemas.microsoft.com/office/drawing/2014/main" val="1445624377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316287973"/>
                    </a:ext>
                  </a:extLst>
                </a:gridCol>
                <a:gridCol w="1285063">
                  <a:extLst>
                    <a:ext uri="{9D8B030D-6E8A-4147-A177-3AD203B41FA5}">
                      <a16:colId xmlns:a16="http://schemas.microsoft.com/office/drawing/2014/main" val="1954669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0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5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3A2-E3F4-42E6-A967-DC774130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Supervised Learning: Logistic Cost Function</a:t>
            </a:r>
            <a:endParaRPr lang="en-IN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28165-A5B4-4DBB-89F0-C8B53B5165BC}"/>
              </a:ext>
            </a:extLst>
          </p:cNvPr>
          <p:cNvGraphicFramePr>
            <a:graphicFrameLocks noGrp="1"/>
          </p:cNvGraphicFramePr>
          <p:nvPr/>
        </p:nvGraphicFramePr>
        <p:xfrm>
          <a:off x="877955" y="1327292"/>
          <a:ext cx="378681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840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/>
              <p:nvPr/>
            </p:nvSpPr>
            <p:spPr>
              <a:xfrm>
                <a:off x="7000464" y="1447355"/>
                <a:ext cx="3910446" cy="138980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C43D2-2F59-4A55-A8BF-01D88945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64" y="1447355"/>
                <a:ext cx="3910446" cy="1389804"/>
              </a:xfrm>
              <a:prstGeom prst="rect">
                <a:avLst/>
              </a:prstGeom>
              <a:blipFill>
                <a:blip r:embed="rId2"/>
                <a:stretch>
                  <a:fillRect l="-1244" t="-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842273-F941-41A0-8ECD-6BD18C107F57}"/>
              </a:ext>
            </a:extLst>
          </p:cNvPr>
          <p:cNvGraphicFramePr>
            <a:graphicFrameLocks noGrp="1"/>
          </p:cNvGraphicFramePr>
          <p:nvPr/>
        </p:nvGraphicFramePr>
        <p:xfrm>
          <a:off x="7000464" y="3051291"/>
          <a:ext cx="378681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6840">
                  <a:extLst>
                    <a:ext uri="{9D8B030D-6E8A-4147-A177-3AD203B41FA5}">
                      <a16:colId xmlns:a16="http://schemas.microsoft.com/office/drawing/2014/main" val="1123446463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2520299869"/>
                    </a:ext>
                  </a:extLst>
                </a:gridCol>
                <a:gridCol w="1284985">
                  <a:extLst>
                    <a:ext uri="{9D8B030D-6E8A-4147-A177-3AD203B41FA5}">
                      <a16:colId xmlns:a16="http://schemas.microsoft.com/office/drawing/2014/main" val="17032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r>
                        <a:rPr lang="en-IN" dirty="0"/>
                        <a:t> (Good 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2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711600-B331-4C99-95EB-737B2D597F43}"/>
                  </a:ext>
                </a:extLst>
              </p:cNvPr>
              <p:cNvSpPr/>
              <p:nvPr/>
            </p:nvSpPr>
            <p:spPr>
              <a:xfrm>
                <a:off x="728870" y="4649464"/>
                <a:ext cx="4797287" cy="1992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cost function to be  minimised is:</a:t>
                </a:r>
              </a:p>
              <a:p>
                <a:pPr algn="ctr"/>
                <a:endParaRPr lang="en-IN" sz="12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1200" dirty="0">
                    <a:ea typeface="Cambria Math" panose="02040503050406030204" pitchFamily="18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I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d>
                          <m:dPr>
                            <m:ctrlP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𝑃𝑖</m:t>
                            </m:r>
                          </m:e>
                        </m:d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𝑃𝑖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1200" dirty="0"/>
              </a:p>
              <a:p>
                <a:pPr algn="ctr"/>
                <a:endParaRPr lang="en-IN" sz="12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sz="1200" dirty="0">
                    <a:ea typeface="Cambria Math" panose="02040503050406030204" pitchFamily="18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I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f>
                          <m:fPr>
                            <m:ctrlPr>
                              <a:rPr lang="en-I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sz="1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1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1200" dirty="0"/>
              </a:p>
              <a:p>
                <a:pPr algn="ctr"/>
                <a:endParaRPr lang="en-IN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=1,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711600-B331-4C99-95EB-737B2D597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" y="4649464"/>
                <a:ext cx="4797287" cy="1992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FFD842-B25C-4547-B727-43E3CD150D11}"/>
                  </a:ext>
                </a:extLst>
              </p:cNvPr>
              <p:cNvSpPr/>
              <p:nvPr/>
            </p:nvSpPr>
            <p:spPr>
              <a:xfrm>
                <a:off x="4838699" y="2693482"/>
                <a:ext cx="1139688" cy="7156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FFD842-B25C-4547-B727-43E3CD150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99" y="2693482"/>
                <a:ext cx="1139688" cy="715617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44C8E3-4EC7-4C33-9CB0-D874DEDF6D45}"/>
                  </a:ext>
                </a:extLst>
              </p:cNvPr>
              <p:cNvSpPr/>
              <p:nvPr/>
            </p:nvSpPr>
            <p:spPr>
              <a:xfrm>
                <a:off x="10840282" y="4494942"/>
                <a:ext cx="1139688" cy="7156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44C8E3-4EC7-4C33-9CB0-D874DEDF6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282" y="4494942"/>
                <a:ext cx="1139688" cy="715617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78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Supervised Learning: Logistic Cost Function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690690"/>
                <a:ext cx="6047510" cy="22040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objective would now be to minimise</a:t>
                </a:r>
              </a:p>
              <a:p>
                <a:pPr algn="ctr"/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𝑃𝑖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𝑦𝑖𝑙𝑜𝑔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90"/>
                <a:ext cx="6047510" cy="2204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31027" y="4343165"/>
            <a:ext cx="3061855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There is no closed form solution to this optimization problem, this is solved using </a:t>
            </a:r>
          </a:p>
          <a:p>
            <a:r>
              <a:rPr lang="en-IN" dirty="0"/>
              <a:t>Numerical optimization procedures such as </a:t>
            </a:r>
            <a:r>
              <a:rPr lang="en-IN" i="1" dirty="0"/>
              <a:t>Newton’s Method etc</a:t>
            </a:r>
          </a:p>
        </p:txBody>
      </p:sp>
    </p:spTree>
    <p:extLst>
      <p:ext uri="{BB962C8B-B14F-4D97-AF65-F5344CB8AC3E}">
        <p14:creationId xmlns:p14="http://schemas.microsoft.com/office/powerpoint/2010/main" val="33021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Supervised Learning: L1 and L2 regularization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like linear regression, we can introduce regularization in the logistic regression also</a:t>
            </a:r>
          </a:p>
          <a:p>
            <a:r>
              <a:rPr lang="en-IN" dirty="0"/>
              <a:t>The aim of using regularization is to prevent overfit.</a:t>
            </a:r>
          </a:p>
          <a:p>
            <a:r>
              <a:rPr lang="en-IN" dirty="0"/>
              <a:t>The L2 regularization is implemented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199" y="3796581"/>
                <a:ext cx="7931727" cy="22040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objective would now be to minimise</a:t>
                </a:r>
              </a:p>
              <a:p>
                <a:pPr algn="ctr"/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l-GR" dirty="0"/>
                  <a:t> </a:t>
                </a:r>
                <a:r>
                  <a:rPr lang="en-IN" dirty="0"/>
                  <a:t>+ </a:t>
                </a:r>
                <a:r>
                  <a:rPr lang="el-GR" dirty="0"/>
                  <a:t>λ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  <m:r>
                          <m:rPr>
                            <m:nor/>
                          </m:rPr>
                          <a:rPr lang="en-IN" b="1" dirty="0"/>
                          <m:t>′</m:t>
                        </m:r>
                      </m:e>
                    </m:nary>
                  </m:oMath>
                </a14:m>
                <a:r>
                  <a:rPr lang="en-IN" baseline="-25000" dirty="0"/>
                  <a:t>i</a:t>
                </a:r>
                <a:r>
                  <a:rPr lang="en-IN" baseline="30000" dirty="0"/>
                  <a:t>2</a:t>
                </a:r>
              </a:p>
              <a:p>
                <a:r>
                  <a:rPr lang="en-IN" sz="1100" dirty="0"/>
                  <a:t>                                                                        </a:t>
                </a:r>
              </a:p>
              <a:p>
                <a:r>
                  <a:rPr lang="en-IN" sz="1100" dirty="0"/>
                  <a:t>                                                               (</a:t>
                </a:r>
                <a:r>
                  <a:rPr lang="en-IN" sz="1100" b="1" dirty="0"/>
                  <a:t>β‘ </a:t>
                </a:r>
                <a:r>
                  <a:rPr lang="en-IN" sz="1100" dirty="0"/>
                  <a:t>is a model parameter vector without the intercept term)</a:t>
                </a:r>
              </a:p>
              <a:p>
                <a:pPr algn="ctr"/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96581"/>
                <a:ext cx="7931727" cy="2204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07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Supervised Learning: L1 and L2 regularization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L1 regularization is implemented as: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521963"/>
                <a:ext cx="7931727" cy="22040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objective would now be to minimise</a:t>
                </a:r>
              </a:p>
              <a:p>
                <a:pPr algn="ctr"/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𝑦𝑖𝑙𝑜𝑔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l-GR" dirty="0"/>
                  <a:t> </a:t>
                </a:r>
                <a:r>
                  <a:rPr lang="en-IN" dirty="0"/>
                  <a:t>+ 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nary>
                  </m:oMath>
                </a14:m>
                <a:r>
                  <a:rPr lang="en-IN" baseline="30000" dirty="0"/>
                  <a:t>’</a:t>
                </a:r>
                <a:r>
                  <a:rPr lang="en-IN" b="1" baseline="-25000" dirty="0"/>
                  <a:t>i</a:t>
                </a:r>
                <a:r>
                  <a:rPr lang="en-IN" dirty="0"/>
                  <a:t>|</a:t>
                </a:r>
                <a:endParaRPr lang="en-IN" baseline="30000" dirty="0"/>
              </a:p>
              <a:p>
                <a:r>
                  <a:rPr lang="en-IN" sz="1100" dirty="0"/>
                  <a:t>                                                                        </a:t>
                </a:r>
              </a:p>
              <a:p>
                <a:r>
                  <a:rPr lang="en-IN" sz="1100" dirty="0"/>
                  <a:t>                                                               (</a:t>
                </a:r>
                <a:r>
                  <a:rPr lang="en-IN" sz="1100" b="1" dirty="0"/>
                  <a:t>β‘ </a:t>
                </a:r>
                <a:r>
                  <a:rPr lang="en-IN" sz="1100" dirty="0"/>
                  <a:t>is a model parameter vector without the intercept term)</a:t>
                </a:r>
              </a:p>
              <a:p>
                <a:pPr algn="ctr"/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1963"/>
                <a:ext cx="7931727" cy="2204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3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Classification Performance Metrics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easy to think about performance metrics for a regression model, the notion of accuracy in a regression setting is fairly straightforward.</a:t>
            </a:r>
          </a:p>
          <a:p>
            <a:r>
              <a:rPr lang="en-IN" dirty="0"/>
              <a:t>How can we talk about the notion of accuracy in a binary classification scenario?</a:t>
            </a:r>
          </a:p>
          <a:p>
            <a:r>
              <a:rPr lang="en-IN" dirty="0"/>
              <a:t>What output will a logistic regression model produce?</a:t>
            </a:r>
          </a:p>
          <a:p>
            <a:r>
              <a:rPr lang="en-IN" dirty="0"/>
              <a:t>How can probability of event be used to classify?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3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Classifying using a linear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Classification: Fitting lines</a:t>
            </a:r>
          </a:p>
          <a:p>
            <a:r>
              <a:rPr lang="en-IN" dirty="0"/>
              <a:t>Logistic function</a:t>
            </a:r>
          </a:p>
          <a:p>
            <a:r>
              <a:rPr lang="en-IN" dirty="0"/>
              <a:t>Logistic regression: Cost function</a:t>
            </a:r>
          </a:p>
          <a:p>
            <a:r>
              <a:rPr lang="en-IN" dirty="0"/>
              <a:t>Regularization: L1 and L2</a:t>
            </a:r>
          </a:p>
          <a:p>
            <a:r>
              <a:rPr lang="en-IN" dirty="0"/>
              <a:t>Classifying multiple classes</a:t>
            </a:r>
          </a:p>
          <a:p>
            <a:r>
              <a:rPr lang="en-IN" dirty="0"/>
              <a:t>Cross Entropy Loss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96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80C-E59E-41F2-A8AD-F6C17F4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Classification Performance Metrics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9D47FB-3583-4ACC-B827-0B615A7DFECD}"/>
              </a:ext>
            </a:extLst>
          </p:cNvPr>
          <p:cNvGraphicFramePr>
            <a:graphicFrameLocks noGrp="1"/>
          </p:cNvGraphicFramePr>
          <p:nvPr/>
        </p:nvGraphicFramePr>
        <p:xfrm>
          <a:off x="998331" y="1846101"/>
          <a:ext cx="3653181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97F41-F981-4F21-9482-0FFA4F317D26}"/>
              </a:ext>
            </a:extLst>
          </p:cNvPr>
          <p:cNvGraphicFramePr>
            <a:graphicFrameLocks noGrp="1"/>
          </p:cNvGraphicFramePr>
          <p:nvPr/>
        </p:nvGraphicFramePr>
        <p:xfrm>
          <a:off x="6279322" y="1846101"/>
          <a:ext cx="4547704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Pred_Label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DBF0DA-1A36-4D9F-90DA-4F8EEC1415A5}"/>
              </a:ext>
            </a:extLst>
          </p:cNvPr>
          <p:cNvSpPr txBox="1"/>
          <p:nvPr/>
        </p:nvSpPr>
        <p:spPr>
          <a:xfrm>
            <a:off x="4651512" y="5367130"/>
            <a:ext cx="24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Accuracy = 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4B256-EEAB-4F6C-89F2-DC0A3EF1D867}"/>
              </a:ext>
            </a:extLst>
          </p:cNvPr>
          <p:cNvSpPr txBox="1"/>
          <p:nvPr/>
        </p:nvSpPr>
        <p:spPr>
          <a:xfrm>
            <a:off x="4651512" y="2875722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Threshold=0.5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051C2-025C-42B2-ABD8-F1FD9B17798D}"/>
              </a:ext>
            </a:extLst>
          </p:cNvPr>
          <p:cNvSpPr txBox="1"/>
          <p:nvPr/>
        </p:nvSpPr>
        <p:spPr>
          <a:xfrm>
            <a:off x="3564200" y="5958433"/>
            <a:ext cx="445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Accuracy = # of Correctly predicted labels/N</a:t>
            </a:r>
          </a:p>
        </p:txBody>
      </p:sp>
    </p:spTree>
    <p:extLst>
      <p:ext uri="{BB962C8B-B14F-4D97-AF65-F5344CB8AC3E}">
        <p14:creationId xmlns:p14="http://schemas.microsoft.com/office/powerpoint/2010/main" val="17700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80C-E59E-41F2-A8AD-F6C17F4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Classification Performance Metrics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9D47FB-3583-4ACC-B827-0B615A7DFECD}"/>
              </a:ext>
            </a:extLst>
          </p:cNvPr>
          <p:cNvGraphicFramePr>
            <a:graphicFrameLocks noGrp="1"/>
          </p:cNvGraphicFramePr>
          <p:nvPr/>
        </p:nvGraphicFramePr>
        <p:xfrm>
          <a:off x="998331" y="1846101"/>
          <a:ext cx="3653181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97F41-F981-4F21-9482-0FFA4F317D26}"/>
              </a:ext>
            </a:extLst>
          </p:cNvPr>
          <p:cNvGraphicFramePr>
            <a:graphicFrameLocks noGrp="1"/>
          </p:cNvGraphicFramePr>
          <p:nvPr/>
        </p:nvGraphicFramePr>
        <p:xfrm>
          <a:off x="6279322" y="1846101"/>
          <a:ext cx="4547704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Pred_Label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B0EA3A-3CCE-4B88-B70B-93BC6800071E}"/>
              </a:ext>
            </a:extLst>
          </p:cNvPr>
          <p:cNvGraphicFramePr>
            <a:graphicFrameLocks noGrp="1"/>
          </p:cNvGraphicFramePr>
          <p:nvPr/>
        </p:nvGraphicFramePr>
        <p:xfrm>
          <a:off x="1765852" y="5133844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B76BCC-12A5-4294-AEE3-D3D8FD15D721}"/>
              </a:ext>
            </a:extLst>
          </p:cNvPr>
          <p:cNvSpPr txBox="1"/>
          <p:nvPr/>
        </p:nvSpPr>
        <p:spPr>
          <a:xfrm>
            <a:off x="4651512" y="2875722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Threshold=0.5</a:t>
            </a:r>
          </a:p>
        </p:txBody>
      </p:sp>
    </p:spTree>
    <p:extLst>
      <p:ext uri="{BB962C8B-B14F-4D97-AF65-F5344CB8AC3E}">
        <p14:creationId xmlns:p14="http://schemas.microsoft.com/office/powerpoint/2010/main" val="40582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97" y="365125"/>
            <a:ext cx="10777603" cy="1112520"/>
          </a:xfrm>
        </p:spPr>
        <p:txBody>
          <a:bodyPr/>
          <a:lstStyle/>
          <a:p>
            <a:r>
              <a:rPr lang="en-IN" sz="2800" b="1" dirty="0"/>
              <a:t>S Supervised Learning: Classification Performance Metrics</a:t>
            </a:r>
            <a:endParaRPr lang="en-I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441756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87615" y="2420413"/>
            <a:ext cx="2466109" cy="5083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Precision = </a:t>
            </a:r>
            <a:r>
              <a:rPr lang="en-IN" dirty="0" err="1"/>
              <a:t>tp</a:t>
            </a:r>
            <a:r>
              <a:rPr lang="en-IN" dirty="0"/>
              <a:t>/(</a:t>
            </a:r>
            <a:r>
              <a:rPr lang="en-IN" dirty="0" err="1"/>
              <a:t>tp+fp</a:t>
            </a:r>
            <a:r>
              <a:rPr lang="en-IN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74371" y="3314775"/>
            <a:ext cx="2466109" cy="5083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Recall = </a:t>
            </a:r>
            <a:r>
              <a:rPr lang="en-IN" dirty="0" err="1"/>
              <a:t>tp</a:t>
            </a:r>
            <a:r>
              <a:rPr lang="en-IN" dirty="0"/>
              <a:t>/(</a:t>
            </a:r>
            <a:r>
              <a:rPr lang="en-IN" dirty="0" err="1"/>
              <a:t>tp+fn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16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Classification Performance Metrics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peculiarity of the previous approach?</a:t>
            </a:r>
          </a:p>
          <a:p>
            <a:r>
              <a:rPr lang="en-IN" dirty="0"/>
              <a:t>What will happen if p&gt;0.6 is used to make classification?</a:t>
            </a:r>
          </a:p>
          <a:p>
            <a:r>
              <a:rPr lang="en-IN" dirty="0"/>
              <a:t>Will </a:t>
            </a:r>
            <a:r>
              <a:rPr lang="en-IN" b="1" dirty="0"/>
              <a:t>Precision-Recall </a:t>
            </a:r>
            <a:r>
              <a:rPr lang="en-IN" dirty="0"/>
              <a:t> change?</a:t>
            </a:r>
          </a:p>
        </p:txBody>
      </p:sp>
    </p:spTree>
    <p:extLst>
      <p:ext uri="{BB962C8B-B14F-4D97-AF65-F5344CB8AC3E}">
        <p14:creationId xmlns:p14="http://schemas.microsoft.com/office/powerpoint/2010/main" val="218332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80C-E59E-41F2-A8AD-F6C17F4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Classification Performance Metrics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9D47FB-3583-4ACC-B827-0B615A7DFECD}"/>
              </a:ext>
            </a:extLst>
          </p:cNvPr>
          <p:cNvGraphicFramePr>
            <a:graphicFrameLocks noGrp="1"/>
          </p:cNvGraphicFramePr>
          <p:nvPr/>
        </p:nvGraphicFramePr>
        <p:xfrm>
          <a:off x="998331" y="1846101"/>
          <a:ext cx="3653181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772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17727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97F41-F981-4F21-9482-0FFA4F317D26}"/>
              </a:ext>
            </a:extLst>
          </p:cNvPr>
          <p:cNvGraphicFramePr>
            <a:graphicFrameLocks noGrp="1"/>
          </p:cNvGraphicFramePr>
          <p:nvPr/>
        </p:nvGraphicFramePr>
        <p:xfrm>
          <a:off x="6279322" y="1846101"/>
          <a:ext cx="4547704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817">
                  <a:extLst>
                    <a:ext uri="{9D8B030D-6E8A-4147-A177-3AD203B41FA5}">
                      <a16:colId xmlns:a16="http://schemas.microsoft.com/office/drawing/2014/main" val="1147327484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90253899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14235116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01833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Good_Bad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Pred_Label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2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8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1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42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B0EA3A-3CCE-4B88-B70B-93BC6800071E}"/>
              </a:ext>
            </a:extLst>
          </p:cNvPr>
          <p:cNvGraphicFramePr>
            <a:graphicFrameLocks noGrp="1"/>
          </p:cNvGraphicFramePr>
          <p:nvPr/>
        </p:nvGraphicFramePr>
        <p:xfrm>
          <a:off x="1765852" y="5133844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4E729A-BF56-4841-880A-20C039009B9B}"/>
              </a:ext>
            </a:extLst>
          </p:cNvPr>
          <p:cNvSpPr txBox="1"/>
          <p:nvPr/>
        </p:nvSpPr>
        <p:spPr>
          <a:xfrm>
            <a:off x="4651512" y="2875722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Threshold=0.4</a:t>
            </a:r>
          </a:p>
        </p:txBody>
      </p:sp>
    </p:spTree>
    <p:extLst>
      <p:ext uri="{BB962C8B-B14F-4D97-AF65-F5344CB8AC3E}">
        <p14:creationId xmlns:p14="http://schemas.microsoft.com/office/powerpoint/2010/main" val="32943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Classification Performance Metrics</a:t>
            </a:r>
            <a:endParaRPr lang="en-IN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E06523-991B-4716-8847-571BEB04AC35}"/>
              </a:ext>
            </a:extLst>
          </p:cNvPr>
          <p:cNvGraphicFramePr>
            <a:graphicFrameLocks noGrp="1"/>
          </p:cNvGraphicFramePr>
          <p:nvPr/>
        </p:nvGraphicFramePr>
        <p:xfrm>
          <a:off x="1089991" y="1686380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11C5ED-C8C7-4ED9-A5FC-D930C964EE00}"/>
              </a:ext>
            </a:extLst>
          </p:cNvPr>
          <p:cNvGraphicFramePr>
            <a:graphicFrameLocks noGrp="1"/>
          </p:cNvGraphicFramePr>
          <p:nvPr/>
        </p:nvGraphicFramePr>
        <p:xfrm>
          <a:off x="1197112" y="3330344"/>
          <a:ext cx="484587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91">
                  <a:extLst>
                    <a:ext uri="{9D8B030D-6E8A-4147-A177-3AD203B41FA5}">
                      <a16:colId xmlns:a16="http://schemas.microsoft.com/office/drawing/2014/main" val="1665947505"/>
                    </a:ext>
                  </a:extLst>
                </a:gridCol>
                <a:gridCol w="1648607">
                  <a:extLst>
                    <a:ext uri="{9D8B030D-6E8A-4147-A177-3AD203B41FA5}">
                      <a16:colId xmlns:a16="http://schemas.microsoft.com/office/drawing/2014/main" val="2363623932"/>
                    </a:ext>
                  </a:extLst>
                </a:gridCol>
                <a:gridCol w="2418581">
                  <a:extLst>
                    <a:ext uri="{9D8B030D-6E8A-4147-A177-3AD203B41FA5}">
                      <a16:colId xmlns:a16="http://schemas.microsoft.com/office/drawing/2014/main" val="348317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Cutoff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TPR=TP/N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FPR=FP/N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3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1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8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Classification Performance Metrics</a:t>
            </a:r>
            <a:endParaRPr lang="en-IN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E06523-991B-4716-8847-571BEB04AC35}"/>
              </a:ext>
            </a:extLst>
          </p:cNvPr>
          <p:cNvGraphicFramePr>
            <a:graphicFrameLocks noGrp="1"/>
          </p:cNvGraphicFramePr>
          <p:nvPr/>
        </p:nvGraphicFramePr>
        <p:xfrm>
          <a:off x="1089991" y="1686380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11C5ED-C8C7-4ED9-A5FC-D930C964EE00}"/>
              </a:ext>
            </a:extLst>
          </p:cNvPr>
          <p:cNvGraphicFramePr>
            <a:graphicFrameLocks noGrp="1"/>
          </p:cNvGraphicFramePr>
          <p:nvPr/>
        </p:nvGraphicFramePr>
        <p:xfrm>
          <a:off x="1197112" y="3330344"/>
          <a:ext cx="484587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91">
                  <a:extLst>
                    <a:ext uri="{9D8B030D-6E8A-4147-A177-3AD203B41FA5}">
                      <a16:colId xmlns:a16="http://schemas.microsoft.com/office/drawing/2014/main" val="1665947505"/>
                    </a:ext>
                  </a:extLst>
                </a:gridCol>
                <a:gridCol w="1648607">
                  <a:extLst>
                    <a:ext uri="{9D8B030D-6E8A-4147-A177-3AD203B41FA5}">
                      <a16:colId xmlns:a16="http://schemas.microsoft.com/office/drawing/2014/main" val="2363623932"/>
                    </a:ext>
                  </a:extLst>
                </a:gridCol>
                <a:gridCol w="2418581">
                  <a:extLst>
                    <a:ext uri="{9D8B030D-6E8A-4147-A177-3AD203B41FA5}">
                      <a16:colId xmlns:a16="http://schemas.microsoft.com/office/drawing/2014/main" val="348317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Cutoff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TPR=TP/N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FPR=FP/N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3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1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8183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1EDD1-9DB2-432E-9687-0047404A6597}"/>
              </a:ext>
            </a:extLst>
          </p:cNvPr>
          <p:cNvCxnSpPr/>
          <p:nvPr/>
        </p:nvCxnSpPr>
        <p:spPr>
          <a:xfrm>
            <a:off x="6848973" y="3117273"/>
            <a:ext cx="0" cy="221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358D83-C850-42C7-B4B0-F488BBE1EE4F}"/>
              </a:ext>
            </a:extLst>
          </p:cNvPr>
          <p:cNvCxnSpPr/>
          <p:nvPr/>
        </p:nvCxnSpPr>
        <p:spPr>
          <a:xfrm>
            <a:off x="6710427" y="5195454"/>
            <a:ext cx="3893128" cy="13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D1B070-71C9-49A0-A8DB-35316311D105}"/>
              </a:ext>
            </a:extLst>
          </p:cNvPr>
          <p:cNvCxnSpPr/>
          <p:nvPr/>
        </p:nvCxnSpPr>
        <p:spPr>
          <a:xfrm flipV="1">
            <a:off x="6918248" y="3616035"/>
            <a:ext cx="2535382" cy="155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D0E0EEA2-5CDE-41BD-820C-C45A51BB2AF6}"/>
              </a:ext>
            </a:extLst>
          </p:cNvPr>
          <p:cNvSpPr/>
          <p:nvPr/>
        </p:nvSpPr>
        <p:spPr>
          <a:xfrm rot="17002785">
            <a:off x="6879031" y="3508131"/>
            <a:ext cx="4126074" cy="4222746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0772E-C16C-40C4-AA87-9F2103549264}"/>
              </a:ext>
            </a:extLst>
          </p:cNvPr>
          <p:cNvSpPr txBox="1"/>
          <p:nvPr/>
        </p:nvSpPr>
        <p:spPr>
          <a:xfrm>
            <a:off x="7458573" y="5486400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Positive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36154-9C63-40E9-913B-546DDC367751}"/>
              </a:ext>
            </a:extLst>
          </p:cNvPr>
          <p:cNvSpPr txBox="1"/>
          <p:nvPr/>
        </p:nvSpPr>
        <p:spPr>
          <a:xfrm rot="16200000">
            <a:off x="5505092" y="3956591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 Positive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F58F7-5232-48AE-8496-8FD57F0CC52A}"/>
              </a:ext>
            </a:extLst>
          </p:cNvPr>
          <p:cNvSpPr txBox="1"/>
          <p:nvPr/>
        </p:nvSpPr>
        <p:spPr>
          <a:xfrm>
            <a:off x="9217990" y="4320209"/>
            <a:ext cx="1385565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Curve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3738B9-0EF1-45F5-90DE-487D3D6630B0}"/>
              </a:ext>
            </a:extLst>
          </p:cNvPr>
          <p:cNvCxnSpPr/>
          <p:nvPr/>
        </p:nvCxnSpPr>
        <p:spPr>
          <a:xfrm>
            <a:off x="8057322" y="3723861"/>
            <a:ext cx="0" cy="1471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97BBC9-7D68-47D0-9F97-0CD812C63D74}"/>
              </a:ext>
            </a:extLst>
          </p:cNvPr>
          <p:cNvCxnSpPr/>
          <p:nvPr/>
        </p:nvCxnSpPr>
        <p:spPr>
          <a:xfrm flipH="1">
            <a:off x="6848973" y="3723861"/>
            <a:ext cx="1221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50D662-AA54-4370-91F7-3B76BD632AF0}"/>
              </a:ext>
            </a:extLst>
          </p:cNvPr>
          <p:cNvCxnSpPr/>
          <p:nvPr/>
        </p:nvCxnSpPr>
        <p:spPr>
          <a:xfrm flipH="1">
            <a:off x="6842347" y="4485861"/>
            <a:ext cx="1221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Classification Performance Metrics</a:t>
            </a:r>
            <a:endParaRPr lang="en-IN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E06523-991B-4716-8847-571BEB04AC35}"/>
              </a:ext>
            </a:extLst>
          </p:cNvPr>
          <p:cNvGraphicFramePr>
            <a:graphicFrameLocks noGrp="1"/>
          </p:cNvGraphicFramePr>
          <p:nvPr/>
        </p:nvGraphicFramePr>
        <p:xfrm>
          <a:off x="1089991" y="1686380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6313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0550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74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Actual_Class</a:t>
                      </a:r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6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</a:t>
                      </a:r>
                      <a:r>
                        <a:rPr lang="en-IN" baseline="0" dirty="0" err="1"/>
                        <a:t>_Class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Predicted_Class</a:t>
                      </a:r>
                      <a:r>
                        <a:rPr lang="en-IN" baseline="0" dirty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963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11C5ED-C8C7-4ED9-A5FC-D930C964EE00}"/>
              </a:ext>
            </a:extLst>
          </p:cNvPr>
          <p:cNvGraphicFramePr>
            <a:graphicFrameLocks noGrp="1"/>
          </p:cNvGraphicFramePr>
          <p:nvPr/>
        </p:nvGraphicFramePr>
        <p:xfrm>
          <a:off x="1197112" y="3330344"/>
          <a:ext cx="484587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91">
                  <a:extLst>
                    <a:ext uri="{9D8B030D-6E8A-4147-A177-3AD203B41FA5}">
                      <a16:colId xmlns:a16="http://schemas.microsoft.com/office/drawing/2014/main" val="1665947505"/>
                    </a:ext>
                  </a:extLst>
                </a:gridCol>
                <a:gridCol w="1648607">
                  <a:extLst>
                    <a:ext uri="{9D8B030D-6E8A-4147-A177-3AD203B41FA5}">
                      <a16:colId xmlns:a16="http://schemas.microsoft.com/office/drawing/2014/main" val="2363623932"/>
                    </a:ext>
                  </a:extLst>
                </a:gridCol>
                <a:gridCol w="2418581">
                  <a:extLst>
                    <a:ext uri="{9D8B030D-6E8A-4147-A177-3AD203B41FA5}">
                      <a16:colId xmlns:a16="http://schemas.microsoft.com/office/drawing/2014/main" val="3483175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Cutoff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TPR=TP/N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FPR=FP/N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3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1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8183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1EDD1-9DB2-432E-9687-0047404A6597}"/>
              </a:ext>
            </a:extLst>
          </p:cNvPr>
          <p:cNvCxnSpPr/>
          <p:nvPr/>
        </p:nvCxnSpPr>
        <p:spPr>
          <a:xfrm>
            <a:off x="6848973" y="3117273"/>
            <a:ext cx="0" cy="221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358D83-C850-42C7-B4B0-F488BBE1EE4F}"/>
              </a:ext>
            </a:extLst>
          </p:cNvPr>
          <p:cNvCxnSpPr/>
          <p:nvPr/>
        </p:nvCxnSpPr>
        <p:spPr>
          <a:xfrm>
            <a:off x="6710427" y="5195454"/>
            <a:ext cx="3893128" cy="13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D1B070-71C9-49A0-A8DB-35316311D105}"/>
              </a:ext>
            </a:extLst>
          </p:cNvPr>
          <p:cNvCxnSpPr/>
          <p:nvPr/>
        </p:nvCxnSpPr>
        <p:spPr>
          <a:xfrm flipV="1">
            <a:off x="6918248" y="3616035"/>
            <a:ext cx="2535382" cy="155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D0E0EEA2-5CDE-41BD-820C-C45A51BB2AF6}"/>
              </a:ext>
            </a:extLst>
          </p:cNvPr>
          <p:cNvSpPr/>
          <p:nvPr/>
        </p:nvSpPr>
        <p:spPr>
          <a:xfrm rot="17002785">
            <a:off x="6879031" y="3508131"/>
            <a:ext cx="4126074" cy="4222746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0772E-C16C-40C4-AA87-9F2103549264}"/>
              </a:ext>
            </a:extLst>
          </p:cNvPr>
          <p:cNvSpPr txBox="1"/>
          <p:nvPr/>
        </p:nvSpPr>
        <p:spPr>
          <a:xfrm>
            <a:off x="7458573" y="5486400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Positive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36154-9C63-40E9-913B-546DDC367751}"/>
              </a:ext>
            </a:extLst>
          </p:cNvPr>
          <p:cNvSpPr txBox="1"/>
          <p:nvPr/>
        </p:nvSpPr>
        <p:spPr>
          <a:xfrm rot="16200000">
            <a:off x="5505092" y="3956591"/>
            <a:ext cx="1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 Positive Rate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6084103-C696-4B26-A4D5-52E5156448B1}"/>
              </a:ext>
            </a:extLst>
          </p:cNvPr>
          <p:cNvSpPr/>
          <p:nvPr/>
        </p:nvSpPr>
        <p:spPr>
          <a:xfrm rot="17002785">
            <a:off x="6912161" y="3368982"/>
            <a:ext cx="4126074" cy="4222746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89F65-262D-4F1D-8607-79529704B437}"/>
              </a:ext>
            </a:extLst>
          </p:cNvPr>
          <p:cNvSpPr txBox="1"/>
          <p:nvPr/>
        </p:nvSpPr>
        <p:spPr>
          <a:xfrm>
            <a:off x="9753600" y="4002157"/>
            <a:ext cx="175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AUC is a consolidated measure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1D0F6-FA7A-498A-8EEE-F53C4C7B2788}"/>
              </a:ext>
            </a:extLst>
          </p:cNvPr>
          <p:cNvCxnSpPr/>
          <p:nvPr/>
        </p:nvCxnSpPr>
        <p:spPr>
          <a:xfrm>
            <a:off x="9453630" y="3616035"/>
            <a:ext cx="0" cy="1593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48029F-D133-42D6-98C8-C43E3BA296C9}"/>
              </a:ext>
            </a:extLst>
          </p:cNvPr>
          <p:cNvCxnSpPr/>
          <p:nvPr/>
        </p:nvCxnSpPr>
        <p:spPr>
          <a:xfrm>
            <a:off x="7458573" y="4141257"/>
            <a:ext cx="0" cy="10541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07C1FC-4492-4F8D-9EAF-CFE0CFAD522D}"/>
              </a:ext>
            </a:extLst>
          </p:cNvPr>
          <p:cNvCxnSpPr>
            <a:cxnSpLocks/>
          </p:cNvCxnSpPr>
          <p:nvPr/>
        </p:nvCxnSpPr>
        <p:spPr>
          <a:xfrm>
            <a:off x="7783250" y="3856383"/>
            <a:ext cx="0" cy="13059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1A7A1-8F40-4C5E-98C0-8ADD37D4B17A}"/>
              </a:ext>
            </a:extLst>
          </p:cNvPr>
          <p:cNvCxnSpPr>
            <a:cxnSpLocks/>
          </p:cNvCxnSpPr>
          <p:nvPr/>
        </p:nvCxnSpPr>
        <p:spPr>
          <a:xfrm>
            <a:off x="8121179" y="3723861"/>
            <a:ext cx="0" cy="14149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997E52-CDDE-4CEE-B596-DDD62DA56D48}"/>
              </a:ext>
            </a:extLst>
          </p:cNvPr>
          <p:cNvCxnSpPr>
            <a:cxnSpLocks/>
          </p:cNvCxnSpPr>
          <p:nvPr/>
        </p:nvCxnSpPr>
        <p:spPr>
          <a:xfrm>
            <a:off x="8551876" y="3616035"/>
            <a:ext cx="0" cy="1516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196D43-E0FF-4E29-8E28-F5E28E85876F}"/>
              </a:ext>
            </a:extLst>
          </p:cNvPr>
          <p:cNvCxnSpPr>
            <a:cxnSpLocks/>
          </p:cNvCxnSpPr>
          <p:nvPr/>
        </p:nvCxnSpPr>
        <p:spPr>
          <a:xfrm flipH="1">
            <a:off x="8933039" y="3538330"/>
            <a:ext cx="9029" cy="16637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3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0147-87C6-4535-B5E0-2FC2896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709F-8634-4E21-ABD0-038B3516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65630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classical binary logistic model can be extended to handle multiple classes</a:t>
            </a:r>
          </a:p>
          <a:p>
            <a:r>
              <a:rPr lang="en-IN" dirty="0"/>
              <a:t>There are two approaches to deal with multiple classes: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One Vs Rest/ One Vs All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Multinomial Logistic</a:t>
            </a:r>
          </a:p>
        </p:txBody>
      </p:sp>
    </p:spTree>
    <p:extLst>
      <p:ext uri="{BB962C8B-B14F-4D97-AF65-F5344CB8AC3E}">
        <p14:creationId xmlns:p14="http://schemas.microsoft.com/office/powerpoint/2010/main" val="359889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lines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971184" y="1935209"/>
          <a:ext cx="6860598" cy="2605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866">
                  <a:extLst>
                    <a:ext uri="{9D8B030D-6E8A-4147-A177-3AD203B41FA5}">
                      <a16:colId xmlns:a16="http://schemas.microsoft.com/office/drawing/2014/main" val="1703860580"/>
                    </a:ext>
                  </a:extLst>
                </a:gridCol>
                <a:gridCol w="2286866">
                  <a:extLst>
                    <a:ext uri="{9D8B030D-6E8A-4147-A177-3AD203B41FA5}">
                      <a16:colId xmlns:a16="http://schemas.microsoft.com/office/drawing/2014/main" val="2906302211"/>
                    </a:ext>
                  </a:extLst>
                </a:gridCol>
                <a:gridCol w="2286866">
                  <a:extLst>
                    <a:ext uri="{9D8B030D-6E8A-4147-A177-3AD203B41FA5}">
                      <a16:colId xmlns:a16="http://schemas.microsoft.com/office/drawing/2014/main" val="2651251794"/>
                    </a:ext>
                  </a:extLst>
                </a:gridCol>
              </a:tblGrid>
              <a:tr h="719682">
                <a:tc>
                  <a:txBody>
                    <a:bodyPr/>
                    <a:lstStyle/>
                    <a:p>
                      <a:r>
                        <a:rPr lang="en-IN" dirty="0"/>
                        <a:t>Feature 1 (</a:t>
                      </a:r>
                      <a:r>
                        <a:rPr lang="en-IN" dirty="0" err="1"/>
                        <a:t>Age_Normalized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Feature 2 (</a:t>
                      </a:r>
                      <a:r>
                        <a:rPr lang="en-IN" dirty="0" err="1"/>
                        <a:t>Income_Normalized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 (Good/Bad)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1373"/>
                  </a:ext>
                </a:extLst>
              </a:tr>
              <a:tr h="422752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  <a:r>
                        <a:rPr lang="en-IN" baseline="0" dirty="0"/>
                        <a:t> =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82247"/>
                  </a:ext>
                </a:extLst>
              </a:tr>
              <a:tr h="422752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5754"/>
                  </a:ext>
                </a:extLst>
              </a:tr>
              <a:tr h="422752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58287"/>
                  </a:ext>
                </a:extLst>
              </a:tr>
              <a:tr h="422752">
                <a:tc>
                  <a:txBody>
                    <a:bodyPr/>
                    <a:lstStyle/>
                    <a:p>
                      <a:r>
                        <a:rPr lang="en-IN" dirty="0"/>
                        <a:t>…...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298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85" y="1730854"/>
            <a:ext cx="4295775" cy="2819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2134" y="4893733"/>
            <a:ext cx="7416800" cy="694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Fit a model of the form, Response=b0+b1Feature1</a:t>
            </a:r>
          </a:p>
        </p:txBody>
      </p:sp>
    </p:spTree>
    <p:extLst>
      <p:ext uri="{BB962C8B-B14F-4D97-AF65-F5344CB8AC3E}">
        <p14:creationId xmlns:p14="http://schemas.microsoft.com/office/powerpoint/2010/main" val="20369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One Vs Rest or One Vs All</a:t>
            </a:r>
          </a:p>
          <a:p>
            <a:r>
              <a:rPr lang="en-IN" dirty="0"/>
              <a:t>Assume, that there are K classes, then for each of the K classes a binary classifier is built predicting: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2164" y="3287785"/>
                <a:ext cx="7190509" cy="97941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𝑏𝑒𝑙𝑜𝑛𝑔𝑠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𝐾𝑡h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       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𝑑𝑜𝑒𝑠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𝑏𝑒𝑙𝑜𝑛𝑔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𝐾𝑡h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64" y="3287785"/>
                <a:ext cx="7190509" cy="979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5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F4EB-6C17-4EF6-9851-A8A264E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949B9-E87D-42E3-93BC-0EDDBEE5B59B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788896"/>
          <a:ext cx="3641033" cy="27284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995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1228300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619738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0DA81C-8544-47A2-99D9-406A10AE4DDE}"/>
              </a:ext>
            </a:extLst>
          </p:cNvPr>
          <p:cNvSpPr txBox="1"/>
          <p:nvPr/>
        </p:nvSpPr>
        <p:spPr>
          <a:xfrm>
            <a:off x="5181600" y="2133600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predicting P(Paid) vs P(Not Paid or Late Payment)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BCBF2-B8D9-4440-B9FE-CD9B690229FB}"/>
              </a:ext>
            </a:extLst>
          </p:cNvPr>
          <p:cNvSpPr txBox="1"/>
          <p:nvPr/>
        </p:nvSpPr>
        <p:spPr>
          <a:xfrm>
            <a:off x="5188223" y="2975114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2 predicting P(Not Paid) vs P(Paid or Late Payment)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D5FB6-8E5B-49F4-96EC-2C566134A2DE}"/>
              </a:ext>
            </a:extLst>
          </p:cNvPr>
          <p:cNvSpPr txBox="1"/>
          <p:nvPr/>
        </p:nvSpPr>
        <p:spPr>
          <a:xfrm>
            <a:off x="5194850" y="3816627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3 predicting P(Late Payment) vs P(Paid or Not Paid)</a:t>
            </a:r>
          </a:p>
        </p:txBody>
      </p:sp>
    </p:spTree>
    <p:extLst>
      <p:ext uri="{BB962C8B-B14F-4D97-AF65-F5344CB8AC3E}">
        <p14:creationId xmlns:p14="http://schemas.microsoft.com/office/powerpoint/2010/main" val="13507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B25F-B9A7-45E2-BE8E-3B6AAD09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3CB40-50E9-40E2-A1ED-0AB0AFD09342}"/>
              </a:ext>
            </a:extLst>
          </p:cNvPr>
          <p:cNvGraphicFramePr>
            <a:graphicFrameLocks noGrp="1"/>
          </p:cNvGraphicFramePr>
          <p:nvPr/>
        </p:nvGraphicFramePr>
        <p:xfrm>
          <a:off x="3157334" y="2371993"/>
          <a:ext cx="3641033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840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932087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039069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  <a:gridCol w="1121037">
                  <a:extLst>
                    <a:ext uri="{9D8B030D-6E8A-4147-A177-3AD203B41FA5}">
                      <a16:colId xmlns:a16="http://schemas.microsoft.com/office/drawing/2014/main" val="2193155389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755575-C15E-4BCE-A18C-7624212AC91F}"/>
              </a:ext>
            </a:extLst>
          </p:cNvPr>
          <p:cNvSpPr txBox="1"/>
          <p:nvPr/>
        </p:nvSpPr>
        <p:spPr>
          <a:xfrm>
            <a:off x="2305876" y="1828800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predicting P(Paid) vs P(Not Paid or Late Payment)</a:t>
            </a:r>
          </a:p>
        </p:txBody>
      </p:sp>
    </p:spTree>
    <p:extLst>
      <p:ext uri="{BB962C8B-B14F-4D97-AF65-F5344CB8AC3E}">
        <p14:creationId xmlns:p14="http://schemas.microsoft.com/office/powerpoint/2010/main" val="34219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B25F-B9A7-45E2-BE8E-3B6AAD09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3CB40-50E9-40E2-A1ED-0AB0AFD09342}"/>
              </a:ext>
            </a:extLst>
          </p:cNvPr>
          <p:cNvGraphicFramePr>
            <a:graphicFrameLocks noGrp="1"/>
          </p:cNvGraphicFramePr>
          <p:nvPr/>
        </p:nvGraphicFramePr>
        <p:xfrm>
          <a:off x="3157334" y="2371993"/>
          <a:ext cx="3641033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840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932087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039069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  <a:gridCol w="1121037">
                  <a:extLst>
                    <a:ext uri="{9D8B030D-6E8A-4147-A177-3AD203B41FA5}">
                      <a16:colId xmlns:a16="http://schemas.microsoft.com/office/drawing/2014/main" val="2193155389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9BF48F-A2D6-41E6-8504-11A5914CE138}"/>
              </a:ext>
            </a:extLst>
          </p:cNvPr>
          <p:cNvSpPr txBox="1"/>
          <p:nvPr/>
        </p:nvSpPr>
        <p:spPr>
          <a:xfrm>
            <a:off x="2683562" y="1822175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2 predicting P(Not Paid) vs P(Paid or Late Payment)</a:t>
            </a:r>
          </a:p>
        </p:txBody>
      </p:sp>
    </p:spTree>
    <p:extLst>
      <p:ext uri="{BB962C8B-B14F-4D97-AF65-F5344CB8AC3E}">
        <p14:creationId xmlns:p14="http://schemas.microsoft.com/office/powerpoint/2010/main" val="3096990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B25F-B9A7-45E2-BE8E-3B6AAD09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3CB40-50E9-40E2-A1ED-0AB0AFD09342}"/>
              </a:ext>
            </a:extLst>
          </p:cNvPr>
          <p:cNvGraphicFramePr>
            <a:graphicFrameLocks noGrp="1"/>
          </p:cNvGraphicFramePr>
          <p:nvPr/>
        </p:nvGraphicFramePr>
        <p:xfrm>
          <a:off x="3157334" y="2371993"/>
          <a:ext cx="3641033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840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932087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039069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  <a:gridCol w="1121037">
                  <a:extLst>
                    <a:ext uri="{9D8B030D-6E8A-4147-A177-3AD203B41FA5}">
                      <a16:colId xmlns:a16="http://schemas.microsoft.com/office/drawing/2014/main" val="2193155389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170C9E-99D4-4FEF-97A7-F3FF667D55C6}"/>
              </a:ext>
            </a:extLst>
          </p:cNvPr>
          <p:cNvSpPr txBox="1"/>
          <p:nvPr/>
        </p:nvSpPr>
        <p:spPr>
          <a:xfrm>
            <a:off x="2544411" y="1828799"/>
            <a:ext cx="60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3 predicting P(Late Payment) vs P(Paid or Not Paid)</a:t>
            </a:r>
          </a:p>
        </p:txBody>
      </p:sp>
    </p:spTree>
    <p:extLst>
      <p:ext uri="{BB962C8B-B14F-4D97-AF65-F5344CB8AC3E}">
        <p14:creationId xmlns:p14="http://schemas.microsoft.com/office/powerpoint/2010/main" val="1763592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F4EB-6C17-4EF6-9851-A8A264E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949B9-E87D-42E3-93BC-0EDDBEE5B59B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788896"/>
          <a:ext cx="3641033" cy="3262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995">
                  <a:extLst>
                    <a:ext uri="{9D8B030D-6E8A-4147-A177-3AD203B41FA5}">
                      <a16:colId xmlns:a16="http://schemas.microsoft.com/office/drawing/2014/main" val="1148475452"/>
                    </a:ext>
                  </a:extLst>
                </a:gridCol>
                <a:gridCol w="1228300">
                  <a:extLst>
                    <a:ext uri="{9D8B030D-6E8A-4147-A177-3AD203B41FA5}">
                      <a16:colId xmlns:a16="http://schemas.microsoft.com/office/drawing/2014/main" val="1139362920"/>
                    </a:ext>
                  </a:extLst>
                </a:gridCol>
                <a:gridCol w="1619738">
                  <a:extLst>
                    <a:ext uri="{9D8B030D-6E8A-4147-A177-3AD203B41FA5}">
                      <a16:colId xmlns:a16="http://schemas.microsoft.com/office/drawing/2014/main" val="3804701475"/>
                    </a:ext>
                  </a:extLst>
                </a:gridCol>
              </a:tblGrid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7986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12035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32087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$ 18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4264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$ 3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66414"/>
                  </a:ext>
                </a:extLst>
              </a:tr>
              <a:tr h="332908"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97913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$ 9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Late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73935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$ 12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193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0DA81C-8544-47A2-99D9-406A10AE4DDE}"/>
              </a:ext>
            </a:extLst>
          </p:cNvPr>
          <p:cNvSpPr txBox="1"/>
          <p:nvPr/>
        </p:nvSpPr>
        <p:spPr>
          <a:xfrm>
            <a:off x="5181600" y="2133600"/>
            <a:ext cx="64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predicting P(Paid) vs P(Not Paid or Late Payment) = 0.81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BCBF2-B8D9-4440-B9FE-CD9B690229FB}"/>
              </a:ext>
            </a:extLst>
          </p:cNvPr>
          <p:cNvSpPr txBox="1"/>
          <p:nvPr/>
        </p:nvSpPr>
        <p:spPr>
          <a:xfrm>
            <a:off x="5188223" y="2975114"/>
            <a:ext cx="640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2 predicting P(Not Paid) vs P(Paid or Late Payment) = 0.62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D5FB6-8E5B-49F4-96EC-2C566134A2DE}"/>
              </a:ext>
            </a:extLst>
          </p:cNvPr>
          <p:cNvSpPr txBox="1"/>
          <p:nvPr/>
        </p:nvSpPr>
        <p:spPr>
          <a:xfrm>
            <a:off x="5194850" y="3816627"/>
            <a:ext cx="64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3 predicting P(Late Payment) vs P(Paid or Not Paid) = 0.70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7985-ED6C-4582-8D5F-0D917CA30A15}"/>
              </a:ext>
            </a:extLst>
          </p:cNvPr>
          <p:cNvSpPr txBox="1"/>
          <p:nvPr/>
        </p:nvSpPr>
        <p:spPr>
          <a:xfrm>
            <a:off x="2862474" y="4611757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Will pay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CF53C-83E5-4607-860C-C554FDA3D236}"/>
              </a:ext>
            </a:extLst>
          </p:cNvPr>
          <p:cNvSpPr txBox="1"/>
          <p:nvPr/>
        </p:nvSpPr>
        <p:spPr>
          <a:xfrm>
            <a:off x="3047999" y="4625009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18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3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 b="1" dirty="0"/>
              <a:t>Multinomial Logistic or Max Ent or Soft Max:</a:t>
            </a:r>
          </a:p>
          <a:p>
            <a:r>
              <a:rPr lang="en-IN" dirty="0"/>
              <a:t>In One Vs All/ One Vs Rest approach, you would have noticed that the sum of the Probabilities of K classes can exceed 1.</a:t>
            </a:r>
          </a:p>
          <a:p>
            <a:r>
              <a:rPr lang="en-IN" dirty="0"/>
              <a:t>For example in the previous illustration we had estimated: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2A3D7-5CEC-49A4-8D07-E5BBC519931F}"/>
              </a:ext>
            </a:extLst>
          </p:cNvPr>
          <p:cNvSpPr txBox="1"/>
          <p:nvPr/>
        </p:nvSpPr>
        <p:spPr>
          <a:xfrm>
            <a:off x="1126430" y="3816626"/>
            <a:ext cx="64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predicting P(Paid) vs P(Not Paid or Late Payment) = 0.81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7001E-F271-47BA-BF3C-7CB2AE2A5A56}"/>
              </a:ext>
            </a:extLst>
          </p:cNvPr>
          <p:cNvSpPr txBox="1"/>
          <p:nvPr/>
        </p:nvSpPr>
        <p:spPr>
          <a:xfrm>
            <a:off x="1133053" y="4658140"/>
            <a:ext cx="640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2 predicting P(Not Paid) vs P(Paid or Late Payment) = 0.62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988B3-C595-4E5F-AAA0-4F3C64C60FE2}"/>
              </a:ext>
            </a:extLst>
          </p:cNvPr>
          <p:cNvSpPr txBox="1"/>
          <p:nvPr/>
        </p:nvSpPr>
        <p:spPr>
          <a:xfrm>
            <a:off x="1139680" y="5499653"/>
            <a:ext cx="64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3 predicting P(Late Payment) vs P(Paid or Not Paid) = 0.70</a:t>
            </a:r>
          </a:p>
        </p:txBody>
      </p:sp>
    </p:spTree>
    <p:extLst>
      <p:ext uri="{BB962C8B-B14F-4D97-AF65-F5344CB8AC3E}">
        <p14:creationId xmlns:p14="http://schemas.microsoft.com/office/powerpoint/2010/main" val="121664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Classifying multiple classes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 b="1" dirty="0"/>
              <a:t>Multinomial Logistic or Max Ent or Soft Max:</a:t>
            </a:r>
          </a:p>
          <a:p>
            <a:r>
              <a:rPr lang="en-IN" dirty="0"/>
              <a:t>Here the following model is fit, for each of the K classes, the Kth class probability is modelled as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All the Probabilities are estimated simultaneously</a:t>
            </a:r>
          </a:p>
          <a:p>
            <a:r>
              <a:rPr lang="en-IN" dirty="0"/>
              <a:t>This method has a nice property that all the K class probabilities sum to 1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63783" y="3269673"/>
                <a:ext cx="3366654" cy="114992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/>
                  <a:t>P(y=</a:t>
                </a:r>
                <a:r>
                  <a:rPr lang="en-IN" sz="2400" dirty="0" err="1"/>
                  <a:t>k|X</a:t>
                </a:r>
                <a:r>
                  <a:rPr lang="en-IN" sz="2400" dirty="0"/>
                  <a:t>=xi)=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3" y="3269673"/>
                <a:ext cx="3366654" cy="1149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696691" y="3269673"/>
            <a:ext cx="6054436" cy="11499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Class A (0.4), Class B(0.30), Class C(0.30)</a:t>
            </a:r>
          </a:p>
          <a:p>
            <a:pPr algn="ctr"/>
            <a:r>
              <a:rPr lang="en-IN"/>
              <a:t>Predict Class A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910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Loss Function multiple classes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690690"/>
                <a:ext cx="6186055" cy="24379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When Max Ent or Soft Max is used the following cost function is minimized: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baseline="-25000" dirty="0" err="1"/>
                  <a:t>nk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IN" dirty="0"/>
                  <a:t>)</a:t>
                </a:r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/>
                  <a:t>This cost function is also known as a </a:t>
                </a:r>
                <a:r>
                  <a:rPr lang="en-IN" b="1" dirty="0"/>
                  <a:t>cross entropy loss </a:t>
                </a:r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90"/>
                <a:ext cx="6186055" cy="2437965"/>
              </a:xfrm>
              <a:prstGeom prst="rect">
                <a:avLst/>
              </a:prstGeom>
              <a:blipFill>
                <a:blip r:embed="rId2"/>
                <a:stretch>
                  <a:fillRect l="-197" r="-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183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87CF-931C-4157-AE85-138BA19A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Supervised Learning: Loss Function multiple classes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4F6D-DD3F-4A8C-B4E1-A5704C5C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91316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2827" y="2008908"/>
                <a:ext cx="4450773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fit a straight line to the data, where the response is binary in nature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827" y="2008908"/>
                <a:ext cx="4450773" cy="646331"/>
              </a:xfrm>
              <a:prstGeom prst="rect">
                <a:avLst/>
              </a:prstGeom>
              <a:blipFill>
                <a:blip r:embed="rId3"/>
                <a:stretch>
                  <a:fillRect l="-1231" t="-5607" b="-13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16682" y="3131127"/>
            <a:ext cx="45339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Notice the predictions in red colour</a:t>
            </a:r>
          </a:p>
          <a:p>
            <a:pPr marL="342900" indent="-342900">
              <a:buAutoNum type="arabicPeriod"/>
            </a:pPr>
            <a:r>
              <a:rPr lang="en-IN" dirty="0"/>
              <a:t>Predictions &lt; 0 or Predictions &gt; 1</a:t>
            </a:r>
          </a:p>
          <a:p>
            <a:pPr marL="342900" indent="-342900">
              <a:buAutoNum type="arabicPeriod"/>
            </a:pPr>
            <a:r>
              <a:rPr lang="en-IN" dirty="0"/>
              <a:t>0&lt;Predictions&lt;1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6683" y="4479231"/>
                <a:ext cx="4533900" cy="203132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are trying to fit: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The problem with fitting linear model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83" y="4479231"/>
                <a:ext cx="4533900" cy="2031325"/>
              </a:xfrm>
              <a:prstGeom prst="rect">
                <a:avLst/>
              </a:prstGeom>
              <a:blipFill>
                <a:blip r:embed="rId4"/>
                <a:stretch>
                  <a:fillRect l="-1074" t="-1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" y="1924243"/>
            <a:ext cx="5020066" cy="34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Logistic Regression 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Logit function</a:t>
            </a:r>
          </a:p>
          <a:p>
            <a:r>
              <a:rPr lang="en-IN" dirty="0"/>
              <a:t>Binary classifier: Cost function</a:t>
            </a:r>
          </a:p>
          <a:p>
            <a:r>
              <a:rPr lang="en-IN" dirty="0"/>
              <a:t>Regularization: L1 and L2</a:t>
            </a:r>
          </a:p>
          <a:p>
            <a:r>
              <a:rPr lang="en-IN" dirty="0"/>
              <a:t>Multiclass classification using Soft Max</a:t>
            </a:r>
          </a:p>
          <a:p>
            <a:r>
              <a:rPr lang="en-IN" dirty="0"/>
              <a:t>Multiclass </a:t>
            </a:r>
            <a:r>
              <a:rPr lang="en-IN"/>
              <a:t>loss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8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F98C-C747-4BA4-9FFC-89C7777C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CE7BDA-49EE-47A8-8F3F-B4DAF816A3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02812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1404311451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77496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7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2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693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C83A4C-B809-4138-8CF8-AC9242CE0767}"/>
              </a:ext>
            </a:extLst>
          </p:cNvPr>
          <p:cNvGraphicFramePr>
            <a:graphicFrameLocks noGrp="1"/>
          </p:cNvGraphicFramePr>
          <p:nvPr/>
        </p:nvGraphicFramePr>
        <p:xfrm>
          <a:off x="5424558" y="2144981"/>
          <a:ext cx="369293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4382">
                  <a:extLst>
                    <a:ext uri="{9D8B030D-6E8A-4147-A177-3AD203B41FA5}">
                      <a16:colId xmlns:a16="http://schemas.microsoft.com/office/drawing/2014/main" val="441576285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148823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Proportion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2914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7C63B5-5C8C-4EF6-8C02-15EF077DC60B}"/>
              </a:ext>
            </a:extLst>
          </p:cNvPr>
          <p:cNvCxnSpPr/>
          <p:nvPr/>
        </p:nvCxnSpPr>
        <p:spPr>
          <a:xfrm>
            <a:off x="3866322" y="2756452"/>
            <a:ext cx="1408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7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0982" y="1690690"/>
                <a:ext cx="4488873" cy="9564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Instead of estimating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dirty="0"/>
                  <a:t> we can try to estimate the </a:t>
                </a:r>
                <a:r>
                  <a:rPr lang="en-IN" dirty="0" err="1"/>
                  <a:t>Prob</a:t>
                </a:r>
                <a:r>
                  <a:rPr lang="en-IN" dirty="0"/>
                  <a:t>(y=1)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82" y="1690690"/>
                <a:ext cx="4488873" cy="956480"/>
              </a:xfrm>
              <a:prstGeom prst="rect">
                <a:avLst/>
              </a:prstGeom>
              <a:blipFill>
                <a:blip r:embed="rId3"/>
                <a:stretch>
                  <a:fillRect l="-1221" t="-3165" b="-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96891" y="3500689"/>
            <a:ext cx="275705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These estimates make sense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16683" y="4479231"/>
                <a:ext cx="4533900" cy="17874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are trying to fit: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The problem still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83" y="4479231"/>
                <a:ext cx="4533900" cy="1787477"/>
              </a:xfrm>
              <a:prstGeom prst="rect">
                <a:avLst/>
              </a:prstGeom>
              <a:blipFill>
                <a:blip r:embed="rId4"/>
                <a:stretch>
                  <a:fillRect l="-1074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9" y="1511864"/>
            <a:ext cx="5020066" cy="344729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8" idx="1"/>
          </p:cNvCxnSpPr>
          <p:nvPr/>
        </p:nvCxnSpPr>
        <p:spPr>
          <a:xfrm>
            <a:off x="3166533" y="2489200"/>
            <a:ext cx="3130358" cy="133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76E6-61EF-4179-AB28-3EC3A10D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A5A8FA-25E6-4E48-BAF7-64D8CF01ECF8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302812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1404311451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77496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7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2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693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54F862-63AF-4E1F-BD71-673DB90303E1}"/>
              </a:ext>
            </a:extLst>
          </p:cNvPr>
          <p:cNvGraphicFramePr>
            <a:graphicFrameLocks noGrp="1"/>
          </p:cNvGraphicFramePr>
          <p:nvPr/>
        </p:nvGraphicFramePr>
        <p:xfrm>
          <a:off x="5424558" y="2144981"/>
          <a:ext cx="369293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1424">
                  <a:extLst>
                    <a:ext uri="{9D8B030D-6E8A-4147-A177-3AD203B41FA5}">
                      <a16:colId xmlns:a16="http://schemas.microsoft.com/office/drawing/2014/main" val="441576285"/>
                    </a:ext>
                  </a:extLst>
                </a:gridCol>
                <a:gridCol w="1240757">
                  <a:extLst>
                    <a:ext uri="{9D8B030D-6E8A-4147-A177-3AD203B41FA5}">
                      <a16:colId xmlns:a16="http://schemas.microsoft.com/office/drawing/2014/main" val="1488235936"/>
                    </a:ext>
                  </a:extLst>
                </a:gridCol>
                <a:gridCol w="1240757">
                  <a:extLst>
                    <a:ext uri="{9D8B030D-6E8A-4147-A177-3AD203B41FA5}">
                      <a16:colId xmlns:a16="http://schemas.microsoft.com/office/drawing/2014/main" val="3818243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/1-Pr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2914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60177-56F0-41AE-B944-523FBA1DC6E5}"/>
              </a:ext>
            </a:extLst>
          </p:cNvPr>
          <p:cNvCxnSpPr/>
          <p:nvPr/>
        </p:nvCxnSpPr>
        <p:spPr>
          <a:xfrm>
            <a:off x="3866322" y="2756452"/>
            <a:ext cx="1408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F08D80-5212-4F3B-9AC8-05FFF47855AC}"/>
              </a:ext>
            </a:extLst>
          </p:cNvPr>
          <p:cNvSpPr txBox="1"/>
          <p:nvPr/>
        </p:nvSpPr>
        <p:spPr>
          <a:xfrm>
            <a:off x="5530573" y="3869635"/>
            <a:ext cx="28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and Minimum value </a:t>
            </a:r>
            <a:r>
              <a:rPr lang="en-IN" dirty="0" err="1"/>
              <a:t>Pr</a:t>
            </a:r>
            <a:r>
              <a:rPr lang="en-IN" dirty="0"/>
              <a:t>/(1-Pr) 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1683F-C7EE-4791-9491-B6698BF7FBFA}"/>
              </a:ext>
            </a:extLst>
          </p:cNvPr>
          <p:cNvSpPr txBox="1"/>
          <p:nvPr/>
        </p:nvSpPr>
        <p:spPr>
          <a:xfrm>
            <a:off x="5417930" y="4923185"/>
            <a:ext cx="28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Maximum value of </a:t>
            </a:r>
            <a:r>
              <a:rPr lang="en-IN" dirty="0" err="1"/>
              <a:t>Pr</a:t>
            </a:r>
            <a:r>
              <a:rPr lang="en-IN" dirty="0"/>
              <a:t>(1)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703A-B4C2-42B9-8E5D-C367B6BB01D6}"/>
              </a:ext>
            </a:extLst>
          </p:cNvPr>
          <p:cNvSpPr txBox="1"/>
          <p:nvPr/>
        </p:nvSpPr>
        <p:spPr>
          <a:xfrm>
            <a:off x="5406885" y="4466786"/>
            <a:ext cx="28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Minimum value of </a:t>
            </a:r>
            <a:r>
              <a:rPr lang="en-IN" dirty="0" err="1"/>
              <a:t>Pr</a:t>
            </a:r>
            <a:r>
              <a:rPr lang="en-IN" dirty="0"/>
              <a:t>(1)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DB67C-1A75-4D16-9089-DCFF39291C26}"/>
              </a:ext>
            </a:extLst>
          </p:cNvPr>
          <p:cNvSpPr txBox="1"/>
          <p:nvPr/>
        </p:nvSpPr>
        <p:spPr>
          <a:xfrm>
            <a:off x="8599553" y="451426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</a:t>
            </a:r>
            <a:r>
              <a:rPr lang="en-IN" dirty="0"/>
              <a:t>(1)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E116E-8D1F-4E18-9F23-ADFCB39C91E5}"/>
              </a:ext>
            </a:extLst>
          </p:cNvPr>
          <p:cNvSpPr txBox="1"/>
          <p:nvPr/>
        </p:nvSpPr>
        <p:spPr>
          <a:xfrm>
            <a:off x="8619429" y="4918460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</a:t>
            </a:r>
            <a:r>
              <a:rPr lang="en-IN" dirty="0"/>
              <a:t>(1)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0547C-085B-48E4-B4A4-A1B6D1CA8472}"/>
              </a:ext>
            </a:extLst>
          </p:cNvPr>
          <p:cNvSpPr txBox="1"/>
          <p:nvPr/>
        </p:nvSpPr>
        <p:spPr>
          <a:xfrm>
            <a:off x="5530573" y="5300872"/>
            <a:ext cx="30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 </a:t>
            </a:r>
            <a:r>
              <a:rPr lang="en-IN" dirty="0" err="1"/>
              <a:t>Pr</a:t>
            </a:r>
            <a:r>
              <a:rPr lang="en-IN" dirty="0"/>
              <a:t>(1) = 0, </a:t>
            </a:r>
            <a:r>
              <a:rPr lang="en-IN" dirty="0" err="1"/>
              <a:t>Pr</a:t>
            </a:r>
            <a:r>
              <a:rPr lang="en-IN" dirty="0"/>
              <a:t>/(1-Pr) =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8A7AFD-168A-4DD1-9993-606A2EB74779}"/>
              </a:ext>
            </a:extLst>
          </p:cNvPr>
          <p:cNvSpPr txBox="1"/>
          <p:nvPr/>
        </p:nvSpPr>
        <p:spPr>
          <a:xfrm>
            <a:off x="5537200" y="5705063"/>
            <a:ext cx="30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</a:t>
            </a:r>
            <a:r>
              <a:rPr lang="en-IN" dirty="0" err="1"/>
              <a:t>Pr</a:t>
            </a:r>
            <a:r>
              <a:rPr lang="en-IN" dirty="0"/>
              <a:t>(1) = 1, </a:t>
            </a:r>
            <a:r>
              <a:rPr lang="en-IN" dirty="0" err="1"/>
              <a:t>Pr</a:t>
            </a:r>
            <a:r>
              <a:rPr lang="en-IN" dirty="0"/>
              <a:t>/(1-Pr) =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61CCD-4625-478C-B6DD-EE4015423BD8}"/>
              </a:ext>
            </a:extLst>
          </p:cNvPr>
          <p:cNvSpPr txBox="1"/>
          <p:nvPr/>
        </p:nvSpPr>
        <p:spPr>
          <a:xfrm>
            <a:off x="8566421" y="5340629"/>
            <a:ext cx="17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</a:t>
            </a:r>
            <a:r>
              <a:rPr lang="en-IN" dirty="0"/>
              <a:t>/(1-Pr) 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74B1CD-8DE4-4E83-9C59-DA5787F2D42D}"/>
              </a:ext>
            </a:extLst>
          </p:cNvPr>
          <p:cNvSpPr txBox="1"/>
          <p:nvPr/>
        </p:nvSpPr>
        <p:spPr>
          <a:xfrm>
            <a:off x="8559796" y="5691811"/>
            <a:ext cx="21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</a:t>
            </a:r>
            <a:r>
              <a:rPr lang="en-IN" dirty="0"/>
              <a:t>/(1-Pr) =Infinity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13433-C391-4C4D-815D-E09C9D453A51}"/>
              </a:ext>
            </a:extLst>
          </p:cNvPr>
          <p:cNvSpPr txBox="1"/>
          <p:nvPr/>
        </p:nvSpPr>
        <p:spPr>
          <a:xfrm>
            <a:off x="7129671" y="6188767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0&lt;=</a:t>
            </a:r>
            <a:r>
              <a:rPr lang="en-IN" dirty="0" err="1"/>
              <a:t>Pr</a:t>
            </a:r>
            <a:r>
              <a:rPr lang="en-IN" dirty="0"/>
              <a:t>/(1-Pr)&lt;=Infinity</a:t>
            </a:r>
          </a:p>
        </p:txBody>
      </p:sp>
    </p:spTree>
    <p:extLst>
      <p:ext uri="{BB962C8B-B14F-4D97-AF65-F5344CB8AC3E}">
        <p14:creationId xmlns:p14="http://schemas.microsoft.com/office/powerpoint/2010/main" val="1227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5914" y="1690690"/>
                <a:ext cx="4488873" cy="138287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Instead of estimating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dirty="0"/>
                  <a:t> we can try to estimate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den>
                    </m:f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14" y="1690690"/>
                <a:ext cx="4488873" cy="1382879"/>
              </a:xfrm>
              <a:prstGeom prst="rect">
                <a:avLst/>
              </a:prstGeom>
              <a:blipFill>
                <a:blip r:embed="rId2"/>
                <a:stretch>
                  <a:fillRect l="-1085" t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33958" y="3337928"/>
            <a:ext cx="275705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These estimates make sense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01853" y="4147020"/>
                <a:ext cx="5430983" cy="23482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dirty="0"/>
                  <a:t>We are trying to fit: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The problem still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∈(0,+∞)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53" y="4147020"/>
                <a:ext cx="5430983" cy="2348207"/>
              </a:xfrm>
              <a:prstGeom prst="rect">
                <a:avLst/>
              </a:prstGeom>
              <a:blipFill>
                <a:blip r:embed="rId3"/>
                <a:stretch>
                  <a:fillRect l="-1009" t="-12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4" y="1788586"/>
            <a:ext cx="5020066" cy="344729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741333" y="2184400"/>
            <a:ext cx="1792625" cy="143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1"/>
          </p:cNvCxnSpPr>
          <p:nvPr/>
        </p:nvCxnSpPr>
        <p:spPr>
          <a:xfrm>
            <a:off x="4267200" y="3073569"/>
            <a:ext cx="2266758" cy="58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D5D-D119-493D-A333-18D191AC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Learning: Fitting a 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B5806-8B66-493F-ADB2-5387AE93414B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302812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1404311451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77496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7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2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693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3540CD-C6FA-454F-B7BA-59E437484B6B}"/>
              </a:ext>
            </a:extLst>
          </p:cNvPr>
          <p:cNvGraphicFramePr>
            <a:graphicFrameLocks noGrp="1"/>
          </p:cNvGraphicFramePr>
          <p:nvPr/>
        </p:nvGraphicFramePr>
        <p:xfrm>
          <a:off x="5371549" y="2065572"/>
          <a:ext cx="534946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635">
                  <a:extLst>
                    <a:ext uri="{9D8B030D-6E8A-4147-A177-3AD203B41FA5}">
                      <a16:colId xmlns:a16="http://schemas.microsoft.com/office/drawing/2014/main" val="441576285"/>
                    </a:ext>
                  </a:extLst>
                </a:gridCol>
                <a:gridCol w="1176449">
                  <a:extLst>
                    <a:ext uri="{9D8B030D-6E8A-4147-A177-3AD203B41FA5}">
                      <a16:colId xmlns:a16="http://schemas.microsoft.com/office/drawing/2014/main" val="1488235936"/>
                    </a:ext>
                  </a:extLst>
                </a:gridCol>
                <a:gridCol w="1172783">
                  <a:extLst>
                    <a:ext uri="{9D8B030D-6E8A-4147-A177-3AD203B41FA5}">
                      <a16:colId xmlns:a16="http://schemas.microsoft.com/office/drawing/2014/main" val="3818243758"/>
                    </a:ext>
                  </a:extLst>
                </a:gridCol>
                <a:gridCol w="1851594">
                  <a:extLst>
                    <a:ext uri="{9D8B030D-6E8A-4147-A177-3AD203B41FA5}">
                      <a16:colId xmlns:a16="http://schemas.microsoft.com/office/drawing/2014/main" val="186895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/1-Pr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log(</a:t>
                      </a:r>
                      <a:r>
                        <a:rPr lang="en-IN" dirty="0" err="1"/>
                        <a:t>Pr</a:t>
                      </a:r>
                      <a:r>
                        <a:rPr lang="en-IN" dirty="0"/>
                        <a:t>/(1-Pr))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2914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8F0206-9021-435F-95BA-BDFC0C9F8137}"/>
              </a:ext>
            </a:extLst>
          </p:cNvPr>
          <p:cNvCxnSpPr/>
          <p:nvPr/>
        </p:nvCxnSpPr>
        <p:spPr>
          <a:xfrm>
            <a:off x="3866322" y="2756452"/>
            <a:ext cx="1408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188415-47FA-452A-BBFD-0E09398962CB}"/>
              </a:ext>
            </a:extLst>
          </p:cNvPr>
          <p:cNvSpPr txBox="1"/>
          <p:nvPr/>
        </p:nvSpPr>
        <p:spPr>
          <a:xfrm>
            <a:off x="7129671" y="3591346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0&lt;=</a:t>
            </a:r>
            <a:r>
              <a:rPr lang="en-IN" dirty="0" err="1"/>
              <a:t>Pr</a:t>
            </a:r>
            <a:r>
              <a:rPr lang="en-IN" dirty="0"/>
              <a:t>/(1-Pr)&lt;=Infinity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71923-73E9-4336-A2AA-34ECD414D209}"/>
              </a:ext>
            </a:extLst>
          </p:cNvPr>
          <p:cNvSpPr txBox="1"/>
          <p:nvPr/>
        </p:nvSpPr>
        <p:spPr>
          <a:xfrm>
            <a:off x="6718852" y="4101555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-Infinity&lt;=log(</a:t>
            </a:r>
            <a:r>
              <a:rPr lang="en-IN" dirty="0" err="1"/>
              <a:t>Pr</a:t>
            </a:r>
            <a:r>
              <a:rPr lang="en-IN" dirty="0"/>
              <a:t>/(1-Pr))&lt;=Infinity</a:t>
            </a:r>
          </a:p>
        </p:txBody>
      </p:sp>
    </p:spTree>
    <p:extLst>
      <p:ext uri="{BB962C8B-B14F-4D97-AF65-F5344CB8AC3E}">
        <p14:creationId xmlns:p14="http://schemas.microsoft.com/office/powerpoint/2010/main" val="25128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2437</Words>
  <Application>Microsoft Macintosh PowerPoint</Application>
  <PresentationFormat>Widescreen</PresentationFormat>
  <Paragraphs>801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Office Theme</vt:lpstr>
      <vt:lpstr>Logistic Regression</vt:lpstr>
      <vt:lpstr>Supervised Learning: Classifying using a linear model</vt:lpstr>
      <vt:lpstr>Supervised Learning: Fitting lines</vt:lpstr>
      <vt:lpstr>Supervised Learning: Fitting line</vt:lpstr>
      <vt:lpstr>Supervised Learning: Fitting line</vt:lpstr>
      <vt:lpstr>Supervised Learning: Fitting a line</vt:lpstr>
      <vt:lpstr>Supervised Learning: Fitting a line</vt:lpstr>
      <vt:lpstr>Supervised Learning: Fitting a line</vt:lpstr>
      <vt:lpstr>Supervised Learning: Fitting a line</vt:lpstr>
      <vt:lpstr>Supervised Learning: Fitting a line</vt:lpstr>
      <vt:lpstr>Supervised Learning: Logistic Function</vt:lpstr>
      <vt:lpstr>Supervised Learning: Logistic Cost Function</vt:lpstr>
      <vt:lpstr>Supervised Learning: Logistic Cost Function</vt:lpstr>
      <vt:lpstr>Supervised Learning: Logistic Cost Function</vt:lpstr>
      <vt:lpstr>Supervised Learning: Logistic Cost Function</vt:lpstr>
      <vt:lpstr>Supervised Learning: Logistic Cost Function</vt:lpstr>
      <vt:lpstr>Supervised Learning: L1 and L2 regularization</vt:lpstr>
      <vt:lpstr>Supervised Learning: L1 and L2 regularization</vt:lpstr>
      <vt:lpstr>Supervised Learning: Classification Performance Metrics</vt:lpstr>
      <vt:lpstr>Supervised Learning: Classification Performance Metrics</vt:lpstr>
      <vt:lpstr>Supervised Learning: Classification Performance Metrics</vt:lpstr>
      <vt:lpstr>S 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Classification Performance Metrics</vt:lpstr>
      <vt:lpstr>Supervised Learning: Logistic Regression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Classifying multiple classes</vt:lpstr>
      <vt:lpstr>Supervised Learning: Loss Function multiple classes</vt:lpstr>
      <vt:lpstr>Supervised Learning: Loss Function multiple classes</vt:lpstr>
      <vt:lpstr>Supervised Learning: Logistic Regression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Gunnvant Saini</dc:creator>
  <cp:lastModifiedBy>Gunnvant Saini</cp:lastModifiedBy>
  <cp:revision>2</cp:revision>
  <dcterms:created xsi:type="dcterms:W3CDTF">2020-05-31T16:33:30Z</dcterms:created>
  <dcterms:modified xsi:type="dcterms:W3CDTF">2022-06-24T10:41:22Z</dcterms:modified>
</cp:coreProperties>
</file>