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395" r:id="rId2"/>
    <p:sldId id="396" r:id="rId3"/>
    <p:sldId id="397" r:id="rId4"/>
    <p:sldId id="264" r:id="rId5"/>
    <p:sldId id="389" r:id="rId6"/>
    <p:sldId id="390" r:id="rId7"/>
    <p:sldId id="391" r:id="rId8"/>
    <p:sldId id="392" r:id="rId9"/>
    <p:sldId id="393" r:id="rId10"/>
    <p:sldId id="394" r:id="rId11"/>
    <p:sldId id="398" r:id="rId12"/>
    <p:sldId id="399" r:id="rId13"/>
    <p:sldId id="400" r:id="rId14"/>
    <p:sldId id="401" r:id="rId15"/>
    <p:sldId id="402" r:id="rId16"/>
    <p:sldId id="431" r:id="rId17"/>
    <p:sldId id="435" r:id="rId18"/>
    <p:sldId id="437" r:id="rId19"/>
    <p:sldId id="442" r:id="rId20"/>
    <p:sldId id="439" r:id="rId21"/>
    <p:sldId id="440" r:id="rId22"/>
    <p:sldId id="443" r:id="rId23"/>
    <p:sldId id="444" r:id="rId24"/>
    <p:sldId id="445" r:id="rId25"/>
    <p:sldId id="446" r:id="rId26"/>
    <p:sldId id="432" r:id="rId27"/>
    <p:sldId id="453" r:id="rId28"/>
    <p:sldId id="454" r:id="rId29"/>
    <p:sldId id="455" r:id="rId30"/>
    <p:sldId id="456" r:id="rId31"/>
    <p:sldId id="457" r:id="rId32"/>
    <p:sldId id="463" r:id="rId33"/>
    <p:sldId id="462" r:id="rId34"/>
    <p:sldId id="458" r:id="rId35"/>
    <p:sldId id="459" r:id="rId36"/>
    <p:sldId id="464" r:id="rId37"/>
    <p:sldId id="465" r:id="rId38"/>
    <p:sldId id="466" r:id="rId39"/>
    <p:sldId id="470" r:id="rId40"/>
    <p:sldId id="468" r:id="rId41"/>
    <p:sldId id="471" r:id="rId42"/>
    <p:sldId id="467" r:id="rId43"/>
    <p:sldId id="472" r:id="rId44"/>
    <p:sldId id="473" r:id="rId45"/>
    <p:sldId id="474" r:id="rId46"/>
    <p:sldId id="475" r:id="rId47"/>
    <p:sldId id="476" r:id="rId48"/>
    <p:sldId id="477" r:id="rId49"/>
    <p:sldId id="478" r:id="rId50"/>
    <p:sldId id="479" r:id="rId51"/>
    <p:sldId id="48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AAADA-60EE-0B46-9219-5A3B91EEEA0A}" v="71" dt="2022-01-06T06:21:44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3BFF6-A13E-5A4E-9C89-CCA83BC1A2FB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3EE94-7AEE-0A4B-92E3-F5201D03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8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39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76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06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578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47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62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89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99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8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008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48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00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13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7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5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63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97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48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0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6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011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05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2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2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58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718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33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5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the f to 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56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21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7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98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566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55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9056-B457-FA48-B98B-D3AB59193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D638E-0AAE-5D4D-B09B-A4DDD6827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B53E9-5AF4-304E-BBC3-8CE284BA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B3798-49C0-644D-B4D9-D111FA52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D0FD-F6E0-D541-A306-102E1330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9CA6-4CB9-3243-A1A1-1C03DBC0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AC24D-76E9-AA4C-B817-053C72F13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EE59-9470-8B49-8BFC-94EA6C17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4C32F-574B-D247-B40C-3B506FFA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5AEE-33A5-9443-8326-B487CCDB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8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68848-40D8-ED42-92EC-73102B852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DA948-F546-6E47-86CE-04FE3FB1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FEE2-DF3A-8741-9D93-9C4C395C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4704-9239-B14F-8936-BD288460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E8ED-0C2E-1D40-9156-5C8F1A89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79BC-52A8-3447-B5AB-8098D360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DE5E-E16D-1043-9137-753D25A6A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D904-5F5E-874E-9990-3099163C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38FD-DE0A-4345-AF6A-935BCA41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EC4BB-355C-B34C-B227-8E02C19A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7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B172-9253-1441-B2D8-C1D25C82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FACE2-6C57-2E4F-B350-49D9A2E7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0796-D888-4348-8C74-B2C35A2F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BE07-AC5E-654C-BCB9-82F05B62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89B1-452C-6E40-872B-21581D3E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4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0B54-7471-E845-A48B-615C136A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3180-7E6B-DB40-98FC-F1E1ACAF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11782-713B-6B47-A8AE-906A68F7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8BAF8-F4FE-5649-A8AB-5D1D913E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AD506-16E2-4B4C-9D96-2A26DDE8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F8C4B-A40C-3A47-9943-02B4CB9C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A2D5-ED6A-D045-8D68-128657C4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B666E-32E7-3340-AB76-8A31D734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91D23-3681-0245-927A-B45B7D22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D3032-1CEF-184D-B91B-1A4C7F922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B810A-589F-114E-B015-1D3C9F0BB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93D9F-0747-0D42-B554-EA8F04E3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C498D-CEA4-6C44-B72F-029AAA32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7E2B1-1863-EF4C-BE82-AA34790E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8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02BF-8098-6949-AA47-90DBB528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73DF0-2B9C-9142-831F-5BF7E9F7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66CFD-FF03-694F-98CA-BA315255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D9C49-305D-D74F-885E-9F4DFC6F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2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23E48-90A9-934C-917B-42438701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AFBDF-0249-9D41-8953-25B580FE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062FB-2BA0-054D-910B-21AF6B8B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6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40E6-5C1A-824F-8D27-9BED6171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759E-0C3C-3045-9CB8-B421DF32F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CB590-385A-F746-B1A1-4E8549B0F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6C23F-ADA7-5D45-8CEB-56D1CB6D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0375E-949D-8A46-8347-1AE04205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413C5-BE79-B14F-832A-DDAE454A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120F-3481-EA47-A199-6CFEBC8D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53C00-D6D1-7141-8FCF-27F38672D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D524F-BFA6-F846-BB61-56A85094E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73CBA-1B04-7D4C-A8D8-C031E129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E4194-5E45-7542-8FDF-3BC3EC00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74DE1-6A9E-144D-A1D7-C8C4B242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7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18E18-0D1E-3745-8D83-16C364F6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CA69E-BCF2-8A43-B07C-A1A187B7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476A-79CC-7042-981C-2B285589A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E140D-E7D3-ED4E-9DCE-8B4E54300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D769A-C0E3-E245-8506-31D0396A5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4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7.png"/><Relationship Id="rId3" Type="http://schemas.openxmlformats.org/officeDocument/2006/relationships/image" Target="../media/image480.png"/><Relationship Id="rId7" Type="http://schemas.openxmlformats.org/officeDocument/2006/relationships/image" Target="../media/image84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81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83.png"/><Relationship Id="rId14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7.png"/><Relationship Id="rId3" Type="http://schemas.openxmlformats.org/officeDocument/2006/relationships/image" Target="../media/image480.png"/><Relationship Id="rId7" Type="http://schemas.openxmlformats.org/officeDocument/2006/relationships/image" Target="../media/image84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81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83.png"/><Relationship Id="rId1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87.png"/><Relationship Id="rId3" Type="http://schemas.openxmlformats.org/officeDocument/2006/relationships/image" Target="../media/image480.png"/><Relationship Id="rId7" Type="http://schemas.openxmlformats.org/officeDocument/2006/relationships/image" Target="../media/image89.png"/><Relationship Id="rId12" Type="http://schemas.openxmlformats.org/officeDocument/2006/relationships/image" Target="../media/image86.png"/><Relationship Id="rId17" Type="http://schemas.openxmlformats.org/officeDocument/2006/relationships/image" Target="../media/image9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81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83.png"/><Relationship Id="rId1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87.png"/><Relationship Id="rId3" Type="http://schemas.openxmlformats.org/officeDocument/2006/relationships/image" Target="../media/image480.png"/><Relationship Id="rId7" Type="http://schemas.openxmlformats.org/officeDocument/2006/relationships/image" Target="../media/image89.png"/><Relationship Id="rId12" Type="http://schemas.openxmlformats.org/officeDocument/2006/relationships/image" Target="../media/image86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94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83.png"/><Relationship Id="rId1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87.png"/><Relationship Id="rId3" Type="http://schemas.openxmlformats.org/officeDocument/2006/relationships/image" Target="../media/image480.png"/><Relationship Id="rId7" Type="http://schemas.openxmlformats.org/officeDocument/2006/relationships/image" Target="../media/image89.png"/><Relationship Id="rId12" Type="http://schemas.openxmlformats.org/officeDocument/2006/relationships/image" Target="../media/image86.png"/><Relationship Id="rId17" Type="http://schemas.openxmlformats.org/officeDocument/2006/relationships/image" Target="../media/image9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97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83.png"/><Relationship Id="rId1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87.png"/><Relationship Id="rId3" Type="http://schemas.openxmlformats.org/officeDocument/2006/relationships/image" Target="../media/image480.png"/><Relationship Id="rId7" Type="http://schemas.openxmlformats.org/officeDocument/2006/relationships/image" Target="../media/image89.png"/><Relationship Id="rId12" Type="http://schemas.openxmlformats.org/officeDocument/2006/relationships/image" Target="../media/image86.png"/><Relationship Id="rId17" Type="http://schemas.openxmlformats.org/officeDocument/2006/relationships/image" Target="../media/image9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97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83.png"/><Relationship Id="rId1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2.png"/><Relationship Id="rId7" Type="http://schemas.openxmlformats.org/officeDocument/2006/relationships/image" Target="../media/image115.png"/><Relationship Id="rId12" Type="http://schemas.openxmlformats.org/officeDocument/2006/relationships/image" Target="../media/image118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17.png"/><Relationship Id="rId5" Type="http://schemas.openxmlformats.org/officeDocument/2006/relationships/image" Target="../media/image114.png"/><Relationship Id="rId10" Type="http://schemas.openxmlformats.org/officeDocument/2006/relationships/image" Target="../media/image107.png"/><Relationship Id="rId4" Type="http://schemas.openxmlformats.org/officeDocument/2006/relationships/image" Target="../media/image113.png"/><Relationship Id="rId9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18.png"/><Relationship Id="rId3" Type="http://schemas.openxmlformats.org/officeDocument/2006/relationships/image" Target="../media/image120.png"/><Relationship Id="rId7" Type="http://schemas.openxmlformats.org/officeDocument/2006/relationships/image" Target="../media/image114.png"/><Relationship Id="rId12" Type="http://schemas.openxmlformats.org/officeDocument/2006/relationships/image" Target="../media/image117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06.png"/><Relationship Id="rId5" Type="http://schemas.openxmlformats.org/officeDocument/2006/relationships/image" Target="../media/image112.png"/><Relationship Id="rId10" Type="http://schemas.openxmlformats.org/officeDocument/2006/relationships/image" Target="../media/image116.png"/><Relationship Id="rId4" Type="http://schemas.openxmlformats.org/officeDocument/2006/relationships/image" Target="../media/image111.png"/><Relationship Id="rId9" Type="http://schemas.openxmlformats.org/officeDocument/2006/relationships/image" Target="../media/image115.png"/><Relationship Id="rId1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1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0" Type="http://schemas.openxmlformats.org/officeDocument/2006/relationships/image" Target="../media/image107.png"/><Relationship Id="rId4" Type="http://schemas.openxmlformats.org/officeDocument/2006/relationships/image" Target="../media/image103.png"/><Relationship Id="rId9" Type="http://schemas.openxmlformats.org/officeDocument/2006/relationships/image" Target="../media/image122.png"/><Relationship Id="rId14" Type="http://schemas.openxmlformats.org/officeDocument/2006/relationships/image" Target="../media/image1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7.png"/><Relationship Id="rId3" Type="http://schemas.openxmlformats.org/officeDocument/2006/relationships/image" Target="../media/image113.png"/><Relationship Id="rId7" Type="http://schemas.openxmlformats.org/officeDocument/2006/relationships/image" Target="../media/image106.png"/><Relationship Id="rId12" Type="http://schemas.openxmlformats.org/officeDocument/2006/relationships/image" Target="../media/image112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11.png"/><Relationship Id="rId5" Type="http://schemas.openxmlformats.org/officeDocument/2006/relationships/image" Target="../media/image115.png"/><Relationship Id="rId15" Type="http://schemas.openxmlformats.org/officeDocument/2006/relationships/image" Target="../media/image114.png"/><Relationship Id="rId10" Type="http://schemas.openxmlformats.org/officeDocument/2006/relationships/image" Target="../media/image122.png"/><Relationship Id="rId4" Type="http://schemas.openxmlformats.org/officeDocument/2006/relationships/image" Target="../media/image103.png"/><Relationship Id="rId9" Type="http://schemas.openxmlformats.org/officeDocument/2006/relationships/image" Target="../media/image121.png"/><Relationship Id="rId14" Type="http://schemas.openxmlformats.org/officeDocument/2006/relationships/image" Target="../media/image1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12.png"/><Relationship Id="rId3" Type="http://schemas.openxmlformats.org/officeDocument/2006/relationships/image" Target="../media/image114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2.png"/><Relationship Id="rId5" Type="http://schemas.openxmlformats.org/officeDocument/2006/relationships/image" Target="../media/image104.png"/><Relationship Id="rId15" Type="http://schemas.openxmlformats.org/officeDocument/2006/relationships/image" Target="../media/image118.png"/><Relationship Id="rId10" Type="http://schemas.openxmlformats.org/officeDocument/2006/relationships/image" Target="../media/image121.png"/><Relationship Id="rId4" Type="http://schemas.openxmlformats.org/officeDocument/2006/relationships/image" Target="../media/image103.png"/><Relationship Id="rId9" Type="http://schemas.openxmlformats.org/officeDocument/2006/relationships/image" Target="../media/image107.png"/><Relationship Id="rId14" Type="http://schemas.openxmlformats.org/officeDocument/2006/relationships/image" Target="../media/image1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22.png"/><Relationship Id="rId5" Type="http://schemas.openxmlformats.org/officeDocument/2006/relationships/image" Target="../media/image104.png"/><Relationship Id="rId15" Type="http://schemas.openxmlformats.org/officeDocument/2006/relationships/image" Target="../media/image118.png"/><Relationship Id="rId10" Type="http://schemas.openxmlformats.org/officeDocument/2006/relationships/image" Target="../media/image121.png"/><Relationship Id="rId4" Type="http://schemas.openxmlformats.org/officeDocument/2006/relationships/image" Target="../media/image103.png"/><Relationship Id="rId9" Type="http://schemas.openxmlformats.org/officeDocument/2006/relationships/image" Target="../media/image107.png"/><Relationship Id="rId14" Type="http://schemas.openxmlformats.org/officeDocument/2006/relationships/image" Target="../media/image1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22.png"/><Relationship Id="rId5" Type="http://schemas.openxmlformats.org/officeDocument/2006/relationships/image" Target="../media/image104.png"/><Relationship Id="rId15" Type="http://schemas.openxmlformats.org/officeDocument/2006/relationships/image" Target="../media/image118.png"/><Relationship Id="rId10" Type="http://schemas.openxmlformats.org/officeDocument/2006/relationships/image" Target="../media/image121.png"/><Relationship Id="rId4" Type="http://schemas.openxmlformats.org/officeDocument/2006/relationships/image" Target="../media/image103.png"/><Relationship Id="rId9" Type="http://schemas.openxmlformats.org/officeDocument/2006/relationships/image" Target="../media/image107.png"/><Relationship Id="rId14" Type="http://schemas.openxmlformats.org/officeDocument/2006/relationships/image" Target="../media/image1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0.png"/><Relationship Id="rId3" Type="http://schemas.openxmlformats.org/officeDocument/2006/relationships/image" Target="../media/image102.png"/><Relationship Id="rId7" Type="http://schemas.openxmlformats.org/officeDocument/2006/relationships/image" Target="../media/image127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10" Type="http://schemas.openxmlformats.org/officeDocument/2006/relationships/image" Target="../media/image128.png"/><Relationship Id="rId4" Type="http://schemas.openxmlformats.org/officeDocument/2006/relationships/image" Target="../media/image103.png"/><Relationship Id="rId9" Type="http://schemas.openxmlformats.org/officeDocument/2006/relationships/image" Target="../media/image12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0.png"/><Relationship Id="rId3" Type="http://schemas.openxmlformats.org/officeDocument/2006/relationships/image" Target="../media/image102.png"/><Relationship Id="rId7" Type="http://schemas.openxmlformats.org/officeDocument/2006/relationships/image" Target="../media/image127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07.png"/><Relationship Id="rId5" Type="http://schemas.openxmlformats.org/officeDocument/2006/relationships/image" Target="../media/image104.png"/><Relationship Id="rId10" Type="http://schemas.openxmlformats.org/officeDocument/2006/relationships/image" Target="../media/image128.png"/><Relationship Id="rId4" Type="http://schemas.openxmlformats.org/officeDocument/2006/relationships/image" Target="../media/image103.png"/><Relationship Id="rId9" Type="http://schemas.openxmlformats.org/officeDocument/2006/relationships/image" Target="../media/image12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08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0.png"/><Relationship Id="rId10" Type="http://schemas.openxmlformats.org/officeDocument/2006/relationships/image" Target="../media/image1270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10" Type="http://schemas.openxmlformats.org/officeDocument/2006/relationships/image" Target="../media/image1270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35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7" Type="http://schemas.openxmlformats.org/officeDocument/2006/relationships/image" Target="../media/image13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10" Type="http://schemas.openxmlformats.org/officeDocument/2006/relationships/image" Target="../media/image1270.png"/><Relationship Id="rId19" Type="http://schemas.openxmlformats.org/officeDocument/2006/relationships/image" Target="../media/image107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37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7" Type="http://schemas.openxmlformats.org/officeDocument/2006/relationships/image" Target="../media/image13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10" Type="http://schemas.openxmlformats.org/officeDocument/2006/relationships/image" Target="../media/image1270.png"/><Relationship Id="rId19" Type="http://schemas.openxmlformats.org/officeDocument/2006/relationships/image" Target="../media/image138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41.png"/><Relationship Id="rId3" Type="http://schemas.openxmlformats.org/officeDocument/2006/relationships/image" Target="../media/image101.png"/><Relationship Id="rId21" Type="http://schemas.openxmlformats.org/officeDocument/2006/relationships/image" Target="../media/image137.png"/><Relationship Id="rId7" Type="http://schemas.openxmlformats.org/officeDocument/2006/relationships/image" Target="../media/image10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39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10" Type="http://schemas.openxmlformats.org/officeDocument/2006/relationships/image" Target="../media/image1270.png"/><Relationship Id="rId19" Type="http://schemas.openxmlformats.org/officeDocument/2006/relationships/image" Target="../media/image107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40.png"/><Relationship Id="rId3" Type="http://schemas.openxmlformats.org/officeDocument/2006/relationships/image" Target="../media/image101.png"/><Relationship Id="rId21" Type="http://schemas.openxmlformats.org/officeDocument/2006/relationships/image" Target="../media/image137.png"/><Relationship Id="rId7" Type="http://schemas.openxmlformats.org/officeDocument/2006/relationships/image" Target="../media/image105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07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10" Type="http://schemas.openxmlformats.org/officeDocument/2006/relationships/image" Target="../media/image1270.png"/><Relationship Id="rId19" Type="http://schemas.openxmlformats.org/officeDocument/2006/relationships/image" Target="../media/image142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2.png"/><Relationship Id="rId3" Type="http://schemas.openxmlformats.org/officeDocument/2006/relationships/image" Target="../media/image101.png"/><Relationship Id="rId21" Type="http://schemas.openxmlformats.org/officeDocument/2006/relationships/image" Target="../media/image136.png"/><Relationship Id="rId7" Type="http://schemas.openxmlformats.org/officeDocument/2006/relationships/image" Target="../media/image105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3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38.png"/><Relationship Id="rId10" Type="http://schemas.openxmlformats.org/officeDocument/2006/relationships/image" Target="../media/image1270.png"/><Relationship Id="rId19" Type="http://schemas.openxmlformats.org/officeDocument/2006/relationships/image" Target="../media/image140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2" Type="http://schemas.openxmlformats.org/officeDocument/2006/relationships/image" Target="../media/image1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44.png"/><Relationship Id="rId3" Type="http://schemas.openxmlformats.org/officeDocument/2006/relationships/image" Target="../media/image101.png"/><Relationship Id="rId21" Type="http://schemas.openxmlformats.org/officeDocument/2006/relationships/image" Target="../media/image138.png"/><Relationship Id="rId7" Type="http://schemas.openxmlformats.org/officeDocument/2006/relationships/image" Target="../media/image10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07.png"/><Relationship Id="rId10" Type="http://schemas.openxmlformats.org/officeDocument/2006/relationships/image" Target="../media/image1270.png"/><Relationship Id="rId19" Type="http://schemas.openxmlformats.org/officeDocument/2006/relationships/image" Target="../media/image136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2" Type="http://schemas.openxmlformats.org/officeDocument/2006/relationships/image" Target="../media/image14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40.png"/><Relationship Id="rId3" Type="http://schemas.openxmlformats.org/officeDocument/2006/relationships/image" Target="../media/image101.png"/><Relationship Id="rId21" Type="http://schemas.openxmlformats.org/officeDocument/2006/relationships/image" Target="../media/image137.png"/><Relationship Id="rId7" Type="http://schemas.openxmlformats.org/officeDocument/2006/relationships/image" Target="../media/image105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45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07.png"/><Relationship Id="rId10" Type="http://schemas.openxmlformats.org/officeDocument/2006/relationships/image" Target="../media/image1270.png"/><Relationship Id="rId19" Type="http://schemas.openxmlformats.org/officeDocument/2006/relationships/image" Target="../media/image144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40.png"/><Relationship Id="rId3" Type="http://schemas.openxmlformats.org/officeDocument/2006/relationships/image" Target="../media/image101.png"/><Relationship Id="rId21" Type="http://schemas.openxmlformats.org/officeDocument/2006/relationships/image" Target="../media/image137.png"/><Relationship Id="rId7" Type="http://schemas.openxmlformats.org/officeDocument/2006/relationships/image" Target="../media/image105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45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07.png"/><Relationship Id="rId10" Type="http://schemas.openxmlformats.org/officeDocument/2006/relationships/image" Target="../media/image1270.png"/><Relationship Id="rId19" Type="http://schemas.openxmlformats.org/officeDocument/2006/relationships/image" Target="../media/image144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40.png"/><Relationship Id="rId3" Type="http://schemas.openxmlformats.org/officeDocument/2006/relationships/image" Target="../media/image101.png"/><Relationship Id="rId21" Type="http://schemas.openxmlformats.org/officeDocument/2006/relationships/image" Target="../media/image137.png"/><Relationship Id="rId7" Type="http://schemas.openxmlformats.org/officeDocument/2006/relationships/image" Target="../media/image105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46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07.png"/><Relationship Id="rId10" Type="http://schemas.openxmlformats.org/officeDocument/2006/relationships/image" Target="../media/image1270.png"/><Relationship Id="rId19" Type="http://schemas.openxmlformats.org/officeDocument/2006/relationships/image" Target="../media/image144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47.png"/><Relationship Id="rId18" Type="http://schemas.openxmlformats.org/officeDocument/2006/relationships/image" Target="../media/image130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440.png"/><Relationship Id="rId17" Type="http://schemas.openxmlformats.org/officeDocument/2006/relationships/image" Target="../media/image129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470.png"/><Relationship Id="rId10" Type="http://schemas.openxmlformats.org/officeDocument/2006/relationships/image" Target="../media/image1270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46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48.png"/><Relationship Id="rId18" Type="http://schemas.openxmlformats.org/officeDocument/2006/relationships/image" Target="../media/image132.png"/><Relationship Id="rId3" Type="http://schemas.openxmlformats.org/officeDocument/2006/relationships/image" Target="../media/image101.png"/><Relationship Id="rId21" Type="http://schemas.openxmlformats.org/officeDocument/2006/relationships/image" Target="../media/image138.png"/><Relationship Id="rId7" Type="http://schemas.openxmlformats.org/officeDocument/2006/relationships/image" Target="../media/image105.png"/><Relationship Id="rId12" Type="http://schemas.openxmlformats.org/officeDocument/2006/relationships/image" Target="../media/image1440.png"/><Relationship Id="rId17" Type="http://schemas.openxmlformats.org/officeDocument/2006/relationships/image" Target="../media/image131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10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480.png"/><Relationship Id="rId10" Type="http://schemas.openxmlformats.org/officeDocument/2006/relationships/image" Target="../media/image1270.png"/><Relationship Id="rId19" Type="http://schemas.openxmlformats.org/officeDocument/2006/relationships/image" Target="../media/image136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460.png"/><Relationship Id="rId2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1.png"/><Relationship Id="rId13" Type="http://schemas.openxmlformats.org/officeDocument/2006/relationships/image" Target="../media/image630.png"/><Relationship Id="rId3" Type="http://schemas.openxmlformats.org/officeDocument/2006/relationships/image" Target="../media/image480.png"/><Relationship Id="rId7" Type="http://schemas.openxmlformats.org/officeDocument/2006/relationships/image" Target="../media/image1901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1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2101.png"/><Relationship Id="rId14" Type="http://schemas.openxmlformats.org/officeDocument/2006/relationships/image" Target="../media/image64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3.png"/><Relationship Id="rId3" Type="http://schemas.openxmlformats.org/officeDocument/2006/relationships/image" Target="../media/image101.png"/><Relationship Id="rId21" Type="http://schemas.openxmlformats.org/officeDocument/2006/relationships/image" Target="../media/image1460.png"/><Relationship Id="rId7" Type="http://schemas.openxmlformats.org/officeDocument/2006/relationships/image" Target="../media/image105.png"/><Relationship Id="rId12" Type="http://schemas.openxmlformats.org/officeDocument/2006/relationships/image" Target="../media/image150.png"/><Relationship Id="rId25" Type="http://schemas.openxmlformats.org/officeDocument/2006/relationships/image" Target="../media/image138.png"/><Relationship Id="rId2" Type="http://schemas.openxmlformats.org/officeDocument/2006/relationships/notesSlide" Target="../notesSlides/notesSlide26.xml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37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36.png"/><Relationship Id="rId10" Type="http://schemas.openxmlformats.org/officeDocument/2006/relationships/image" Target="../media/image1270.png"/><Relationship Id="rId19" Type="http://schemas.openxmlformats.org/officeDocument/2006/relationships/image" Target="../media/image1440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2" Type="http://schemas.openxmlformats.org/officeDocument/2006/relationships/image" Target="../media/image148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53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7" Type="http://schemas.openxmlformats.org/officeDocument/2006/relationships/image" Target="../media/image152.png"/><Relationship Id="rId25" Type="http://schemas.openxmlformats.org/officeDocument/2006/relationships/image" Target="../media/image146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51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3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50.png"/><Relationship Id="rId10" Type="http://schemas.openxmlformats.org/officeDocument/2006/relationships/image" Target="../media/image1270.png"/><Relationship Id="rId19" Type="http://schemas.openxmlformats.org/officeDocument/2006/relationships/image" Target="../media/image154.png"/><Relationship Id="rId31" Type="http://schemas.openxmlformats.org/officeDocument/2006/relationships/image" Target="../media/image138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55.png"/><Relationship Id="rId30" Type="http://schemas.openxmlformats.org/officeDocument/2006/relationships/image" Target="../media/image13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4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7" Type="http://schemas.openxmlformats.org/officeDocument/2006/relationships/image" Target="../media/image140.png"/><Relationship Id="rId25" Type="http://schemas.openxmlformats.org/officeDocument/2006/relationships/image" Target="../media/image146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43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50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36.png"/><Relationship Id="rId10" Type="http://schemas.openxmlformats.org/officeDocument/2006/relationships/image" Target="../media/image1270.png"/><Relationship Id="rId19" Type="http://schemas.openxmlformats.org/officeDocument/2006/relationships/image" Target="../media/image5.png"/><Relationship Id="rId31" Type="http://schemas.openxmlformats.org/officeDocument/2006/relationships/image" Target="../media/image3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57.png"/><Relationship Id="rId30" Type="http://schemas.openxmlformats.org/officeDocument/2006/relationships/image" Target="../media/image13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34" Type="http://schemas.openxmlformats.org/officeDocument/2006/relationships/image" Target="../media/image3.png"/><Relationship Id="rId7" Type="http://schemas.openxmlformats.org/officeDocument/2006/relationships/image" Target="../media/image105.png"/><Relationship Id="rId25" Type="http://schemas.openxmlformats.org/officeDocument/2006/relationships/image" Target="../media/image1460.png"/><Relationship Id="rId33" Type="http://schemas.openxmlformats.org/officeDocument/2006/relationships/image" Target="../media/image138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53.png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37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40.png"/><Relationship Id="rId10" Type="http://schemas.openxmlformats.org/officeDocument/2006/relationships/image" Target="../media/image1270.png"/><Relationship Id="rId31" Type="http://schemas.openxmlformats.org/officeDocument/2006/relationships/image" Target="../media/image136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43.png"/><Relationship Id="rId30" Type="http://schemas.openxmlformats.org/officeDocument/2006/relationships/image" Target="../media/image158.png"/><Relationship Id="rId35" Type="http://schemas.openxmlformats.org/officeDocument/2006/relationships/image" Target="../media/image15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34" Type="http://schemas.openxmlformats.org/officeDocument/2006/relationships/image" Target="../media/image138.png"/><Relationship Id="rId7" Type="http://schemas.openxmlformats.org/officeDocument/2006/relationships/image" Target="../media/image105.png"/><Relationship Id="rId25" Type="http://schemas.openxmlformats.org/officeDocument/2006/relationships/image" Target="../media/image1460.png"/><Relationship Id="rId33" Type="http://schemas.openxmlformats.org/officeDocument/2006/relationships/image" Target="../media/image137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59.png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36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43.png"/><Relationship Id="rId10" Type="http://schemas.openxmlformats.org/officeDocument/2006/relationships/image" Target="../media/image1270.png"/><Relationship Id="rId31" Type="http://schemas.openxmlformats.org/officeDocument/2006/relationships/image" Target="../media/image158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50.png"/><Relationship Id="rId30" Type="http://schemas.openxmlformats.org/officeDocument/2006/relationships/image" Target="../media/image5.png"/><Relationship Id="rId35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34" Type="http://schemas.openxmlformats.org/officeDocument/2006/relationships/image" Target="../media/image138.png"/><Relationship Id="rId7" Type="http://schemas.openxmlformats.org/officeDocument/2006/relationships/image" Target="../media/image105.png"/><Relationship Id="rId25" Type="http://schemas.openxmlformats.org/officeDocument/2006/relationships/image" Target="../media/image1460.png"/><Relationship Id="rId33" Type="http://schemas.openxmlformats.org/officeDocument/2006/relationships/image" Target="../media/image137.png"/><Relationship Id="rId2" Type="http://schemas.openxmlformats.org/officeDocument/2006/relationships/notesSlide" Target="../notesSlides/notesSlide31.xml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36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43.png"/><Relationship Id="rId36" Type="http://schemas.openxmlformats.org/officeDocument/2006/relationships/image" Target="../media/image150.png"/><Relationship Id="rId10" Type="http://schemas.openxmlformats.org/officeDocument/2006/relationships/image" Target="../media/image1270.png"/><Relationship Id="rId31" Type="http://schemas.openxmlformats.org/officeDocument/2006/relationships/image" Target="../media/image158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59.png"/><Relationship Id="rId30" Type="http://schemas.openxmlformats.org/officeDocument/2006/relationships/image" Target="../media/image5.png"/><Relationship Id="rId35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34" Type="http://schemas.openxmlformats.org/officeDocument/2006/relationships/image" Target="../media/image138.png"/><Relationship Id="rId7" Type="http://schemas.openxmlformats.org/officeDocument/2006/relationships/image" Target="../media/image105.png"/><Relationship Id="rId25" Type="http://schemas.openxmlformats.org/officeDocument/2006/relationships/image" Target="../media/image1460.png"/><Relationship Id="rId33" Type="http://schemas.openxmlformats.org/officeDocument/2006/relationships/image" Target="../media/image137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60.png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36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43.png"/><Relationship Id="rId10" Type="http://schemas.openxmlformats.org/officeDocument/2006/relationships/image" Target="../media/image1270.png"/><Relationship Id="rId31" Type="http://schemas.openxmlformats.org/officeDocument/2006/relationships/image" Target="../media/image158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50.png"/><Relationship Id="rId30" Type="http://schemas.openxmlformats.org/officeDocument/2006/relationships/image" Target="../media/image5.png"/><Relationship Id="rId35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34" Type="http://schemas.openxmlformats.org/officeDocument/2006/relationships/image" Target="../media/image3.png"/><Relationship Id="rId7" Type="http://schemas.openxmlformats.org/officeDocument/2006/relationships/image" Target="../media/image105.png"/><Relationship Id="rId25" Type="http://schemas.openxmlformats.org/officeDocument/2006/relationships/image" Target="../media/image1460.png"/><Relationship Id="rId33" Type="http://schemas.openxmlformats.org/officeDocument/2006/relationships/image" Target="../media/image138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60.png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37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40.png"/><Relationship Id="rId10" Type="http://schemas.openxmlformats.org/officeDocument/2006/relationships/image" Target="../media/image1270.png"/><Relationship Id="rId31" Type="http://schemas.openxmlformats.org/officeDocument/2006/relationships/image" Target="../media/image136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43.png"/><Relationship Id="rId30" Type="http://schemas.openxmlformats.org/officeDocument/2006/relationships/image" Target="../media/image158.png"/><Relationship Id="rId35" Type="http://schemas.openxmlformats.org/officeDocument/2006/relationships/image" Target="../media/image15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34" Type="http://schemas.openxmlformats.org/officeDocument/2006/relationships/image" Target="../media/image3.png"/><Relationship Id="rId7" Type="http://schemas.openxmlformats.org/officeDocument/2006/relationships/image" Target="../media/image105.png"/><Relationship Id="rId25" Type="http://schemas.openxmlformats.org/officeDocument/2006/relationships/image" Target="../media/image1460.png"/><Relationship Id="rId33" Type="http://schemas.openxmlformats.org/officeDocument/2006/relationships/image" Target="../media/image138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61.png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37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40.png"/><Relationship Id="rId10" Type="http://schemas.openxmlformats.org/officeDocument/2006/relationships/image" Target="../media/image1270.png"/><Relationship Id="rId31" Type="http://schemas.openxmlformats.org/officeDocument/2006/relationships/image" Target="../media/image136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43.png"/><Relationship Id="rId30" Type="http://schemas.openxmlformats.org/officeDocument/2006/relationships/image" Target="../media/image158.png"/><Relationship Id="rId35" Type="http://schemas.openxmlformats.org/officeDocument/2006/relationships/image" Target="../media/image15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34" Type="http://schemas.openxmlformats.org/officeDocument/2006/relationships/image" Target="../media/image3.png"/><Relationship Id="rId7" Type="http://schemas.openxmlformats.org/officeDocument/2006/relationships/image" Target="../media/image105.png"/><Relationship Id="rId25" Type="http://schemas.openxmlformats.org/officeDocument/2006/relationships/image" Target="../media/image1460.png"/><Relationship Id="rId33" Type="http://schemas.openxmlformats.org/officeDocument/2006/relationships/image" Target="../media/image138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62.png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37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40.png"/><Relationship Id="rId10" Type="http://schemas.openxmlformats.org/officeDocument/2006/relationships/image" Target="../media/image1270.png"/><Relationship Id="rId31" Type="http://schemas.openxmlformats.org/officeDocument/2006/relationships/image" Target="../media/image136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43.png"/><Relationship Id="rId30" Type="http://schemas.openxmlformats.org/officeDocument/2006/relationships/image" Target="../media/image158.png"/><Relationship Id="rId35" Type="http://schemas.openxmlformats.org/officeDocument/2006/relationships/image" Target="../media/image1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1.png"/><Relationship Id="rId13" Type="http://schemas.openxmlformats.org/officeDocument/2006/relationships/image" Target="../media/image630.png"/><Relationship Id="rId3" Type="http://schemas.openxmlformats.org/officeDocument/2006/relationships/image" Target="../media/image480.png"/><Relationship Id="rId7" Type="http://schemas.openxmlformats.org/officeDocument/2006/relationships/image" Target="../media/image190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1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2101.png"/><Relationship Id="rId14" Type="http://schemas.openxmlformats.org/officeDocument/2006/relationships/image" Target="../media/image64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34" Type="http://schemas.openxmlformats.org/officeDocument/2006/relationships/image" Target="../media/image3.png"/><Relationship Id="rId7" Type="http://schemas.openxmlformats.org/officeDocument/2006/relationships/image" Target="../media/image105.png"/><Relationship Id="rId25" Type="http://schemas.openxmlformats.org/officeDocument/2006/relationships/image" Target="../media/image1460.png"/><Relationship Id="rId33" Type="http://schemas.openxmlformats.org/officeDocument/2006/relationships/image" Target="../media/image138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63.png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37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40.png"/><Relationship Id="rId10" Type="http://schemas.openxmlformats.org/officeDocument/2006/relationships/image" Target="../media/image1270.png"/><Relationship Id="rId31" Type="http://schemas.openxmlformats.org/officeDocument/2006/relationships/image" Target="../media/image136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43.png"/><Relationship Id="rId30" Type="http://schemas.openxmlformats.org/officeDocument/2006/relationships/image" Target="../media/image158.png"/><Relationship Id="rId35" Type="http://schemas.openxmlformats.org/officeDocument/2006/relationships/image" Target="../media/image15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34" Type="http://schemas.openxmlformats.org/officeDocument/2006/relationships/image" Target="../media/image3.png"/><Relationship Id="rId7" Type="http://schemas.openxmlformats.org/officeDocument/2006/relationships/image" Target="../media/image105.png"/><Relationship Id="rId25" Type="http://schemas.openxmlformats.org/officeDocument/2006/relationships/image" Target="../media/image1460.png"/><Relationship Id="rId33" Type="http://schemas.openxmlformats.org/officeDocument/2006/relationships/image" Target="../media/image138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64.png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37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40.png"/><Relationship Id="rId10" Type="http://schemas.openxmlformats.org/officeDocument/2006/relationships/image" Target="../media/image1270.png"/><Relationship Id="rId31" Type="http://schemas.openxmlformats.org/officeDocument/2006/relationships/image" Target="../media/image136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43.png"/><Relationship Id="rId30" Type="http://schemas.openxmlformats.org/officeDocument/2006/relationships/image" Target="../media/image158.png"/><Relationship Id="rId35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1.png"/><Relationship Id="rId13" Type="http://schemas.openxmlformats.org/officeDocument/2006/relationships/image" Target="../media/image630.png"/><Relationship Id="rId3" Type="http://schemas.openxmlformats.org/officeDocument/2006/relationships/image" Target="../media/image480.png"/><Relationship Id="rId7" Type="http://schemas.openxmlformats.org/officeDocument/2006/relationships/image" Target="../media/image190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2101.png"/><Relationship Id="rId14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1.png"/><Relationship Id="rId13" Type="http://schemas.openxmlformats.org/officeDocument/2006/relationships/image" Target="../media/image630.png"/><Relationship Id="rId3" Type="http://schemas.openxmlformats.org/officeDocument/2006/relationships/image" Target="../media/image480.png"/><Relationship Id="rId7" Type="http://schemas.openxmlformats.org/officeDocument/2006/relationships/image" Target="../media/image190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83.png"/><Relationship Id="rId14" Type="http://schemas.openxmlformats.org/officeDocument/2006/relationships/image" Target="../media/image6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1.png"/><Relationship Id="rId13" Type="http://schemas.openxmlformats.org/officeDocument/2006/relationships/image" Target="../media/image630.png"/><Relationship Id="rId3" Type="http://schemas.openxmlformats.org/officeDocument/2006/relationships/image" Target="../media/image4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83.png"/><Relationship Id="rId14" Type="http://schemas.openxmlformats.org/officeDocument/2006/relationships/image" Target="../media/image6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630.png"/><Relationship Id="rId3" Type="http://schemas.openxmlformats.org/officeDocument/2006/relationships/image" Target="../media/image4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83.png"/><Relationship Id="rId14" Type="http://schemas.openxmlformats.org/officeDocument/2006/relationships/image" Target="../media/image6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3A26-DEFE-0848-955F-81FA0C62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 Training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D6497B-312F-9D44-9066-DE43EBFE6FFC}"/>
              </a:ext>
            </a:extLst>
          </p:cNvPr>
          <p:cNvSpPr/>
          <p:nvPr/>
        </p:nvSpPr>
        <p:spPr>
          <a:xfrm>
            <a:off x="1709530" y="23528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7671E9-2E41-F648-8782-9FBAE95BB38B}"/>
              </a:ext>
            </a:extLst>
          </p:cNvPr>
          <p:cNvSpPr/>
          <p:nvPr/>
        </p:nvSpPr>
        <p:spPr>
          <a:xfrm>
            <a:off x="1709530" y="51423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BDAC728-C5AA-3741-BCD8-73F570732820}"/>
                  </a:ext>
                </a:extLst>
              </p:cNvPr>
              <p:cNvSpPr/>
              <p:nvPr/>
            </p:nvSpPr>
            <p:spPr>
              <a:xfrm>
                <a:off x="4181062" y="25052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BDAC728-C5AA-3741-BCD8-73F570732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505213"/>
                <a:ext cx="768627" cy="742122"/>
              </a:xfrm>
              <a:prstGeom prst="ellipse">
                <a:avLst/>
              </a:prstGeom>
              <a:blipFill>
                <a:blip r:embed="rId2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57B89D-2ABF-7E48-9667-DE53F70E0775}"/>
                  </a:ext>
                </a:extLst>
              </p:cNvPr>
              <p:cNvSpPr/>
              <p:nvPr/>
            </p:nvSpPr>
            <p:spPr>
              <a:xfrm>
                <a:off x="4181061" y="49237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57B89D-2ABF-7E48-9667-DE53F70E0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923735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7EDACF9-CB34-6741-A6F8-72EFA0D78928}"/>
                  </a:ext>
                </a:extLst>
              </p:cNvPr>
              <p:cNvSpPr/>
              <p:nvPr/>
            </p:nvSpPr>
            <p:spPr>
              <a:xfrm>
                <a:off x="5883966" y="36382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7EDACF9-CB34-6741-A6F8-72EFA0D7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638274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7B5069-D782-844A-8B37-D12441C5037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7238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C9B551-38B2-1B4D-BE3D-BB1B445E81AE}"/>
              </a:ext>
            </a:extLst>
          </p:cNvPr>
          <p:cNvCxnSpPr>
            <a:cxnSpLocks/>
          </p:cNvCxnSpPr>
          <p:nvPr/>
        </p:nvCxnSpPr>
        <p:spPr>
          <a:xfrm flipV="1">
            <a:off x="2478157" y="53345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95F06E-3346-D34F-B988-39783F65B207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8762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B8F8B7-AF8B-614D-87BE-5A44757765A5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42717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D0CB6C-2C3B-E04D-A8CF-B6910DC0BEE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7238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42187F-8C60-A744-BB1A-9A9458B67D4C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8762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7351EF-C8E0-644E-B777-5FD9EB235BF6}"/>
                  </a:ext>
                </a:extLst>
              </p:cNvPr>
              <p:cNvSpPr txBox="1"/>
              <p:nvPr/>
            </p:nvSpPr>
            <p:spPr>
              <a:xfrm rot="331334">
                <a:off x="2821192" y="24158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7351EF-C8E0-644E-B777-5FD9EB235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2415874"/>
                <a:ext cx="1331128" cy="3725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FE8A21-D396-8740-B964-1E5FC34BCA30}"/>
                  </a:ext>
                </a:extLst>
              </p:cNvPr>
              <p:cNvSpPr txBox="1"/>
              <p:nvPr/>
            </p:nvSpPr>
            <p:spPr>
              <a:xfrm rot="3428782">
                <a:off x="3675538" y="44103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FE8A21-D396-8740-B964-1E5FC34BC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4410355"/>
                <a:ext cx="509074" cy="373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5E8658-B5FB-5A4C-806F-B09EBC9C7073}"/>
                  </a:ext>
                </a:extLst>
              </p:cNvPr>
              <p:cNvSpPr txBox="1"/>
              <p:nvPr/>
            </p:nvSpPr>
            <p:spPr>
              <a:xfrm rot="21250719">
                <a:off x="2955308" y="51036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5E8658-B5FB-5A4C-806F-B09EBC9C7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5103603"/>
                <a:ext cx="604485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0E6A30-3363-7D43-B617-CD5C9AC1B22C}"/>
                  </a:ext>
                </a:extLst>
              </p:cNvPr>
              <p:cNvSpPr txBox="1"/>
              <p:nvPr/>
            </p:nvSpPr>
            <p:spPr>
              <a:xfrm rot="18140912">
                <a:off x="3167272" y="34376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0E6A30-3363-7D43-B617-CD5C9AC1B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3437629"/>
                <a:ext cx="609600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273258-54CD-1546-9B64-926142032804}"/>
                  </a:ext>
                </a:extLst>
              </p:cNvPr>
              <p:cNvSpPr txBox="1"/>
              <p:nvPr/>
            </p:nvSpPr>
            <p:spPr>
              <a:xfrm rot="2413782">
                <a:off x="5175061" y="27972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273258-54CD-1546-9B64-926142032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797228"/>
                <a:ext cx="388318" cy="3725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B2E130-C2C1-4B43-8D9C-A73DA319FC9F}"/>
                  </a:ext>
                </a:extLst>
              </p:cNvPr>
              <p:cNvSpPr txBox="1"/>
              <p:nvPr/>
            </p:nvSpPr>
            <p:spPr>
              <a:xfrm rot="18863189">
                <a:off x="5000489" y="45598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B2E130-C2C1-4B43-8D9C-A73DA319F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559874"/>
                <a:ext cx="351238" cy="3730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DD5D1E-9B64-4540-924D-3BA0004AB263}"/>
                  </a:ext>
                </a:extLst>
              </p:cNvPr>
              <p:cNvSpPr txBox="1"/>
              <p:nvPr/>
            </p:nvSpPr>
            <p:spPr>
              <a:xfrm rot="2413782">
                <a:off x="5506575" y="3010627"/>
                <a:ext cx="152523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DD5D1E-9B64-4540-924D-3BA0004AB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3010627"/>
                <a:ext cx="152523" cy="373885"/>
              </a:xfrm>
              <a:prstGeom prst="rect">
                <a:avLst/>
              </a:prstGeom>
              <a:blipFill>
                <a:blip r:embed="rId11"/>
                <a:stretch>
                  <a:fillRect r="-433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98BC54-34A3-DD4C-8E15-D31A522B62A4}"/>
                  </a:ext>
                </a:extLst>
              </p:cNvPr>
              <p:cNvSpPr txBox="1"/>
              <p:nvPr/>
            </p:nvSpPr>
            <p:spPr>
              <a:xfrm rot="18863189">
                <a:off x="5308280" y="4253749"/>
                <a:ext cx="37064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98BC54-34A3-DD4C-8E15-D31A522B6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4253749"/>
                <a:ext cx="370640" cy="374461"/>
              </a:xfrm>
              <a:prstGeom prst="rect">
                <a:avLst/>
              </a:prstGeom>
              <a:blipFill>
                <a:blip r:embed="rId12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726523-9B7B-F147-9155-05CF4CC7BFC1}"/>
              </a:ext>
            </a:extLst>
          </p:cNvPr>
          <p:cNvCxnSpPr>
            <a:cxnSpLocks/>
          </p:cNvCxnSpPr>
          <p:nvPr/>
        </p:nvCxnSpPr>
        <p:spPr>
          <a:xfrm>
            <a:off x="6652593" y="40093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C9A7BD-0673-5949-892E-C99A121CDEAC}"/>
                  </a:ext>
                </a:extLst>
              </p:cNvPr>
              <p:cNvSpPr txBox="1"/>
              <p:nvPr/>
            </p:nvSpPr>
            <p:spPr>
              <a:xfrm>
                <a:off x="6772275" y="36382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C9A7BD-0673-5949-892E-C99A121C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638274"/>
                <a:ext cx="8286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9DC2E7-CD90-954C-B015-B25AA55E514F}"/>
                  </a:ext>
                </a:extLst>
              </p:cNvPr>
              <p:cNvSpPr txBox="1"/>
              <p:nvPr/>
            </p:nvSpPr>
            <p:spPr>
              <a:xfrm>
                <a:off x="7956550" y="1679576"/>
                <a:ext cx="4081048" cy="46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𝑹𝑺𝑺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𝒂𝒄𝒕𝒖𝒂𝒍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9DC2E7-CD90-954C-B015-B25AA55E5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50" y="1679576"/>
                <a:ext cx="4081048" cy="466731"/>
              </a:xfrm>
              <a:prstGeom prst="rect">
                <a:avLst/>
              </a:prstGeom>
              <a:blipFill>
                <a:blip r:embed="rId1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11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blipFill>
                <a:blip r:embed="rId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blipFill>
                <a:blip r:embed="rId12"/>
                <a:stretch>
                  <a:fillRect r="-45161" b="-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blipFill>
                <a:blip r:embed="rId13"/>
                <a:stretch>
                  <a:fillRect t="-2326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EE4E72-6D8C-2046-BCE7-DA5B7C196D4E}"/>
              </a:ext>
            </a:extLst>
          </p:cNvPr>
          <p:cNvSpPr txBox="1"/>
          <p:nvPr/>
        </p:nvSpPr>
        <p:spPr>
          <a:xfrm>
            <a:off x="8429625" y="3935896"/>
            <a:ext cx="327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weights need to be updated?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7C0F06-7808-5D43-BBE7-AB0365F166C8}"/>
                  </a:ext>
                </a:extLst>
              </p:cNvPr>
              <p:cNvSpPr txBox="1"/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To adjust the weights </a:t>
                </a:r>
                <a:r>
                  <a:rPr lang="en-IN" b="1" dirty="0"/>
                  <a:t>Gradient Descent  </a:t>
                </a:r>
                <a:r>
                  <a:rPr lang="en-IN" dirty="0"/>
                  <a:t>can be used: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𝒌𝑱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7C0F06-7808-5D43-BBE7-AB0365F16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blipFill>
                <a:blip r:embed="rId15"/>
                <a:stretch>
                  <a:fillRect l="-1544" t="-162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06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blipFill>
                <a:blip r:embed="rId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blipFill>
                <a:blip r:embed="rId12"/>
                <a:stretch>
                  <a:fillRect r="-45161" b="-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blipFill>
                <a:blip r:embed="rId13"/>
                <a:stretch>
                  <a:fillRect t="-2326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EE4E72-6D8C-2046-BCE7-DA5B7C196D4E}"/>
              </a:ext>
            </a:extLst>
          </p:cNvPr>
          <p:cNvSpPr txBox="1"/>
          <p:nvPr/>
        </p:nvSpPr>
        <p:spPr>
          <a:xfrm>
            <a:off x="8429625" y="3935896"/>
            <a:ext cx="327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weights need to be updated?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7C0F06-7808-5D43-BBE7-AB0365F166C8}"/>
                  </a:ext>
                </a:extLst>
              </p:cNvPr>
              <p:cNvSpPr txBox="1"/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To adjust the weights </a:t>
                </a:r>
                <a:r>
                  <a:rPr lang="en-IN" b="1" dirty="0"/>
                  <a:t>Gradient Descent  </a:t>
                </a:r>
                <a:r>
                  <a:rPr lang="en-IN" dirty="0"/>
                  <a:t>can be used: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𝒌𝑱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7C0F06-7808-5D43-BBE7-AB0365F16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blipFill>
                <a:blip r:embed="rId15"/>
                <a:stretch>
                  <a:fillRect l="-1544" t="-162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/>
              <p:nvPr/>
            </p:nvSpPr>
            <p:spPr>
              <a:xfrm>
                <a:off x="8429625" y="4800192"/>
                <a:ext cx="3100387" cy="1914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4800192"/>
                <a:ext cx="3100387" cy="19146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837C97F-1A5F-0944-BE83-BCE22A84B978}"/>
              </a:ext>
            </a:extLst>
          </p:cNvPr>
          <p:cNvSpPr/>
          <p:nvPr/>
        </p:nvSpPr>
        <p:spPr>
          <a:xfrm>
            <a:off x="5099908" y="2355574"/>
            <a:ext cx="919892" cy="226681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4354535-2EB2-0547-A0F3-7726983F6222}"/>
              </a:ext>
            </a:extLst>
          </p:cNvPr>
          <p:cNvCxnSpPr>
            <a:stCxn id="21" idx="2"/>
            <a:endCxn id="27" idx="1"/>
          </p:cNvCxnSpPr>
          <p:nvPr/>
        </p:nvCxnSpPr>
        <p:spPr>
          <a:xfrm rot="16200000" flipH="1">
            <a:off x="6427166" y="3755079"/>
            <a:ext cx="1135146" cy="28697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8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blipFill>
                <a:blip r:embed="rId12"/>
                <a:stretch>
                  <a:fillRect r="-45161" b="-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blipFill>
                <a:blip r:embed="rId13"/>
                <a:stretch>
                  <a:fillRect t="-2326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EE4E72-6D8C-2046-BCE7-DA5B7C196D4E}"/>
              </a:ext>
            </a:extLst>
          </p:cNvPr>
          <p:cNvSpPr txBox="1"/>
          <p:nvPr/>
        </p:nvSpPr>
        <p:spPr>
          <a:xfrm>
            <a:off x="8429625" y="3935896"/>
            <a:ext cx="327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weights need to be updated?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7C0F06-7808-5D43-BBE7-AB0365F166C8}"/>
                  </a:ext>
                </a:extLst>
              </p:cNvPr>
              <p:cNvSpPr txBox="1"/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To adjust the weights </a:t>
                </a:r>
                <a:r>
                  <a:rPr lang="en-IN" b="1" dirty="0"/>
                  <a:t>Gradient Descent  </a:t>
                </a:r>
                <a:r>
                  <a:rPr lang="en-IN" dirty="0"/>
                  <a:t>can be used: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𝒌𝑱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7C0F06-7808-5D43-BBE7-AB0365F16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blipFill>
                <a:blip r:embed="rId15"/>
                <a:stretch>
                  <a:fillRect l="-1544" t="-162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/>
              <p:nvPr/>
            </p:nvSpPr>
            <p:spPr>
              <a:xfrm>
                <a:off x="5669446" y="4858880"/>
                <a:ext cx="3100387" cy="1914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446" y="4858880"/>
                <a:ext cx="3100387" cy="19146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837C97F-1A5F-0944-BE83-BCE22A84B978}"/>
              </a:ext>
            </a:extLst>
          </p:cNvPr>
          <p:cNvSpPr/>
          <p:nvPr/>
        </p:nvSpPr>
        <p:spPr>
          <a:xfrm>
            <a:off x="2910463" y="1843087"/>
            <a:ext cx="1141836" cy="33782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4354535-2EB2-0547-A0F3-7726983F6222}"/>
              </a:ext>
            </a:extLst>
          </p:cNvPr>
          <p:cNvCxnSpPr>
            <a:cxnSpLocks/>
            <a:stCxn id="21" idx="2"/>
            <a:endCxn id="27" idx="1"/>
          </p:cNvCxnSpPr>
          <p:nvPr/>
        </p:nvCxnSpPr>
        <p:spPr>
          <a:xfrm rot="16200000" flipH="1">
            <a:off x="4277978" y="4424758"/>
            <a:ext cx="594870" cy="21880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9E2B98-5175-C347-B60B-475151C74FD4}"/>
                  </a:ext>
                </a:extLst>
              </p:cNvPr>
              <p:cNvSpPr txBox="1"/>
              <p:nvPr/>
            </p:nvSpPr>
            <p:spPr>
              <a:xfrm>
                <a:off x="8932276" y="4845628"/>
                <a:ext cx="3100387" cy="1914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9E2B98-5175-C347-B60B-475151C74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276" y="4845628"/>
                <a:ext cx="3100387" cy="19146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74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blipFill>
                <a:blip r:embed="rId12"/>
                <a:stretch>
                  <a:fillRect r="-45161" b="-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blipFill>
                <a:blip r:embed="rId13"/>
                <a:stretch>
                  <a:fillRect t="-2326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/>
              <p:nvPr/>
            </p:nvSpPr>
            <p:spPr>
              <a:xfrm>
                <a:off x="5669446" y="4896980"/>
                <a:ext cx="3100387" cy="1914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446" y="4896980"/>
                <a:ext cx="3100387" cy="19146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837C97F-1A5F-0944-BE83-BCE22A84B978}"/>
              </a:ext>
            </a:extLst>
          </p:cNvPr>
          <p:cNvSpPr/>
          <p:nvPr/>
        </p:nvSpPr>
        <p:spPr>
          <a:xfrm>
            <a:off x="2910463" y="1843087"/>
            <a:ext cx="1141836" cy="33782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9E2B98-5175-C347-B60B-475151C74FD4}"/>
                  </a:ext>
                </a:extLst>
              </p:cNvPr>
              <p:cNvSpPr txBox="1"/>
              <p:nvPr/>
            </p:nvSpPr>
            <p:spPr>
              <a:xfrm>
                <a:off x="8932276" y="4883728"/>
                <a:ext cx="3100387" cy="1914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9E2B98-5175-C347-B60B-475151C74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276" y="4883728"/>
                <a:ext cx="3100387" cy="19146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E52A62-9AEA-8F48-A966-096DE415A87B}"/>
                  </a:ext>
                </a:extLst>
              </p:cNvPr>
              <p:cNvSpPr txBox="1"/>
              <p:nvPr/>
            </p:nvSpPr>
            <p:spPr>
              <a:xfrm>
                <a:off x="8163649" y="2144752"/>
                <a:ext cx="3100387" cy="1914691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E52A62-9AEA-8F48-A966-096DE415A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649" y="2144752"/>
                <a:ext cx="3100387" cy="19146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2D47B52E-8BEF-FA43-90D2-D79A0843015A}"/>
              </a:ext>
            </a:extLst>
          </p:cNvPr>
          <p:cNvSpPr/>
          <p:nvPr/>
        </p:nvSpPr>
        <p:spPr>
          <a:xfrm>
            <a:off x="5099908" y="2330174"/>
            <a:ext cx="919892" cy="22668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5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blipFill>
                <a:blip r:embed="rId12"/>
                <a:stretch>
                  <a:fillRect r="-45161" b="-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blipFill>
                <a:blip r:embed="rId13"/>
                <a:stretch>
                  <a:fillRect t="-2326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/>
              <p:nvPr/>
            </p:nvSpPr>
            <p:spPr>
              <a:xfrm>
                <a:off x="5669446" y="4896980"/>
                <a:ext cx="3100387" cy="1914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446" y="4896980"/>
                <a:ext cx="3100387" cy="19146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837C97F-1A5F-0944-BE83-BCE22A84B978}"/>
              </a:ext>
            </a:extLst>
          </p:cNvPr>
          <p:cNvSpPr/>
          <p:nvPr/>
        </p:nvSpPr>
        <p:spPr>
          <a:xfrm>
            <a:off x="2910463" y="1843087"/>
            <a:ext cx="1141836" cy="33782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9E2B98-5175-C347-B60B-475151C74FD4}"/>
                  </a:ext>
                </a:extLst>
              </p:cNvPr>
              <p:cNvSpPr txBox="1"/>
              <p:nvPr/>
            </p:nvSpPr>
            <p:spPr>
              <a:xfrm>
                <a:off x="8932276" y="4883728"/>
                <a:ext cx="3100387" cy="1914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9E2B98-5175-C347-B60B-475151C74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276" y="4883728"/>
                <a:ext cx="3100387" cy="19146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E52A62-9AEA-8F48-A966-096DE415A87B}"/>
                  </a:ext>
                </a:extLst>
              </p:cNvPr>
              <p:cNvSpPr txBox="1"/>
              <p:nvPr/>
            </p:nvSpPr>
            <p:spPr>
              <a:xfrm>
                <a:off x="8163649" y="2144752"/>
                <a:ext cx="3100387" cy="1914691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E52A62-9AEA-8F48-A966-096DE415A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649" y="2144752"/>
                <a:ext cx="3100387" cy="19146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2D47B52E-8BEF-FA43-90D2-D79A0843015A}"/>
              </a:ext>
            </a:extLst>
          </p:cNvPr>
          <p:cNvSpPr/>
          <p:nvPr/>
        </p:nvSpPr>
        <p:spPr>
          <a:xfrm>
            <a:off x="5099908" y="2330174"/>
            <a:ext cx="919892" cy="22668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blipFill>
                <a:blip r:embed="rId12"/>
                <a:stretch>
                  <a:fillRect r="-45161" b="-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blipFill>
                <a:blip r:embed="rId13"/>
                <a:stretch>
                  <a:fillRect t="-2326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/>
              <p:nvPr/>
            </p:nvSpPr>
            <p:spPr>
              <a:xfrm>
                <a:off x="5669446" y="4896980"/>
                <a:ext cx="3100387" cy="1914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446" y="4896980"/>
                <a:ext cx="3100387" cy="19146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837C97F-1A5F-0944-BE83-BCE22A84B978}"/>
              </a:ext>
            </a:extLst>
          </p:cNvPr>
          <p:cNvSpPr/>
          <p:nvPr/>
        </p:nvSpPr>
        <p:spPr>
          <a:xfrm>
            <a:off x="2910463" y="1843087"/>
            <a:ext cx="1141836" cy="33782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9E2B98-5175-C347-B60B-475151C74FD4}"/>
                  </a:ext>
                </a:extLst>
              </p:cNvPr>
              <p:cNvSpPr txBox="1"/>
              <p:nvPr/>
            </p:nvSpPr>
            <p:spPr>
              <a:xfrm>
                <a:off x="8932276" y="4883728"/>
                <a:ext cx="3100387" cy="1914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9E2B98-5175-C347-B60B-475151C74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276" y="4883728"/>
                <a:ext cx="3100387" cy="19146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E52A62-9AEA-8F48-A966-096DE415A87B}"/>
                  </a:ext>
                </a:extLst>
              </p:cNvPr>
              <p:cNvSpPr txBox="1"/>
              <p:nvPr/>
            </p:nvSpPr>
            <p:spPr>
              <a:xfrm>
                <a:off x="8163649" y="2144752"/>
                <a:ext cx="3100387" cy="1914691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E52A62-9AEA-8F48-A966-096DE415A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649" y="2144752"/>
                <a:ext cx="3100387" cy="19146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2D47B52E-8BEF-FA43-90D2-D79A0843015A}"/>
              </a:ext>
            </a:extLst>
          </p:cNvPr>
          <p:cNvSpPr/>
          <p:nvPr/>
        </p:nvSpPr>
        <p:spPr>
          <a:xfrm>
            <a:off x="5099908" y="2330174"/>
            <a:ext cx="919892" cy="22668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591AC-E5DA-B449-8472-087ACBDE877A}"/>
              </a:ext>
            </a:extLst>
          </p:cNvPr>
          <p:cNvSpPr txBox="1"/>
          <p:nvPr/>
        </p:nvSpPr>
        <p:spPr>
          <a:xfrm>
            <a:off x="6438900" y="1447800"/>
            <a:ext cx="48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compute these gradients, we use an algorithm called </a:t>
            </a:r>
            <a:r>
              <a:rPr lang="en-US" b="1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3676512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98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2D8C86-56D9-7D48-B365-25C4BC9CBDF8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2D8C86-56D9-7D48-B365-25C4BC9CB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4F18EA9-64B8-4149-8E44-024E546B5476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4F18EA9-64B8-4149-8E44-024E546B5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9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3A45890-4E36-BF42-9C64-260E2E7C1416}"/>
                  </a:ext>
                </a:extLst>
              </p:cNvPr>
              <p:cNvSpPr/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3A45890-4E36-BF42-9C64-260E2E7C1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54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C29D23-7A83-6E4E-B6F0-02E304978CBB}"/>
                  </a:ext>
                </a:extLst>
              </p:cNvPr>
              <p:cNvSpPr txBox="1"/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C29D23-7A83-6E4E-B6F0-02E304978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48F096-AF56-9445-90B6-01BBA63ED705}"/>
                  </a:ext>
                </a:extLst>
              </p:cNvPr>
              <p:cNvSpPr txBox="1"/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48F096-AF56-9445-90B6-01BBA63ED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275FF694-7509-CF4B-96F3-821965179A0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766942-A5B6-0E4C-AC21-178A128E53A9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C67891F5-CCE6-4346-A6F3-DFB995D60452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6201305-86D8-2C42-93C2-87C150D537DF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28680811-5817-6447-B0F4-5992C3A74BB7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C38D24-4801-9B41-8453-8C6AF3BAE7BA}"/>
              </a:ext>
            </a:extLst>
          </p:cNvPr>
          <p:cNvCxnSpPr>
            <a:cxnSpLocks/>
            <a:stCxn id="7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75D1272-E440-2044-9606-6802DD242860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9FA3716-686A-7C45-864D-94B4BFE17BAE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9FA3716-686A-7C45-864D-94B4BFE1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E0C3582-A40D-614B-B9FB-DF41C2456D23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E0C3582-A40D-614B-B9FB-DF41C2456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C82DC36-11EB-F242-A14A-ECEB9D1F8081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C82DC36-11EB-F242-A14A-ECEB9D1F8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A40106-27B2-D24D-AFDD-650E5E82D787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A40106-27B2-D24D-AFDD-650E5E82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69E8836-6356-C642-91D3-4C052774DDFA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69E8836-6356-C642-91D3-4C052774D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F5C061B-B307-0849-83A0-642871A34FE9}"/>
                  </a:ext>
                </a:extLst>
              </p:cNvPr>
              <p:cNvSpPr txBox="1"/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F5C061B-B307-0849-83A0-642871A34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01ED824-C109-7344-84BA-1DF3AC72FB3B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01ED824-C109-7344-84BA-1DF3AC72F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39AAD83-885E-9A49-9890-4679C645D9C3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39AAD83-885E-9A49-9890-4679C645D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1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337E192-6A6F-C94A-A082-F5CF0750D8EC}"/>
                  </a:ext>
                </a:extLst>
              </p:cNvPr>
              <p:cNvSpPr/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337E192-6A6F-C94A-A082-F5CF0750D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392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F9EAAA-8A26-D741-810C-29558D8523C7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926536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F9EAAA-8A26-D741-810C-29558D852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926536" cy="575286"/>
              </a:xfrm>
              <a:prstGeom prst="rect">
                <a:avLst/>
              </a:prstGeom>
              <a:blipFill>
                <a:blip r:embed="rId2"/>
                <a:stretch>
                  <a:fillRect l="-6757" t="-2128" r="-135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A205E1-173D-DF45-9257-3431770637B0}"/>
                  </a:ext>
                </a:extLst>
              </p:cNvPr>
              <p:cNvSpPr txBox="1"/>
              <p:nvPr/>
            </p:nvSpPr>
            <p:spPr>
              <a:xfrm>
                <a:off x="7548766" y="5510299"/>
                <a:ext cx="926536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A205E1-173D-DF45-9257-343177063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66" y="5510299"/>
                <a:ext cx="926536" cy="575286"/>
              </a:xfrm>
              <a:prstGeom prst="rect">
                <a:avLst/>
              </a:prstGeom>
              <a:blipFill>
                <a:blip r:embed="rId3"/>
                <a:stretch>
                  <a:fillRect l="-6757" t="-2128" r="-270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38A042A-2867-1241-9E12-9BE10045D352}"/>
                  </a:ext>
                </a:extLst>
              </p:cNvPr>
              <p:cNvSpPr txBox="1"/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38A042A-2867-1241-9E12-9BE10045D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576F20-6CFC-A747-B9C4-BF2F7A604FB9}"/>
                  </a:ext>
                </a:extLst>
              </p:cNvPr>
              <p:cNvSpPr txBox="1"/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576F20-6CFC-A747-B9C4-BF2F7A604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2A051E31-A336-2D42-95DD-FB492833C840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17E6D2-A6A8-AB4F-A627-9D9003222B50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4299D0E-F258-6447-B93B-01A7658841E2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B5D211-EE92-0845-94FF-4F9F5284DD60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12D1076-4F03-BE41-A282-4CA2B11AF9D0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9551B9-F910-2A44-BE2B-2DF6D187C157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6D96298-FC92-8347-8BB1-1765B5011E15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5D9B15-A49D-EA4C-B879-AA7B72A31A60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5D9B15-A49D-EA4C-B879-AA7B72A3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A52C02-C686-8F4A-9BB6-4CC61FA840CF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A52C02-C686-8F4A-9BB6-4CC61FA84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FE226F-3926-9B41-9400-3A7923FAD7B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FE226F-3926-9B41-9400-3A7923FAD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9A1355-02E7-C247-BBA3-94EEEDC172CB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9A1355-02E7-C247-BBA3-94EEEDC17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DD47F21-06FF-0040-BDE1-06319939E4BC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DD47F21-06FF-0040-BDE1-06319939E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083E7E4-882C-B548-848D-37DC81C5E179}"/>
                  </a:ext>
                </a:extLst>
              </p:cNvPr>
              <p:cNvSpPr txBox="1"/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083E7E4-882C-B548-848D-37DC81C5E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EE6060-8CA4-3846-A659-BEDDE36462D2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EE6060-8CA4-3846-A659-BEDDE3646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4944CC3-F8CA-DA44-BD33-3A617E3224E8}"/>
                  </a:ext>
                </a:extLst>
              </p:cNvPr>
              <p:cNvSpPr/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4944CC3-F8CA-DA44-BD33-3A617E322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0F060F9-C76F-8B40-82A9-01963F1E150C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0F060F9-C76F-8B40-82A9-01963F1E1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23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3A26-DEFE-0848-955F-81FA0C62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 Training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D6497B-312F-9D44-9066-DE43EBFE6FFC}"/>
              </a:ext>
            </a:extLst>
          </p:cNvPr>
          <p:cNvSpPr/>
          <p:nvPr/>
        </p:nvSpPr>
        <p:spPr>
          <a:xfrm>
            <a:off x="1709530" y="23528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7671E9-2E41-F648-8782-9FBAE95BB38B}"/>
              </a:ext>
            </a:extLst>
          </p:cNvPr>
          <p:cNvSpPr/>
          <p:nvPr/>
        </p:nvSpPr>
        <p:spPr>
          <a:xfrm>
            <a:off x="1709530" y="51423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BDAC728-C5AA-3741-BCD8-73F570732820}"/>
                  </a:ext>
                </a:extLst>
              </p:cNvPr>
              <p:cNvSpPr/>
              <p:nvPr/>
            </p:nvSpPr>
            <p:spPr>
              <a:xfrm>
                <a:off x="4181062" y="25052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BDAC728-C5AA-3741-BCD8-73F570732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505213"/>
                <a:ext cx="768627" cy="742122"/>
              </a:xfrm>
              <a:prstGeom prst="ellipse">
                <a:avLst/>
              </a:prstGeom>
              <a:blipFill>
                <a:blip r:embed="rId2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57B89D-2ABF-7E48-9667-DE53F70E0775}"/>
                  </a:ext>
                </a:extLst>
              </p:cNvPr>
              <p:cNvSpPr/>
              <p:nvPr/>
            </p:nvSpPr>
            <p:spPr>
              <a:xfrm>
                <a:off x="4181061" y="49237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57B89D-2ABF-7E48-9667-DE53F70E0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923735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7EDACF9-CB34-6741-A6F8-72EFA0D78928}"/>
                  </a:ext>
                </a:extLst>
              </p:cNvPr>
              <p:cNvSpPr/>
              <p:nvPr/>
            </p:nvSpPr>
            <p:spPr>
              <a:xfrm>
                <a:off x="5883966" y="36382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7EDACF9-CB34-6741-A6F8-72EFA0D7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638274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7B5069-D782-844A-8B37-D12441C5037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7238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C9B551-38B2-1B4D-BE3D-BB1B445E81AE}"/>
              </a:ext>
            </a:extLst>
          </p:cNvPr>
          <p:cNvCxnSpPr>
            <a:cxnSpLocks/>
          </p:cNvCxnSpPr>
          <p:nvPr/>
        </p:nvCxnSpPr>
        <p:spPr>
          <a:xfrm flipV="1">
            <a:off x="2478157" y="53345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95F06E-3346-D34F-B988-39783F65B207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8762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B8F8B7-AF8B-614D-87BE-5A44757765A5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42717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D0CB6C-2C3B-E04D-A8CF-B6910DC0BEE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7238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42187F-8C60-A744-BB1A-9A9458B67D4C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8762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7351EF-C8E0-644E-B777-5FD9EB235BF6}"/>
                  </a:ext>
                </a:extLst>
              </p:cNvPr>
              <p:cNvSpPr txBox="1"/>
              <p:nvPr/>
            </p:nvSpPr>
            <p:spPr>
              <a:xfrm rot="331334">
                <a:off x="2821192" y="24158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7351EF-C8E0-644E-B777-5FD9EB235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2415874"/>
                <a:ext cx="1331128" cy="3725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FE8A21-D396-8740-B964-1E5FC34BCA30}"/>
                  </a:ext>
                </a:extLst>
              </p:cNvPr>
              <p:cNvSpPr txBox="1"/>
              <p:nvPr/>
            </p:nvSpPr>
            <p:spPr>
              <a:xfrm rot="3428782">
                <a:off x="3675538" y="44103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FE8A21-D396-8740-B964-1E5FC34BC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4410355"/>
                <a:ext cx="509074" cy="373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5E8658-B5FB-5A4C-806F-B09EBC9C7073}"/>
                  </a:ext>
                </a:extLst>
              </p:cNvPr>
              <p:cNvSpPr txBox="1"/>
              <p:nvPr/>
            </p:nvSpPr>
            <p:spPr>
              <a:xfrm rot="21250719">
                <a:off x="2955308" y="51036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5E8658-B5FB-5A4C-806F-B09EBC9C7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5103603"/>
                <a:ext cx="604485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0E6A30-3363-7D43-B617-CD5C9AC1B22C}"/>
                  </a:ext>
                </a:extLst>
              </p:cNvPr>
              <p:cNvSpPr txBox="1"/>
              <p:nvPr/>
            </p:nvSpPr>
            <p:spPr>
              <a:xfrm rot="18140912">
                <a:off x="3167272" y="34376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0E6A30-3363-7D43-B617-CD5C9AC1B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3437629"/>
                <a:ext cx="609600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273258-54CD-1546-9B64-926142032804}"/>
                  </a:ext>
                </a:extLst>
              </p:cNvPr>
              <p:cNvSpPr txBox="1"/>
              <p:nvPr/>
            </p:nvSpPr>
            <p:spPr>
              <a:xfrm rot="2413782">
                <a:off x="5175061" y="27972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273258-54CD-1546-9B64-926142032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797228"/>
                <a:ext cx="388318" cy="3725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B2E130-C2C1-4B43-8D9C-A73DA319FC9F}"/>
                  </a:ext>
                </a:extLst>
              </p:cNvPr>
              <p:cNvSpPr txBox="1"/>
              <p:nvPr/>
            </p:nvSpPr>
            <p:spPr>
              <a:xfrm rot="18863189">
                <a:off x="5000489" y="45598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B2E130-C2C1-4B43-8D9C-A73DA319F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559874"/>
                <a:ext cx="351238" cy="3730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DD5D1E-9B64-4540-924D-3BA0004AB263}"/>
                  </a:ext>
                </a:extLst>
              </p:cNvPr>
              <p:cNvSpPr txBox="1"/>
              <p:nvPr/>
            </p:nvSpPr>
            <p:spPr>
              <a:xfrm rot="2413782">
                <a:off x="5506575" y="3010627"/>
                <a:ext cx="152523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DD5D1E-9B64-4540-924D-3BA0004AB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3010627"/>
                <a:ext cx="152523" cy="373885"/>
              </a:xfrm>
              <a:prstGeom prst="rect">
                <a:avLst/>
              </a:prstGeom>
              <a:blipFill>
                <a:blip r:embed="rId11"/>
                <a:stretch>
                  <a:fillRect r="-433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98BC54-34A3-DD4C-8E15-D31A522B62A4}"/>
                  </a:ext>
                </a:extLst>
              </p:cNvPr>
              <p:cNvSpPr txBox="1"/>
              <p:nvPr/>
            </p:nvSpPr>
            <p:spPr>
              <a:xfrm rot="18863189">
                <a:off x="5308280" y="4253749"/>
                <a:ext cx="37064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98BC54-34A3-DD4C-8E15-D31A522B6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4253749"/>
                <a:ext cx="370640" cy="374461"/>
              </a:xfrm>
              <a:prstGeom prst="rect">
                <a:avLst/>
              </a:prstGeom>
              <a:blipFill>
                <a:blip r:embed="rId12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726523-9B7B-F147-9155-05CF4CC7BFC1}"/>
              </a:ext>
            </a:extLst>
          </p:cNvPr>
          <p:cNvCxnSpPr>
            <a:cxnSpLocks/>
          </p:cNvCxnSpPr>
          <p:nvPr/>
        </p:nvCxnSpPr>
        <p:spPr>
          <a:xfrm>
            <a:off x="6652593" y="40093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C9A7BD-0673-5949-892E-C99A121CDEAC}"/>
                  </a:ext>
                </a:extLst>
              </p:cNvPr>
              <p:cNvSpPr txBox="1"/>
              <p:nvPr/>
            </p:nvSpPr>
            <p:spPr>
              <a:xfrm>
                <a:off x="6772275" y="36382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C9A7BD-0673-5949-892E-C99A121C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638274"/>
                <a:ext cx="8286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9DC2E7-CD90-954C-B015-B25AA55E514F}"/>
                  </a:ext>
                </a:extLst>
              </p:cNvPr>
              <p:cNvSpPr txBox="1"/>
              <p:nvPr/>
            </p:nvSpPr>
            <p:spPr>
              <a:xfrm>
                <a:off x="7956550" y="1679576"/>
                <a:ext cx="4081048" cy="46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𝑹𝑺𝑺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𝒂𝒄𝒕𝒖𝒂𝒍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9DC2E7-CD90-954C-B015-B25AA55E5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50" y="1679576"/>
                <a:ext cx="4081048" cy="466731"/>
              </a:xfrm>
              <a:prstGeom prst="rect">
                <a:avLst/>
              </a:prstGeom>
              <a:blipFill>
                <a:blip r:embed="rId1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AFF190-D434-4946-8EBD-2E6C12B8BADA}"/>
                  </a:ext>
                </a:extLst>
              </p:cNvPr>
              <p:cNvSpPr txBox="1"/>
              <p:nvPr/>
            </p:nvSpPr>
            <p:spPr>
              <a:xfrm>
                <a:off x="8293100" y="2295474"/>
                <a:ext cx="3120085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AFF190-D434-4946-8EBD-2E6C12B8B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2295474"/>
                <a:ext cx="3120085" cy="414537"/>
              </a:xfrm>
              <a:prstGeom prst="rect">
                <a:avLst/>
              </a:prstGeom>
              <a:blipFill>
                <a:blip r:embed="rId15"/>
                <a:stretch>
                  <a:fillRect l="-1215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85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F9EAAA-8A26-D741-810C-29558D8523C7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F9EAAA-8A26-D741-810C-29558D852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blipFill>
                <a:blip r:embed="rId8"/>
                <a:stretch>
                  <a:fillRect l="-1163" t="-2083" r="-58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A205E1-173D-DF45-9257-3431770637B0}"/>
                  </a:ext>
                </a:extLst>
              </p:cNvPr>
              <p:cNvSpPr txBox="1"/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𝑳𝒐𝒔𝒔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A205E1-173D-DF45-9257-343177063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blipFill>
                <a:blip r:embed="rId9"/>
                <a:stretch>
                  <a:fillRect l="-2083" t="-27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BBFF66-917A-FA49-8BE3-75D215FD5660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BBFF66-917A-FA49-8BE3-75D215FD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3FA8D2-F0F4-A64B-A429-C5A26B631E1C}"/>
                  </a:ext>
                </a:extLst>
              </p:cNvPr>
              <p:cNvSpPr txBox="1"/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3FA8D2-F0F4-A64B-A429-C5A26B631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4CF444-7F88-7B4E-854C-F01F3A6E6EAF}"/>
                  </a:ext>
                </a:extLst>
              </p:cNvPr>
              <p:cNvSpPr txBox="1"/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4CF444-7F88-7B4E-854C-F01F3A6E6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DCBFE5A-417C-B04A-86FE-53D4827EB9BC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DCBFE5A-417C-B04A-86FE-53D4827EB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64F90A-2C7E-2E41-9C37-2914084717B8}"/>
                  </a:ext>
                </a:extLst>
              </p:cNvPr>
              <p:cNvSpPr/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64F90A-2C7E-2E41-9C37-291408471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867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006873-9D3C-5D4B-95BF-028BF8CA20FE}"/>
                  </a:ext>
                </a:extLst>
              </p:cNvPr>
              <p:cNvSpPr txBox="1"/>
              <p:nvPr/>
            </p:nvSpPr>
            <p:spPr>
              <a:xfrm>
                <a:off x="863600" y="6092631"/>
                <a:ext cx="2939779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006873-9D3C-5D4B-95BF-028BF8CA2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6092631"/>
                <a:ext cx="2939779" cy="572016"/>
              </a:xfrm>
              <a:prstGeom prst="rect">
                <a:avLst/>
              </a:prstGeom>
              <a:blipFill>
                <a:blip r:embed="rId2"/>
                <a:stretch>
                  <a:fillRect l="-431" t="-2174" r="-86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CA6A083C-4191-2B47-A383-E67A5A3371A9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6ED33E-A40B-7F44-A7EE-D82ECD2ADD5E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DAA8E4D-4A33-E845-A952-04EA1FADF7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6BEF80-06D8-7A4E-A3F3-74FB4D40644D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F685CC8-8C7D-6F41-9819-2BB0FB743DB0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B2971D-4528-174C-9BE1-B88DA48696E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B2971D-4528-174C-9BE1-B88DA4869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7FE6D7-4371-3E4D-91EF-3800CD998D92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7FE6D7-4371-3E4D-91EF-3800CD998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4824-63DB-3745-9B04-F6687F34F443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4824-63DB-3745-9B04-F6687F34F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9EC6F0-749A-1449-B620-32DACAE1C9A1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9EC6F0-749A-1449-B620-32DACAE1C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B1682C-DBEF-5E48-A076-97F3895650EC}"/>
                  </a:ext>
                </a:extLst>
              </p:cNvPr>
              <p:cNvSpPr txBox="1"/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B1682C-DBEF-5E48-A076-97F389565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87B663-1C3B-BC4D-87F1-E49DF04A9F96}"/>
              </a:ext>
            </a:extLst>
          </p:cNvPr>
          <p:cNvCxnSpPr>
            <a:cxnSpLocks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F974548-0995-B948-B5EB-9A4A32F191E9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F974548-0995-B948-B5EB-9A4A32F19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AE5588-A209-4546-A5EF-56C71872A1FD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AE5588-A209-4546-A5EF-56C71872A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blipFill>
                <a:blip r:embed="rId9"/>
                <a:stretch>
                  <a:fillRect l="-1163" t="-2083" r="-58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9D4B189-284C-054C-B638-C72EA3E08F26}"/>
                  </a:ext>
                </a:extLst>
              </p:cNvPr>
              <p:cNvSpPr txBox="1"/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𝑳𝒐𝒔𝒔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9D4B189-284C-054C-B638-C72EA3E08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blipFill>
                <a:blip r:embed="rId10"/>
                <a:stretch>
                  <a:fillRect l="-2083" t="-27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E2D94BB-8343-134F-8B98-3596657ABDBF}"/>
                  </a:ext>
                </a:extLst>
              </p:cNvPr>
              <p:cNvSpPr txBox="1"/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E2D94BB-8343-134F-8B98-3596657AB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E525DBD-EBCD-034E-8A75-D0329CD8720E}"/>
                  </a:ext>
                </a:extLst>
              </p:cNvPr>
              <p:cNvSpPr txBox="1"/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E525DBD-EBCD-034E-8A75-D0329CD8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3090886-D7E3-A943-8B88-51885B4EE545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3090886-D7E3-A943-8B88-51885B4EE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FD9B2E1-550F-454B-85B0-7DE6445D430F}"/>
                  </a:ext>
                </a:extLst>
              </p:cNvPr>
              <p:cNvSpPr/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FD9B2E1-550F-454B-85B0-7DE6445D4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62861B-3D4D-0547-B5EE-11B72E1E67D5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62861B-3D4D-0547-B5EE-11B72E1E6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150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006873-9D3C-5D4B-95BF-028BF8CA20FE}"/>
                  </a:ext>
                </a:extLst>
              </p:cNvPr>
              <p:cNvSpPr txBox="1"/>
              <p:nvPr/>
            </p:nvSpPr>
            <p:spPr>
              <a:xfrm>
                <a:off x="863600" y="6092631"/>
                <a:ext cx="3629968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𝒕𝒂𝒏𝒉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006873-9D3C-5D4B-95BF-028BF8CA2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6092631"/>
                <a:ext cx="3629968" cy="576183"/>
              </a:xfrm>
              <a:prstGeom prst="rect">
                <a:avLst/>
              </a:prstGeom>
              <a:blipFill>
                <a:blip r:embed="rId8"/>
                <a:stretch>
                  <a:fillRect l="-350" t="-4255" r="-104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3A312E-90F2-1A42-BD0B-5C9C4CB457F5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3A312E-90F2-1A42-BD0B-5C9C4CB45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6E6B6A2-8709-BA4F-BB2B-7C43219D4D05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6E6B6A2-8709-BA4F-BB2B-7C43219D4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blipFill>
                <a:blip r:embed="rId10"/>
                <a:stretch>
                  <a:fillRect l="-1163" t="-2083" r="-58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3DAA7A-7C47-664B-97FB-CCF9A7C4C7B3}"/>
                  </a:ext>
                </a:extLst>
              </p:cNvPr>
              <p:cNvSpPr txBox="1"/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𝑳𝒐𝒔𝒔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3DAA7A-7C47-664B-97FB-CCF9A7C4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blipFill>
                <a:blip r:embed="rId11"/>
                <a:stretch>
                  <a:fillRect l="-2083" t="-27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C93A28-4D32-624B-B85D-B17879BEBCA0}"/>
                  </a:ext>
                </a:extLst>
              </p:cNvPr>
              <p:cNvSpPr txBox="1"/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C93A28-4D32-624B-B85D-B17879BE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76A3459-3E07-A841-9C44-0622B978A0B3}"/>
                  </a:ext>
                </a:extLst>
              </p:cNvPr>
              <p:cNvSpPr txBox="1"/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76A3459-3E07-A841-9C44-0622B978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6615B1A-AA54-B74A-8189-FBDEFA4CE194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6615B1A-AA54-B74A-8189-FBDEFA4CE1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46B023D-FC1B-FF45-8188-8C294C63108A}"/>
                  </a:ext>
                </a:extLst>
              </p:cNvPr>
              <p:cNvSpPr/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46B023D-FC1B-FF45-8188-8C294C631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272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006873-9D3C-5D4B-95BF-028BF8CA20FE}"/>
                  </a:ext>
                </a:extLst>
              </p:cNvPr>
              <p:cNvSpPr txBox="1"/>
              <p:nvPr/>
            </p:nvSpPr>
            <p:spPr>
              <a:xfrm>
                <a:off x="863600" y="6092631"/>
                <a:ext cx="3957622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𝒕𝒂𝒏𝒉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006873-9D3C-5D4B-95BF-028BF8CA2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6092631"/>
                <a:ext cx="3957622" cy="572914"/>
              </a:xfrm>
              <a:prstGeom prst="rect">
                <a:avLst/>
              </a:prstGeom>
              <a:blipFill>
                <a:blip r:embed="rId8"/>
                <a:stretch>
                  <a:fillRect t="-4348" r="-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349ED1-F0F2-424E-A251-E284F1537760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349ED1-F0F2-424E-A251-E284F1537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F26690-7669-F546-8AEB-E07A22612F73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F26690-7669-F546-8AEB-E07A22612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blipFill>
                <a:blip r:embed="rId10"/>
                <a:stretch>
                  <a:fillRect l="-1163" t="-2083" r="-58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30DD7B-7462-464E-9702-ED0FC5348CAF}"/>
                  </a:ext>
                </a:extLst>
              </p:cNvPr>
              <p:cNvSpPr txBox="1"/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𝑳𝒐𝒔𝒔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30DD7B-7462-464E-9702-ED0FC5348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blipFill>
                <a:blip r:embed="rId11"/>
                <a:stretch>
                  <a:fillRect l="-2083" t="-27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45C2E4-DA6C-764F-BB41-2A2F33530FB5}"/>
                  </a:ext>
                </a:extLst>
              </p:cNvPr>
              <p:cNvSpPr txBox="1"/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45C2E4-DA6C-764F-BB41-2A2F33530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41310D-3F9F-8344-93C6-98ED03E92F41}"/>
                  </a:ext>
                </a:extLst>
              </p:cNvPr>
              <p:cNvSpPr txBox="1"/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41310D-3F9F-8344-93C6-98ED03E92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6A1E0C-0829-2447-B975-53C0F37AB51E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6A1E0C-0829-2447-B975-53C0F37AB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3209377-3212-D444-A256-FC28E14389A4}"/>
                  </a:ext>
                </a:extLst>
              </p:cNvPr>
              <p:cNvSpPr/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3209377-3212-D444-A256-FC28E1438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906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006873-9D3C-5D4B-95BF-028BF8CA20FE}"/>
                  </a:ext>
                </a:extLst>
              </p:cNvPr>
              <p:cNvSpPr txBox="1"/>
              <p:nvPr/>
            </p:nvSpPr>
            <p:spPr>
              <a:xfrm>
                <a:off x="863600" y="6092631"/>
                <a:ext cx="499470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𝒕𝒂𝒏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)))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006873-9D3C-5D4B-95BF-028BF8CA2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6092631"/>
                <a:ext cx="4994701" cy="572016"/>
              </a:xfrm>
              <a:prstGeom prst="rect">
                <a:avLst/>
              </a:prstGeom>
              <a:blipFill>
                <a:blip r:embed="rId8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C2EE84-36A4-0F49-AC1E-38B2FA8CE37F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C2EE84-36A4-0F49-AC1E-38B2FA8C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4199B1-4C7F-0B4A-9ECA-C768BBAE59B0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4199B1-4C7F-0B4A-9ECA-C768BBAE5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blipFill>
                <a:blip r:embed="rId10"/>
                <a:stretch>
                  <a:fillRect l="-1163" t="-2083" r="-58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F10F3B6-2381-7040-B237-BC1BDB13E214}"/>
                  </a:ext>
                </a:extLst>
              </p:cNvPr>
              <p:cNvSpPr txBox="1"/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𝑳𝒐𝒔𝒔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F10F3B6-2381-7040-B237-BC1BDB13E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blipFill>
                <a:blip r:embed="rId11"/>
                <a:stretch>
                  <a:fillRect l="-2083" t="-27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7EB309-5387-FA4C-ADEF-83220EAF9E33}"/>
                  </a:ext>
                </a:extLst>
              </p:cNvPr>
              <p:cNvSpPr txBox="1"/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7EB309-5387-FA4C-ADEF-83220EAF9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0F4E05-AB46-D14E-A432-54F4C77EBA71}"/>
                  </a:ext>
                </a:extLst>
              </p:cNvPr>
              <p:cNvSpPr txBox="1"/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0F4E05-AB46-D14E-A432-54F4C77EB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41DD35-DD2F-C848-87DE-6DCBC1499251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41DD35-DD2F-C848-87DE-6DCBC1499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8DB61B2-AE28-6A4E-BF17-4ED5715A27C2}"/>
                  </a:ext>
                </a:extLst>
              </p:cNvPr>
              <p:cNvSpPr/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8DB61B2-AE28-6A4E-BF17-4ED5715A2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444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356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7FF23-E908-634F-92B2-5DC40DA77BA1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7FF23-E908-634F-92B2-5DC40DA77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149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C2ADB5-0258-644A-AFD0-71D91585C55F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C2ADB5-0258-644A-AFD0-71D91585C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257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1FE5FA-5B7A-264E-A4AD-609B1309B2DB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1FE5FA-5B7A-264E-A4AD-609B1309B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110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6C607A7-B7A2-4449-859F-5B7BE2D89E5D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6C607A7-B7A2-4449-859F-5B7BE2D89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C3C454E-5363-9344-A35A-61376AE64EAB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C3C454E-5363-9344-A35A-61376AE64E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57AF8A-C112-6744-BF18-F8EA666C475B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57AF8A-C112-6744-BF18-F8EA666C4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02AAA4-00D4-C148-8024-98179E11A60D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02AAA4-00D4-C148-8024-98179E11A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11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3A26-DEFE-0848-955F-81FA0C62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 Training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D6497B-312F-9D44-9066-DE43EBFE6FFC}"/>
              </a:ext>
            </a:extLst>
          </p:cNvPr>
          <p:cNvSpPr/>
          <p:nvPr/>
        </p:nvSpPr>
        <p:spPr>
          <a:xfrm>
            <a:off x="1709530" y="23528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7671E9-2E41-F648-8782-9FBAE95BB38B}"/>
              </a:ext>
            </a:extLst>
          </p:cNvPr>
          <p:cNvSpPr/>
          <p:nvPr/>
        </p:nvSpPr>
        <p:spPr>
          <a:xfrm>
            <a:off x="1709530" y="51423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BDAC728-C5AA-3741-BCD8-73F570732820}"/>
                  </a:ext>
                </a:extLst>
              </p:cNvPr>
              <p:cNvSpPr/>
              <p:nvPr/>
            </p:nvSpPr>
            <p:spPr>
              <a:xfrm>
                <a:off x="4181062" y="25052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BDAC728-C5AA-3741-BCD8-73F570732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505213"/>
                <a:ext cx="768627" cy="742122"/>
              </a:xfrm>
              <a:prstGeom prst="ellipse">
                <a:avLst/>
              </a:prstGeom>
              <a:blipFill>
                <a:blip r:embed="rId2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57B89D-2ABF-7E48-9667-DE53F70E0775}"/>
                  </a:ext>
                </a:extLst>
              </p:cNvPr>
              <p:cNvSpPr/>
              <p:nvPr/>
            </p:nvSpPr>
            <p:spPr>
              <a:xfrm>
                <a:off x="4181061" y="49237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57B89D-2ABF-7E48-9667-DE53F70E0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923735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7EDACF9-CB34-6741-A6F8-72EFA0D78928}"/>
                  </a:ext>
                </a:extLst>
              </p:cNvPr>
              <p:cNvSpPr/>
              <p:nvPr/>
            </p:nvSpPr>
            <p:spPr>
              <a:xfrm>
                <a:off x="5883966" y="36382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7EDACF9-CB34-6741-A6F8-72EFA0D7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638274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7B5069-D782-844A-8B37-D12441C5037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7238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C9B551-38B2-1B4D-BE3D-BB1B445E81AE}"/>
              </a:ext>
            </a:extLst>
          </p:cNvPr>
          <p:cNvCxnSpPr>
            <a:cxnSpLocks/>
          </p:cNvCxnSpPr>
          <p:nvPr/>
        </p:nvCxnSpPr>
        <p:spPr>
          <a:xfrm flipV="1">
            <a:off x="2478157" y="53345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95F06E-3346-D34F-B988-39783F65B207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8762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B8F8B7-AF8B-614D-87BE-5A44757765A5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42717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D0CB6C-2C3B-E04D-A8CF-B6910DC0BEE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7238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42187F-8C60-A744-BB1A-9A9458B67D4C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8762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7351EF-C8E0-644E-B777-5FD9EB235BF6}"/>
                  </a:ext>
                </a:extLst>
              </p:cNvPr>
              <p:cNvSpPr txBox="1"/>
              <p:nvPr/>
            </p:nvSpPr>
            <p:spPr>
              <a:xfrm rot="331334">
                <a:off x="2821192" y="24158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7351EF-C8E0-644E-B777-5FD9EB235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2415874"/>
                <a:ext cx="1331128" cy="3725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FE8A21-D396-8740-B964-1E5FC34BCA30}"/>
                  </a:ext>
                </a:extLst>
              </p:cNvPr>
              <p:cNvSpPr txBox="1"/>
              <p:nvPr/>
            </p:nvSpPr>
            <p:spPr>
              <a:xfrm rot="3428782">
                <a:off x="3675538" y="44103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FE8A21-D396-8740-B964-1E5FC34BC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4410355"/>
                <a:ext cx="509074" cy="373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5E8658-B5FB-5A4C-806F-B09EBC9C7073}"/>
                  </a:ext>
                </a:extLst>
              </p:cNvPr>
              <p:cNvSpPr txBox="1"/>
              <p:nvPr/>
            </p:nvSpPr>
            <p:spPr>
              <a:xfrm rot="21250719">
                <a:off x="2955308" y="51036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5E8658-B5FB-5A4C-806F-B09EBC9C7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5103603"/>
                <a:ext cx="604485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0E6A30-3363-7D43-B617-CD5C9AC1B22C}"/>
                  </a:ext>
                </a:extLst>
              </p:cNvPr>
              <p:cNvSpPr txBox="1"/>
              <p:nvPr/>
            </p:nvSpPr>
            <p:spPr>
              <a:xfrm rot="18140912">
                <a:off x="3167272" y="34376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0E6A30-3363-7D43-B617-CD5C9AC1B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3437629"/>
                <a:ext cx="609600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273258-54CD-1546-9B64-926142032804}"/>
                  </a:ext>
                </a:extLst>
              </p:cNvPr>
              <p:cNvSpPr txBox="1"/>
              <p:nvPr/>
            </p:nvSpPr>
            <p:spPr>
              <a:xfrm rot="2413782">
                <a:off x="5175061" y="27972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273258-54CD-1546-9B64-926142032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797228"/>
                <a:ext cx="388318" cy="3725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B2E130-C2C1-4B43-8D9C-A73DA319FC9F}"/>
                  </a:ext>
                </a:extLst>
              </p:cNvPr>
              <p:cNvSpPr txBox="1"/>
              <p:nvPr/>
            </p:nvSpPr>
            <p:spPr>
              <a:xfrm rot="18863189">
                <a:off x="5000489" y="45598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B2E130-C2C1-4B43-8D9C-A73DA319F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559874"/>
                <a:ext cx="351238" cy="3730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DD5D1E-9B64-4540-924D-3BA0004AB263}"/>
                  </a:ext>
                </a:extLst>
              </p:cNvPr>
              <p:cNvSpPr txBox="1"/>
              <p:nvPr/>
            </p:nvSpPr>
            <p:spPr>
              <a:xfrm rot="2413782">
                <a:off x="5506575" y="3010627"/>
                <a:ext cx="152523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DD5D1E-9B64-4540-924D-3BA0004AB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3010627"/>
                <a:ext cx="152523" cy="373885"/>
              </a:xfrm>
              <a:prstGeom prst="rect">
                <a:avLst/>
              </a:prstGeom>
              <a:blipFill>
                <a:blip r:embed="rId11"/>
                <a:stretch>
                  <a:fillRect r="-433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98BC54-34A3-DD4C-8E15-D31A522B62A4}"/>
                  </a:ext>
                </a:extLst>
              </p:cNvPr>
              <p:cNvSpPr txBox="1"/>
              <p:nvPr/>
            </p:nvSpPr>
            <p:spPr>
              <a:xfrm rot="18863189">
                <a:off x="5308280" y="4253749"/>
                <a:ext cx="37064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98BC54-34A3-DD4C-8E15-D31A522B6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4253749"/>
                <a:ext cx="370640" cy="374461"/>
              </a:xfrm>
              <a:prstGeom prst="rect">
                <a:avLst/>
              </a:prstGeom>
              <a:blipFill>
                <a:blip r:embed="rId12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726523-9B7B-F147-9155-05CF4CC7BFC1}"/>
              </a:ext>
            </a:extLst>
          </p:cNvPr>
          <p:cNvCxnSpPr>
            <a:cxnSpLocks/>
          </p:cNvCxnSpPr>
          <p:nvPr/>
        </p:nvCxnSpPr>
        <p:spPr>
          <a:xfrm>
            <a:off x="6652593" y="40093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C9A7BD-0673-5949-892E-C99A121CDEAC}"/>
                  </a:ext>
                </a:extLst>
              </p:cNvPr>
              <p:cNvSpPr txBox="1"/>
              <p:nvPr/>
            </p:nvSpPr>
            <p:spPr>
              <a:xfrm>
                <a:off x="6772275" y="36382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C9A7BD-0673-5949-892E-C99A121C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638274"/>
                <a:ext cx="8286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9DC2E7-CD90-954C-B015-B25AA55E514F}"/>
                  </a:ext>
                </a:extLst>
              </p:cNvPr>
              <p:cNvSpPr txBox="1"/>
              <p:nvPr/>
            </p:nvSpPr>
            <p:spPr>
              <a:xfrm>
                <a:off x="7956550" y="1679576"/>
                <a:ext cx="4081048" cy="46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𝑹𝑺𝑺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𝒂𝒄𝒕𝒖𝒂𝒍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9DC2E7-CD90-954C-B015-B25AA55E5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50" y="1679576"/>
                <a:ext cx="4081048" cy="466731"/>
              </a:xfrm>
              <a:prstGeom prst="rect">
                <a:avLst/>
              </a:prstGeom>
              <a:blipFill>
                <a:blip r:embed="rId1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AFF190-D434-4946-8EBD-2E6C12B8BADA}"/>
                  </a:ext>
                </a:extLst>
              </p:cNvPr>
              <p:cNvSpPr txBox="1"/>
              <p:nvPr/>
            </p:nvSpPr>
            <p:spPr>
              <a:xfrm>
                <a:off x="8293100" y="2295474"/>
                <a:ext cx="3120085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AFF190-D434-4946-8EBD-2E6C12B8B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2295474"/>
                <a:ext cx="3120085" cy="414537"/>
              </a:xfrm>
              <a:prstGeom prst="rect">
                <a:avLst/>
              </a:prstGeom>
              <a:blipFill>
                <a:blip r:embed="rId15"/>
                <a:stretch>
                  <a:fillRect l="-1215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24B214F-231F-6941-8283-7897232A56DB}"/>
              </a:ext>
            </a:extLst>
          </p:cNvPr>
          <p:cNvSpPr txBox="1"/>
          <p:nvPr/>
        </p:nvSpPr>
        <p:spPr>
          <a:xfrm>
            <a:off x="8293100" y="3005592"/>
            <a:ext cx="3120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reduce the loss, all the weights have to be adjusted. </a:t>
            </a:r>
          </a:p>
          <a:p>
            <a:endParaRPr lang="en-US" dirty="0"/>
          </a:p>
          <a:p>
            <a:r>
              <a:rPr lang="en-US" dirty="0"/>
              <a:t>We initialize these weights with random values at the outset.</a:t>
            </a:r>
          </a:p>
        </p:txBody>
      </p:sp>
    </p:spTree>
    <p:extLst>
      <p:ext uri="{BB962C8B-B14F-4D97-AF65-F5344CB8AC3E}">
        <p14:creationId xmlns:p14="http://schemas.microsoft.com/office/powerpoint/2010/main" val="348947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4EDF50-3C0B-E94C-B941-4D292C90E284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4EDF50-3C0B-E94C-B941-4D292C90E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1F3C370-773D-BE48-8C76-88C1A2C52840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1F3C370-773D-BE48-8C76-88C1A2C52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1914D6A-8EC5-C147-830C-C90D5EB380E5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1914D6A-8EC5-C147-830C-C90D5EB38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FFA70A3-BF8D-C246-8040-0DD27141B889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FFA70A3-BF8D-C246-8040-0DD27141B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953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2CB78D-A27C-A04D-A373-3CF5174D311F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2CB78D-A27C-A04D-A373-3CF5174D3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16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7E8345-82FE-1A47-919E-A5205467EBDA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7E8345-82FE-1A47-919E-A5205467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1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2694A7-AAAC-F54B-A459-C6F86A0926FE}"/>
                  </a:ext>
                </a:extLst>
              </p:cNvPr>
              <p:cNvSpPr txBox="1"/>
              <p:nvPr/>
            </p:nvSpPr>
            <p:spPr>
              <a:xfrm>
                <a:off x="6250489" y="5749731"/>
                <a:ext cx="3895041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2694A7-AAAC-F54B-A459-C6F86A092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9" y="5749731"/>
                <a:ext cx="3895041" cy="573362"/>
              </a:xfrm>
              <a:prstGeom prst="rect">
                <a:avLst/>
              </a:prstGeom>
              <a:blipFill>
                <a:blip r:embed="rId18"/>
                <a:stretch>
                  <a:fillRect l="-651" t="-2174" r="-130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BE08E1-0191-D342-ACCF-1288B1856383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BE08E1-0191-D342-ACCF-1288B185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C9D4094-75AE-5041-95A5-8B38C1E9D914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C9D4094-75AE-5041-95A5-8B38C1E9D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241D53A-8686-4743-8650-9FA1A8A3EED7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241D53A-8686-4743-8650-9FA1A8A3E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128E958-CA5F-8C47-B7EE-4C8CA9A08151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128E958-CA5F-8C47-B7EE-4C8CA9A08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11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1C2CCC-A8F2-7D4D-8E2F-CE6CF2D83E26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1C2CCC-A8F2-7D4D-8E2F-CE6CF2D8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D8AC18D-8CE4-0646-8F49-2BB87FB4DE86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D8AC18D-8CE4-0646-8F49-2BB87FB4D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1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FA99BB-2173-304A-AF83-A710EB8AB98D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FA99BB-2173-304A-AF83-A710EB8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1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2960997-2B46-9145-968E-C0BB11DFDC70}"/>
                  </a:ext>
                </a:extLst>
              </p:cNvPr>
              <p:cNvSpPr txBox="1"/>
              <p:nvPr/>
            </p:nvSpPr>
            <p:spPr>
              <a:xfrm>
                <a:off x="6250489" y="5749731"/>
                <a:ext cx="2001253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2960997-2B46-9145-968E-C0BB11DFD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9" y="5749731"/>
                <a:ext cx="2001253" cy="573362"/>
              </a:xfrm>
              <a:prstGeom prst="rect">
                <a:avLst/>
              </a:prstGeom>
              <a:blipFill>
                <a:blip r:embed="rId19"/>
                <a:stretch>
                  <a:fillRect l="-2532" t="-2174" r="-379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C1B470-0FA4-C347-A4FE-48195879F4BC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C1B470-0FA4-C347-A4FE-48195879F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A6D3422-E695-264A-A48B-44030902B04A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A6D3422-E695-264A-A48B-44030902B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D468919-7B91-6C4C-A9D1-8B9D31F50B65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D468919-7B91-6C4C-A9D1-8B9D31F50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00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2180019" cy="592855"/>
              </a:xfrm>
              <a:prstGeom prst="rect">
                <a:avLst/>
              </a:prstGeom>
              <a:blipFill>
                <a:blip r:embed="rId16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B14802-1D75-354B-B04E-4D051F6CF162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B14802-1D75-354B-B04E-4D051F6CF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3BC587-A408-2148-83BB-99B3CC7ABB58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3BC587-A408-2148-83BB-99B3CC7AB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1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7FA2F11-F010-664A-A309-BC977A882320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7FA2F11-F010-664A-A309-BC977A882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19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4C54839-01CD-CF40-809C-B0CF784BA608}"/>
                  </a:ext>
                </a:extLst>
              </p:cNvPr>
              <p:cNvSpPr txBox="1"/>
              <p:nvPr/>
            </p:nvSpPr>
            <p:spPr>
              <a:xfrm>
                <a:off x="6250489" y="5749731"/>
                <a:ext cx="2001252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4C54839-01CD-CF40-809C-B0CF784BA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9" y="5749731"/>
                <a:ext cx="2001252" cy="573362"/>
              </a:xfrm>
              <a:prstGeom prst="rect">
                <a:avLst/>
              </a:prstGeom>
              <a:blipFill>
                <a:blip r:embed="rId20"/>
                <a:stretch>
                  <a:fillRect l="-2532" t="-2174" r="-379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227CE7B-B683-BC4D-918A-AB3970C10AA1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227CE7B-B683-BC4D-918A-AB3970C10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C6FED28-2DF7-B348-A2FB-84CA0C917821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C6FED28-2DF7-B348-A2FB-84CA0C917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88C1A6-4ED3-8A4A-9F55-516208B87175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88C1A6-4ED3-8A4A-9F55-516208B87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271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2A1FEF-2AA9-EF43-A480-3599019420BD}"/>
              </a:ext>
            </a:extLst>
          </p:cNvPr>
          <p:cNvCxnSpPr/>
          <p:nvPr/>
        </p:nvCxnSpPr>
        <p:spPr>
          <a:xfrm flipV="1">
            <a:off x="2635369" y="6032500"/>
            <a:ext cx="819031" cy="29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31B0B20-AEA6-0845-865A-69116C4C786E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31B0B20-AEA6-0845-865A-69116C4C7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16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C81EF0-D9A7-424E-B082-B09D584F921A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C81EF0-D9A7-424E-B082-B09D584F9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1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1C29633-8557-254A-88B7-3197E72B6A83}"/>
                  </a:ext>
                </a:extLst>
              </p:cNvPr>
              <p:cNvSpPr txBox="1"/>
              <p:nvPr/>
            </p:nvSpPr>
            <p:spPr>
              <a:xfrm>
                <a:off x="6250489" y="5749731"/>
                <a:ext cx="286681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1C29633-8557-254A-88B7-3197E72B6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9" y="5749731"/>
                <a:ext cx="2866810" cy="573362"/>
              </a:xfrm>
              <a:prstGeom prst="rect">
                <a:avLst/>
              </a:prstGeom>
              <a:blipFill>
                <a:blip r:embed="rId18"/>
                <a:stretch>
                  <a:fillRect l="-1762" t="-2174" r="-220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8171BC2-4168-5248-B60C-9FFC5AFC866F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8171BC2-4168-5248-B60C-9FFC5AFC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524C366-E241-1542-BE47-55717462BA16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524C366-E241-1542-BE47-55717462B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26D7919-E356-F447-ACCE-10425836F798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26D7919-E356-F447-ACCE-10425836F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AEB3AC-B6B1-FF4C-B01B-2132A4ADC5D6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AEB3AC-B6B1-FF4C-B01B-2132A4ADC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2180019" cy="592855"/>
              </a:xfrm>
              <a:prstGeom prst="rect">
                <a:avLst/>
              </a:prstGeom>
              <a:blipFill>
                <a:blip r:embed="rId22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4BD778-A7E6-A646-9E76-4362366475DC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4BD778-A7E6-A646-9E76-43623664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878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2599943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2599943" cy="592855"/>
              </a:xfrm>
              <a:prstGeom prst="rect">
                <a:avLst/>
              </a:prstGeom>
              <a:blipFill>
                <a:blip r:embed="rId16"/>
                <a:stretch>
                  <a:fillRect l="-485" t="-2083" r="-9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D7026F-A445-C74D-8BCD-F0F94CCA57BE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D7026F-A445-C74D-8BCD-F0F94CCA5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1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BCA25DE-2FEE-0949-B195-612107C825A9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BCA25DE-2FEE-0949-B195-612107C82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1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662780A-A5F3-DA4E-9C7A-C8B3E452EBD0}"/>
                  </a:ext>
                </a:extLst>
              </p:cNvPr>
              <p:cNvSpPr txBox="1"/>
              <p:nvPr/>
            </p:nvSpPr>
            <p:spPr>
              <a:xfrm>
                <a:off x="6250489" y="5749731"/>
                <a:ext cx="286681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662780A-A5F3-DA4E-9C7A-C8B3E452E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9" y="5749731"/>
                <a:ext cx="2866810" cy="573362"/>
              </a:xfrm>
              <a:prstGeom prst="rect">
                <a:avLst/>
              </a:prstGeom>
              <a:blipFill>
                <a:blip r:embed="rId19"/>
                <a:stretch>
                  <a:fillRect l="-1762" t="-2174" r="-220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84CB2FE-738B-B440-A419-C6153D3D895A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84CB2FE-738B-B440-A419-C6153D3D8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584FFA-15C6-7D46-A263-BAEC95E8ADA9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584FFA-15C6-7D46-A263-BAEC95E8A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359343D-F4AF-BB44-8396-E1B151C02049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359343D-F4AF-BB44-8396-E1B151C02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A6BC708-C7F0-744B-872F-5475382EA30D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A6BC708-C7F0-744B-872F-5475382EA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517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64557E-7250-DD4A-AA0F-AD0569D53DB5}"/>
              </a:ext>
            </a:extLst>
          </p:cNvPr>
          <p:cNvCxnSpPr>
            <a:cxnSpLocks/>
          </p:cNvCxnSpPr>
          <p:nvPr/>
        </p:nvCxnSpPr>
        <p:spPr>
          <a:xfrm flipV="1">
            <a:off x="3000790" y="6248817"/>
            <a:ext cx="3400010" cy="33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1362EC-2539-3242-8BC7-889DCB170BE8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2599943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1362EC-2539-3242-8BC7-889DCB170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2599943" cy="592855"/>
              </a:xfrm>
              <a:prstGeom prst="rect">
                <a:avLst/>
              </a:prstGeom>
              <a:blipFill>
                <a:blip r:embed="rId16"/>
                <a:stretch>
                  <a:fillRect l="-485" t="-2083" r="-9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7D78497-3257-304C-B094-0BFD8F118ED5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7D78497-3257-304C-B094-0BFD8F118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1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CDBF21-23D1-0543-A8EE-CD4F31B3B629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CDBF21-23D1-0543-A8EE-CD4F31B3B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1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ACFE0C-29E1-2F40-971F-1B16605E8276}"/>
                  </a:ext>
                </a:extLst>
              </p:cNvPr>
              <p:cNvSpPr txBox="1"/>
              <p:nvPr/>
            </p:nvSpPr>
            <p:spPr>
              <a:xfrm>
                <a:off x="6250489" y="5749731"/>
                <a:ext cx="286681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ACFE0C-29E1-2F40-971F-1B16605E8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9" y="5749731"/>
                <a:ext cx="2866810" cy="573362"/>
              </a:xfrm>
              <a:prstGeom prst="rect">
                <a:avLst/>
              </a:prstGeom>
              <a:blipFill>
                <a:blip r:embed="rId19"/>
                <a:stretch>
                  <a:fillRect l="-1762" t="-2174" r="-220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F7A7C8C-99A6-BB49-9628-EFCCFA912544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F7A7C8C-99A6-BB49-9628-EFCCFA912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B86DC87-A718-9E4D-8D30-44D195EBA853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B86DC87-A718-9E4D-8D30-44D195EBA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FF40CD2-A743-0E42-8C8E-C09E6CF4B91C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FF40CD2-A743-0E42-8C8E-C09E6CF4B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1E36669-0618-8C41-AA46-3491C8CF1FAD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1E36669-0618-8C41-AA46-3491C8CF1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445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3568862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∗(−(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3568862" cy="572016"/>
              </a:xfrm>
              <a:prstGeom prst="rect">
                <a:avLst/>
              </a:prstGeom>
              <a:blipFill>
                <a:blip r:embed="rId16"/>
                <a:stretch>
                  <a:fillRect t="-2174" r="-70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C89DD8-16D2-F343-A36F-D46576A876D4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C89DD8-16D2-F343-A36F-D46576A87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1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5A1CB3-2ADA-454E-99EC-428733600E3B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5A1CB3-2ADA-454E-99EC-428733600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1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E6A12B-6786-5B4E-814F-A9D14298648D}"/>
                  </a:ext>
                </a:extLst>
              </p:cNvPr>
              <p:cNvSpPr txBox="1"/>
              <p:nvPr/>
            </p:nvSpPr>
            <p:spPr>
              <a:xfrm>
                <a:off x="6250489" y="5749731"/>
                <a:ext cx="286681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E6A12B-6786-5B4E-814F-A9D14298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9" y="5749731"/>
                <a:ext cx="2866810" cy="573362"/>
              </a:xfrm>
              <a:prstGeom prst="rect">
                <a:avLst/>
              </a:prstGeom>
              <a:blipFill>
                <a:blip r:embed="rId19"/>
                <a:stretch>
                  <a:fillRect l="-1762" t="-2174" r="-220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FA81C93-9A05-5B43-9371-C4ACDE3D5186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FA81C93-9A05-5B43-9371-C4ACDE3D5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B82AA54-4574-6543-9DFF-C37D5971FF77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B82AA54-4574-6543-9DFF-C37D5971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7C6D8DE-FC5D-8241-8908-45CE67845D44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7C6D8DE-FC5D-8241-8908-45CE67845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ADFEEB-F227-8E47-B6D8-4316DC0466DD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ADFEEB-F227-8E47-B6D8-4316DC046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405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14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90574E-7890-5A43-9295-F2BED2603839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90574E-7890-5A43-9295-F2BED2603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A1369D1-9EDC-EF4E-BDE8-15A2293BB68F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A1369D1-9EDC-EF4E-BDE8-15A2293BB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4C3805-65A8-2B41-994F-47B7A5F309DF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4C3805-65A8-2B41-994F-47B7A5F30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7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4BD233D-185A-4140-8C7C-6569CB276501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4BD233D-185A-4140-8C7C-6569CB276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571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14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90574E-7890-5A43-9295-F2BED2603839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90574E-7890-5A43-9295-F2BED2603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A1369D1-9EDC-EF4E-BDE8-15A2293BB68F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A1369D1-9EDC-EF4E-BDE8-15A2293BB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4C3805-65A8-2B41-994F-47B7A5F309DF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4C3805-65A8-2B41-994F-47B7A5F30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7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4BD233D-185A-4140-8C7C-6569CB276501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4BD233D-185A-4140-8C7C-6569CB276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8AF99BD-DB09-EA48-8A18-F8CEA6A619FC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8AF99BD-DB09-EA48-8A18-F8CEA6A61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124D464-9E2D-944D-A99C-6C7D0B232190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124D464-9E2D-944D-A99C-6C7D0B232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AD13196-F8E4-0842-97C6-88CC0601E3EE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AD13196-F8E4-0842-97C6-88CC0601E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5B26A64-C37A-B641-B1CC-5B6EEB7326B1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5B26A64-C37A-B641-B1CC-5B6EEB732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42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F3793-30B8-4892-AB67-67F857B354AC}"/>
                  </a:ext>
                </a:extLst>
              </p:cNvPr>
              <p:cNvSpPr txBox="1"/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To adjust the weights </a:t>
                </a:r>
                <a:r>
                  <a:rPr lang="en-IN" b="1" dirty="0"/>
                  <a:t>Gradient Descent  </a:t>
                </a:r>
                <a:r>
                  <a:rPr lang="en-IN" dirty="0"/>
                  <a:t>can be used: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𝒌𝑱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F3793-30B8-4892-AB67-67F857B35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blipFill>
                <a:blip r:embed="rId12"/>
                <a:stretch>
                  <a:fillRect l="-1544" t="-162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blipFill>
                <a:blip r:embed="rId13"/>
                <a:stretch>
                  <a:fillRect r="-46667" b="-5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blipFill>
                <a:blip r:embed="rId14"/>
                <a:stretch>
                  <a:fillRect t="-2299" r="-15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6757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7FF23-E908-634F-92B2-5DC40DA77BA1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7FF23-E908-634F-92B2-5DC40DA77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1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6A61DD-D83C-7040-9ED3-15C93800BDA9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6A61DD-D83C-7040-9ED3-15C93800B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F1A0E99-B29E-BD44-B395-6635767D0C25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F1A0E99-B29E-BD44-B395-6635767D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733EA3F-7CEC-264E-94DB-3669C5503577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733EA3F-7CEC-264E-94DB-3669C550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C4021F8-E556-BD4A-8257-593D239C6C78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C4021F8-E556-BD4A-8257-593D239C6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F3D7EDA-B799-1945-8DC1-261F13EC748C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F3D7EDA-B799-1945-8DC1-261F13EC7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357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2CB78D-A27C-A04D-A373-3CF5174D311F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1024319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2CB78D-A27C-A04D-A373-3CF5174D3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1024319" cy="575286"/>
              </a:xfrm>
              <a:prstGeom prst="rect">
                <a:avLst/>
              </a:prstGeom>
              <a:blipFill>
                <a:blip r:embed="rId16"/>
                <a:stretch>
                  <a:fillRect l="-4878" t="-2128" r="-487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7E8345-82FE-1A47-919E-A5205467EBDA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1024319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7E8345-82FE-1A47-919E-A5205467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1024319" cy="575286"/>
              </a:xfrm>
              <a:prstGeom prst="rect">
                <a:avLst/>
              </a:prstGeom>
              <a:blipFill>
                <a:blip r:embed="rId17"/>
                <a:stretch>
                  <a:fillRect l="-4878" t="-2128" r="-365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1075615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1075615" cy="575286"/>
              </a:xfrm>
              <a:prstGeom prst="rect">
                <a:avLst/>
              </a:prstGeom>
              <a:blipFill>
                <a:blip r:embed="rId18"/>
                <a:stretch>
                  <a:fillRect l="-4651" t="-2174" r="-4651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1C899-31F2-424C-85D1-C2A0A222CF61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1075615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1C899-31F2-424C-85D1-C2A0A222C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1075615" cy="575286"/>
              </a:xfrm>
              <a:prstGeom prst="rect">
                <a:avLst/>
              </a:prstGeom>
              <a:blipFill>
                <a:blip r:embed="rId19"/>
                <a:stretch>
                  <a:fillRect l="-5882" t="-2128" r="-4706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3A639F6-9DEE-424D-A2BE-F5273BD5C4C2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3A639F6-9DEE-424D-A2BE-F5273BD5C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628AB74-D17C-F44B-A447-D2C1D32091FB}"/>
                  </a:ext>
                </a:extLst>
              </p:cNvPr>
              <p:cNvSpPr txBox="1"/>
              <p:nvPr/>
            </p:nvSpPr>
            <p:spPr>
              <a:xfrm>
                <a:off x="9479296" y="5676706"/>
                <a:ext cx="1075615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628AB74-D17C-F44B-A447-D2C1D320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96" y="5676706"/>
                <a:ext cx="1075615" cy="575286"/>
              </a:xfrm>
              <a:prstGeom prst="rect">
                <a:avLst/>
              </a:prstGeom>
              <a:blipFill>
                <a:blip r:embed="rId27"/>
                <a:stretch>
                  <a:fillRect l="-4706" t="-2128" r="-4706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996133-7963-194B-A4A7-FE629980E63F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996133-7963-194B-A4A7-FE629980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2856216-A573-8F46-8366-2CF001EFB6F5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2856216-A573-8F46-8366-2CF001EFB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8AE2A9B-63EE-274C-821D-58C9FB2C5044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8AE2A9B-63EE-274C-821D-58C9FB2C5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29722D4-D613-3944-B3DE-5B0863E7BCFD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29722D4-D613-3944-B3DE-5B0863E7B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752C781-8A4A-3E49-83C8-319FC23FA523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752C781-8A4A-3E49-83C8-319FC23FA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486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2CB78D-A27C-A04D-A373-3CF5174D311F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2CB78D-A27C-A04D-A373-3CF5174D3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16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7E8345-82FE-1A47-919E-A5205467EBDA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7E8345-82FE-1A47-919E-A5205467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1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1075615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1075615" cy="575286"/>
              </a:xfrm>
              <a:prstGeom prst="rect">
                <a:avLst/>
              </a:prstGeom>
              <a:blipFill>
                <a:blip r:embed="rId18"/>
                <a:stretch>
                  <a:fillRect l="-4651" t="-2174" r="-4651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1C899-31F2-424C-85D1-C2A0A222CF61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1C899-31F2-424C-85D1-C2A0A222C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19"/>
                <a:stretch>
                  <a:fillRect l="-1190" t="-2083" r="-59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CBFED1-6A64-0549-ADDD-4C0F0730CD88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642838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CBFED1-6A64-0549-ADDD-4C0F0730C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642838" cy="573362"/>
              </a:xfrm>
              <a:prstGeom prst="rect">
                <a:avLst/>
              </a:prstGeom>
              <a:blipFill>
                <a:blip r:embed="rId27"/>
                <a:stretch>
                  <a:fillRect l="-478" t="-21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A8DAF49-91A0-C548-88A9-96B3E5C2FD8A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A8DAF49-91A0-C548-88A9-96B3E5C2F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0577578-E2CE-FD49-AFCF-0E6CDC8B984F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0577578-E2CE-FD49-AFCF-0E6CDC8B9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87CF5B0-122F-AA4A-8F0C-5815D7BA86D0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87CF5B0-122F-AA4A-8F0C-5815D7BA8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DA90F82-7F18-F441-B7F8-7237C4494C75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DA90F82-7F18-F441-B7F8-7237C4494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C9013A-B68C-3F40-B342-284E8C6A0FCA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C9013A-B68C-3F40-B342-284E8C6A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798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1075615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1075615" cy="575286"/>
              </a:xfrm>
              <a:prstGeom prst="rect">
                <a:avLst/>
              </a:prstGeom>
              <a:blipFill>
                <a:blip r:embed="rId16"/>
                <a:stretch>
                  <a:fillRect l="-4651" t="-2174" r="-4651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1D273AB-7C6C-B24F-B489-48BDA0C57D23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1D273AB-7C6C-B24F-B489-48BDA0C57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2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6781501-9B42-D347-A5A0-CFD36C88E7DD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6781501-9B42-D347-A5A0-CFD36C88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2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F90F11-58CC-834E-8005-3C9C0D7A810A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F90F11-58CC-834E-8005-3C9C0D7A8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29"/>
                <a:stretch>
                  <a:fillRect l="-1190" t="-2083" r="-59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D4D82DF-4EE7-E54F-93BE-797F4377BCA3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D4D82DF-4EE7-E54F-93BE-797F4377B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blipFill>
                <a:blip r:embed="rId30"/>
                <a:stretch>
                  <a:fillRect l="-2516" t="-2174" r="-37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96A29D8-2896-2440-BAF5-DDD1BD980129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96A29D8-2896-2440-BAF5-DDD1BD980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6429ED6-66B5-BB40-9D59-DC43E47C76E6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6429ED6-66B5-BB40-9D59-DC43E47C7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B0E877B-4B7E-0F49-8B7A-C00F672602AA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B0E877B-4B7E-0F49-8B7A-C00F672602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79AEDD6-2C1C-7245-ABDF-EF2486FA620F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79AEDD6-2C1C-7245-ABDF-EF2486FA6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E785F2-699E-B747-B8F9-F674E120D55F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E785F2-699E-B747-B8F9-F674E120D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678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2128724" cy="592855"/>
              </a:xfrm>
              <a:prstGeom prst="rect">
                <a:avLst/>
              </a:prstGeom>
              <a:blipFill>
                <a:blip r:embed="rId16"/>
                <a:stretch>
                  <a:fillRect l="-592" t="-2083" r="-592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AB89EE-46EC-3D4D-86C9-8CDE76617D53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AB89EE-46EC-3D4D-86C9-8CDE76617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D8F979-C244-A246-8667-F58218FB07E3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D8F979-C244-A246-8667-F58218FB0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2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4BCA5BA-BF8B-8C4C-BDCE-59C1DACA56DE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4BCA5BA-BF8B-8C4C-BDCE-59C1DACA5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29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BCF5871-269D-E940-A22D-D615F1387AAF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BCF5871-269D-E940-A22D-D615F1387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30"/>
                <a:stretch>
                  <a:fillRect l="-1190" t="-2083" r="-59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B49510-4684-A640-8126-F27F8DB7250D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B49510-4684-A640-8126-F27F8DB72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blipFill>
                <a:blip r:embed="rId31"/>
                <a:stretch>
                  <a:fillRect l="-2516" t="-2174" r="-37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A52DDC6-0C03-9D43-9044-8633F573DAA4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A52DDC6-0C03-9D43-9044-8633F573D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6AC5664-4E66-8E4F-9B93-E109F9BF6E03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6AC5664-4E66-8E4F-9B93-E109F9BF6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5BC5F6A-5768-6E4C-A162-E1CA15AEEEE9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5BC5F6A-5768-6E4C-A162-E1CA15AEE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15CD600-C8C4-F745-8D12-C67E9D9BE6CF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15CD600-C8C4-F745-8D12-C67E9D9BE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716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E294D3-0116-8B43-8803-8BCB17BD5A71}"/>
              </a:ext>
            </a:extLst>
          </p:cNvPr>
          <p:cNvCxnSpPr>
            <a:cxnSpLocks/>
          </p:cNvCxnSpPr>
          <p:nvPr/>
        </p:nvCxnSpPr>
        <p:spPr>
          <a:xfrm flipV="1">
            <a:off x="2580371" y="5923074"/>
            <a:ext cx="753498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25FD80-96CA-5A46-867F-17361F9F4E62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25FD80-96CA-5A46-867F-17361F9F4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2128724" cy="592855"/>
              </a:xfrm>
              <a:prstGeom prst="rect">
                <a:avLst/>
              </a:prstGeom>
              <a:blipFill>
                <a:blip r:embed="rId27"/>
                <a:stretch>
                  <a:fillRect l="-592" t="-2083" r="-592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0F55FA7-32CB-4C45-8353-DF0FA009B36B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0F55FA7-32CB-4C45-8353-DF0FA009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2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28EF6D5-76EF-D548-9687-58565DE2D1D4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28EF6D5-76EF-D548-9687-58565DE2D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29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48E2B6-318C-6448-BD3F-26A22E035B9A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48E2B6-318C-6448-BD3F-26A22E035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30"/>
                <a:stretch>
                  <a:fillRect l="-1190" t="-2083" r="-59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2C9119-5EEB-3340-AFB5-9E25D031BD34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2C9119-5EEB-3340-AFB5-9E25D031B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blipFill>
                <a:blip r:embed="rId31"/>
                <a:stretch>
                  <a:fillRect l="-2516" t="-2174" r="-37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1E76F10-38B5-4347-B396-C05D2D09BB38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1E76F10-38B5-4347-B396-C05D2D09B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E70C07C-6E94-8541-94E5-889A984E0F93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E70C07C-6E94-8541-94E5-889A984E0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75ECB5-72DD-6D48-97FA-6E3D162EE64F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75ECB5-72DD-6D48-97FA-6E3D162EE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20D7D55-6F0F-D64E-8AC9-ED6A1FDF764C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20D7D55-6F0F-D64E-8AC9-ED6A1FDF76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CA59D2-4B42-E743-B1FD-2C1BC7463813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CA59D2-4B42-E743-B1FD-2C1BC7463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14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2548646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2548646" cy="592855"/>
              </a:xfrm>
              <a:prstGeom prst="rect">
                <a:avLst/>
              </a:prstGeom>
              <a:blipFill>
                <a:blip r:embed="rId16"/>
                <a:stretch>
                  <a:fillRect l="-495" t="-2083" r="-99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2F7B73-730F-C246-BEB4-12355F1F0118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2F7B73-730F-C246-BEB4-12355F1F0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6658DB-5032-7942-ACE8-76469AFB8F3D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6658DB-5032-7942-ACE8-76469AFB8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2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C0A259A-6C87-A940-BC3F-71AC030BB755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C0A259A-6C87-A940-BC3F-71AC030BB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29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C561E67-AE9B-0342-8073-2955F5E23A90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C561E67-AE9B-0342-8073-2955F5E23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30"/>
                <a:stretch>
                  <a:fillRect l="-1190" t="-2083" r="-59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5C425E-E55D-0444-B844-3519FED8092F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5C425E-E55D-0444-B844-3519FED80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blipFill>
                <a:blip r:embed="rId31"/>
                <a:stretch>
                  <a:fillRect l="-2516" t="-2174" r="-37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9494C3D-0B51-F049-B566-C06DF298BC0E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9494C3D-0B51-F049-B566-C06DF298B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99613B5-D0FD-B14E-A577-D57E74974D59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99613B5-D0FD-B14E-A577-D57E7497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5CF02CB-BDF0-5B4E-B66E-64DB6C799000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5CF02CB-BDF0-5B4E-B66E-64DB6C799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D5709B6-276A-E948-9852-AEB37569F653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D5709B6-276A-E948-9852-AEB37569F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463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2548646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2548646" cy="592855"/>
              </a:xfrm>
              <a:prstGeom prst="rect">
                <a:avLst/>
              </a:prstGeom>
              <a:blipFill>
                <a:blip r:embed="rId16"/>
                <a:stretch>
                  <a:fillRect l="-495" t="-2083" r="-99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F4B64E-D1B5-E541-8E7F-470583153A9C}"/>
              </a:ext>
            </a:extLst>
          </p:cNvPr>
          <p:cNvCxnSpPr>
            <a:stCxn id="45" idx="3"/>
          </p:cNvCxnSpPr>
          <p:nvPr/>
        </p:nvCxnSpPr>
        <p:spPr>
          <a:xfrm flipV="1">
            <a:off x="3031246" y="6185318"/>
            <a:ext cx="3382254" cy="40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AC60A11-E97C-0F44-A01B-A9B90904EA32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AC60A11-E97C-0F44-A01B-A9B90904E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2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3F05F51-1085-2D4D-B6FC-DE238282DC02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3F05F51-1085-2D4D-B6FC-DE238282D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2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B31F197-62EE-2C47-AA0D-24F4F74307DE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B31F197-62EE-2C47-AA0D-24F4F7430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29"/>
                <a:stretch>
                  <a:fillRect l="-1190" t="-2083" r="-59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154FB-45A0-784F-B744-2AC98E868C7D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154FB-45A0-784F-B744-2AC98E868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blipFill>
                <a:blip r:embed="rId30"/>
                <a:stretch>
                  <a:fillRect l="-2516" t="-2174" r="-37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8DAAC02-C651-F14A-86B2-A65576EDD134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8DAAC02-C651-F14A-86B2-A65576EDD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9F43ED9-CA9F-A446-98FC-C228E6A64323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9F43ED9-CA9F-A446-98FC-C228E6A64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F313C85-0F17-BE4C-9A57-5BD7EF2A890F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F313C85-0F17-BE4C-9A57-5BD7EF2A8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66B3447-A55B-3E46-8878-936F980C9F1B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66B3447-A55B-3E46-8878-936F980C9F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7770A3-E26B-A846-94C7-B281ECF0EAEB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7770A3-E26B-A846-94C7-B281ECF0E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593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3000630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3000630" cy="592855"/>
              </a:xfrm>
              <a:prstGeom prst="rect">
                <a:avLst/>
              </a:prstGeom>
              <a:blipFill>
                <a:blip r:embed="rId16"/>
                <a:stretch>
                  <a:fillRect l="-420" t="-2083" r="-42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B5E00-6A50-D840-BC66-F1BACB5DFF18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B5E00-6A50-D840-BC66-F1BACB5DF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2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6F2AE4-1EF7-2C46-859B-5AADDF04098F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6F2AE4-1EF7-2C46-859B-5AADDF040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2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4D60F1-82E2-8C4C-886C-4BC1299D8CDA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4D60F1-82E2-8C4C-886C-4BC1299D8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29"/>
                <a:stretch>
                  <a:fillRect l="-1190" t="-2083" r="-59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D7BFC0A-37EF-B84B-9982-A3CE57F0225E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D7BFC0A-37EF-B84B-9982-A3CE57F02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blipFill>
                <a:blip r:embed="rId30"/>
                <a:stretch>
                  <a:fillRect l="-2516" t="-2174" r="-37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E45C791-7B23-B54B-8DBA-B110A30BED00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E45C791-7B23-B54B-8DBA-B110A30BE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B1C8B53-F7B6-FA4F-AB3A-A4D94229F2DF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B1C8B53-F7B6-FA4F-AB3A-A4D94229F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D6358E5-D693-B74F-89F2-F2DB13BBEE26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D6358E5-D693-B74F-89F2-F2DB13BBE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9A173DA-3E32-204D-AAC6-C20A7353033C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9A173DA-3E32-204D-AAC6-C20A73530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5F76B6E-61C3-5948-802D-0B685E986E11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5F76B6E-61C3-5948-802D-0B685E986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724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2893036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2893036" cy="592855"/>
              </a:xfrm>
              <a:prstGeom prst="rect">
                <a:avLst/>
              </a:prstGeom>
              <a:blipFill>
                <a:blip r:embed="rId16"/>
                <a:stretch>
                  <a:fillRect t="-208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1A687B-5142-F343-8BC1-C33194755822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1A687B-5142-F343-8BC1-C33194755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2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D546E-F8B2-7941-B3F0-63675D9D5423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D546E-F8B2-7941-B3F0-63675D9D5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2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3158C9-E2B7-6B4C-BC13-DA91B3AE1703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3158C9-E2B7-6B4C-BC13-DA91B3AE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29"/>
                <a:stretch>
                  <a:fillRect l="-1190" t="-2083" r="-59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88093C-9D2D-2944-9EAD-78912BB6F4E3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88093C-9D2D-2944-9EAD-78912BB6F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blipFill>
                <a:blip r:embed="rId30"/>
                <a:stretch>
                  <a:fillRect l="-2516" t="-2174" r="-37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F5313F1-8F6B-3D48-969F-F4F457F7F715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F5313F1-8F6B-3D48-969F-F4F457F7F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DE4CB9E-612E-F247-A20D-9A866A59D267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DE4CB9E-612E-F247-A20D-9A866A59D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33F2BE4-5C51-1344-ACE0-EAF9D5F418CC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33F2BE4-5C51-1344-ACE0-EAF9D5F41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4AAC735-6197-754A-96DA-12E4E4932C04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4AAC735-6197-754A-96DA-12E4E4932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3DBB36-4711-E747-B280-4F7E4697F9B0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3DBB36-4711-E747-B280-4F7E4697F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08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blipFill>
                <a:blip r:embed="rId13"/>
                <a:stretch>
                  <a:fillRect r="-46667" b="-5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blipFill>
                <a:blip r:embed="rId14"/>
                <a:stretch>
                  <a:fillRect t="-2299" r="-15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EE4E72-6D8C-2046-BCE7-DA5B7C196D4E}"/>
              </a:ext>
            </a:extLst>
          </p:cNvPr>
          <p:cNvSpPr txBox="1"/>
          <p:nvPr/>
        </p:nvSpPr>
        <p:spPr>
          <a:xfrm>
            <a:off x="8429625" y="3935896"/>
            <a:ext cx="327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weights need to be updated?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2A56F31-75E8-2A48-A60B-308CA5F87189}"/>
                  </a:ext>
                </a:extLst>
              </p:cNvPr>
              <p:cNvSpPr txBox="1"/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To adjust the weights </a:t>
                </a:r>
                <a:r>
                  <a:rPr lang="en-IN" b="1" dirty="0"/>
                  <a:t>Gradient Descent  </a:t>
                </a:r>
                <a:r>
                  <a:rPr lang="en-IN" dirty="0"/>
                  <a:t>can be used: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𝒌𝑱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2A56F31-75E8-2A48-A60B-308CA5F87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blipFill>
                <a:blip r:embed="rId16"/>
                <a:stretch>
                  <a:fillRect l="-1544" t="-162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011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3312958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3312958" cy="592855"/>
              </a:xfrm>
              <a:prstGeom prst="rect">
                <a:avLst/>
              </a:prstGeom>
              <a:blipFill>
                <a:blip r:embed="rId16"/>
                <a:stretch>
                  <a:fillRect l="-380" t="-208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AEE49B-639E-6D43-A7D3-1C09FD59DDA1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AEE49B-639E-6D43-A7D3-1C09FD59D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2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26D788-0506-4248-AFF9-FEDB92CDA2E8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26D788-0506-4248-AFF9-FEDB92CDA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2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5D0FC55-0227-AD47-8A61-96E13D5D2ED4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5D0FC55-0227-AD47-8A61-96E13D5D2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29"/>
                <a:stretch>
                  <a:fillRect l="-1190" t="-2083" r="-59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0400310-399C-AF4A-AE06-60043F9A3059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0400310-399C-AF4A-AE06-60043F9A3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blipFill>
                <a:blip r:embed="rId30"/>
                <a:stretch>
                  <a:fillRect l="-2516" t="-2174" r="-37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55E22BF-502E-CA42-80D4-CEC80CE3C52E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55E22BF-502E-CA42-80D4-CEC80CE3C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1E9BBFA-41CD-364A-ADAA-98FD3A1357FF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1E9BBFA-41CD-364A-ADAA-98FD3A135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FA1A39F-C49D-6C45-9C09-539CE8E38216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FA1A39F-C49D-6C45-9C09-539CE8E38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4F9E5DF-CF19-0D48-BCD1-55E493471378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4F9E5DF-CF19-0D48-BCD1-55E493471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DF16815-4A2A-5349-8BC4-4E9112FCF53C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DF16815-4A2A-5349-8BC4-4E9112FCF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550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4582473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…….∗(−(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4582473" cy="592855"/>
              </a:xfrm>
              <a:prstGeom prst="rect">
                <a:avLst/>
              </a:prstGeom>
              <a:blipFill>
                <a:blip r:embed="rId16"/>
                <a:stretch>
                  <a:fillRect l="-276" t="-2083" r="-82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9F146F-CD2D-EA41-936E-7CAFCB445D64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9F146F-CD2D-EA41-936E-7CAFCB445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2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EDB4E50-EB7C-C04B-BCD8-2D57D1913245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EDB4E50-EB7C-C04B-BCD8-2D57D1913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2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9DB3AC7-023A-154C-BCBC-43CDA7356B5E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9DB3AC7-023A-154C-BCBC-43CDA735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29"/>
                <a:stretch>
                  <a:fillRect l="-1190" t="-2083" r="-59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2EB6F6F-5194-8A4D-BE2E-16B73C5FA3E5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2EB6F6F-5194-8A4D-BE2E-16B73C5FA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blipFill>
                <a:blip r:embed="rId30"/>
                <a:stretch>
                  <a:fillRect l="-2516" t="-2174" r="-37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A0FEF0C-247F-FB4F-8B88-B1F3E9AA80DD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A0FEF0C-247F-FB4F-8B88-B1F3E9AA8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299B427-A0AA-A848-9BBF-F84EC8682FF0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299B427-A0AA-A848-9BBF-F84EC8682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8BBBA9F-30D2-8043-B60E-D7FCA3BC1586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8BBBA9F-30D2-8043-B60E-D7FCA3BC1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78F3824-8332-FA44-A10A-582265283381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78F3824-8332-FA44-A10A-582265283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DF9CD9D-EAC8-994D-9DE0-66BD9BDF3EBD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DF9CD9D-EAC8-994D-9DE0-66BD9BDF3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01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blipFill>
                <a:blip r:embed="rId13"/>
                <a:stretch>
                  <a:fillRect r="-46667" b="-5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blipFill>
                <a:blip r:embed="rId14"/>
                <a:stretch>
                  <a:fillRect t="-2299" r="-15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EE4E72-6D8C-2046-BCE7-DA5B7C196D4E}"/>
              </a:ext>
            </a:extLst>
          </p:cNvPr>
          <p:cNvSpPr txBox="1"/>
          <p:nvPr/>
        </p:nvSpPr>
        <p:spPr>
          <a:xfrm>
            <a:off x="8429625" y="3935896"/>
            <a:ext cx="327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weights need to be updated?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3CAC0F-2F01-384B-BA20-0DECFD1A7912}"/>
                  </a:ext>
                </a:extLst>
              </p:cNvPr>
              <p:cNvSpPr txBox="1"/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To adjust the weights </a:t>
                </a:r>
                <a:r>
                  <a:rPr lang="en-IN" b="1" dirty="0"/>
                  <a:t>Gradient Descent  </a:t>
                </a:r>
                <a:r>
                  <a:rPr lang="en-IN" dirty="0"/>
                  <a:t>can be used: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𝒌𝑱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3CAC0F-2F01-384B-BA20-0DECFD1A7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blipFill>
                <a:blip r:embed="rId16"/>
                <a:stretch>
                  <a:fillRect l="-1544" t="-162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01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blipFill>
                <a:blip r:embed="rId13"/>
                <a:stretch>
                  <a:fillRect r="-46667" b="-5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blipFill>
                <a:blip r:embed="rId14"/>
                <a:stretch>
                  <a:fillRect t="-2299" r="-15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EE4E72-6D8C-2046-BCE7-DA5B7C196D4E}"/>
              </a:ext>
            </a:extLst>
          </p:cNvPr>
          <p:cNvSpPr txBox="1"/>
          <p:nvPr/>
        </p:nvSpPr>
        <p:spPr>
          <a:xfrm>
            <a:off x="8429625" y="3935896"/>
            <a:ext cx="327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weights need to be updated?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A1663A-7ABE-F74D-9D81-EC1FAFB1F597}"/>
                  </a:ext>
                </a:extLst>
              </p:cNvPr>
              <p:cNvSpPr txBox="1"/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To adjust the weights </a:t>
                </a:r>
                <a:r>
                  <a:rPr lang="en-IN" b="1" dirty="0"/>
                  <a:t>Gradient Descent  </a:t>
                </a:r>
                <a:r>
                  <a:rPr lang="en-IN" dirty="0"/>
                  <a:t>can be used: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𝒌𝑱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A1663A-7ABE-F74D-9D81-EC1FAFB1F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blipFill>
                <a:blip r:embed="rId16"/>
                <a:stretch>
                  <a:fillRect l="-1544" t="-162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89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blipFill>
                <a:blip r:embed="rId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blipFill>
                <a:blip r:embed="rId13"/>
                <a:stretch>
                  <a:fillRect r="-46667" b="-5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blipFill>
                <a:blip r:embed="rId14"/>
                <a:stretch>
                  <a:fillRect t="-2299" r="-15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EE4E72-6D8C-2046-BCE7-DA5B7C196D4E}"/>
              </a:ext>
            </a:extLst>
          </p:cNvPr>
          <p:cNvSpPr txBox="1"/>
          <p:nvPr/>
        </p:nvSpPr>
        <p:spPr>
          <a:xfrm>
            <a:off x="8429625" y="3935896"/>
            <a:ext cx="327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weights need to be updated?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C6D86E-34A1-4B4A-973B-ED570B02E0B8}"/>
                  </a:ext>
                </a:extLst>
              </p:cNvPr>
              <p:cNvSpPr txBox="1"/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To adjust the weights </a:t>
                </a:r>
                <a:r>
                  <a:rPr lang="en-IN" b="1" dirty="0"/>
                  <a:t>Gradient Descent  </a:t>
                </a:r>
                <a:r>
                  <a:rPr lang="en-IN" dirty="0"/>
                  <a:t>can be used: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𝒌𝑱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C6D86E-34A1-4B4A-973B-ED570B02E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blipFill>
                <a:blip r:embed="rId16"/>
                <a:stretch>
                  <a:fillRect l="-1544" t="-162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blipFill>
                <a:blip r:embed="rId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blipFill>
                <a:blip r:embed="rId13"/>
                <a:stretch>
                  <a:fillRect r="-46667" b="-5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blipFill>
                <a:blip r:embed="rId14"/>
                <a:stretch>
                  <a:fillRect t="-2299" r="-15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EE4E72-6D8C-2046-BCE7-DA5B7C196D4E}"/>
              </a:ext>
            </a:extLst>
          </p:cNvPr>
          <p:cNvSpPr txBox="1"/>
          <p:nvPr/>
        </p:nvSpPr>
        <p:spPr>
          <a:xfrm>
            <a:off x="8429625" y="3935896"/>
            <a:ext cx="327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weights need to be updated?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20101C-91AD-D142-AB12-4155BDA57AC0}"/>
                  </a:ext>
                </a:extLst>
              </p:cNvPr>
              <p:cNvSpPr txBox="1"/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To adjust the weights </a:t>
                </a:r>
                <a:r>
                  <a:rPr lang="en-IN" b="1" dirty="0"/>
                  <a:t>Gradient Descent  </a:t>
                </a:r>
                <a:r>
                  <a:rPr lang="en-IN" dirty="0"/>
                  <a:t>can be used: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𝒌𝑱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20101C-91AD-D142-AB12-4155BDA5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blipFill>
                <a:blip r:embed="rId16"/>
                <a:stretch>
                  <a:fillRect l="-1544" t="-162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41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3519</Words>
  <Application>Microsoft Macintosh PowerPoint</Application>
  <PresentationFormat>Widescreen</PresentationFormat>
  <Paragraphs>1177</Paragraphs>
  <Slides>51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Office Theme</vt:lpstr>
      <vt:lpstr>Neural Network Training</vt:lpstr>
      <vt:lpstr>Neural Network Training</vt:lpstr>
      <vt:lpstr>Neural Network Training</vt:lpstr>
      <vt:lpstr>Neural Networks: Updating weights</vt:lpstr>
      <vt:lpstr>Neural Networks: Updating weights</vt:lpstr>
      <vt:lpstr>Neural Networks: Updating weights</vt:lpstr>
      <vt:lpstr>Neural Networks: Updating weights</vt:lpstr>
      <vt:lpstr>Neural Networks: Updating weights</vt:lpstr>
      <vt:lpstr>Neural Networks: Updating weights</vt:lpstr>
      <vt:lpstr>Neural Networks: Updating weights</vt:lpstr>
      <vt:lpstr>Neural Networks: Updating weights</vt:lpstr>
      <vt:lpstr>Neural Networks: Updating weights</vt:lpstr>
      <vt:lpstr>Neural Networks: Updating weights</vt:lpstr>
      <vt:lpstr>Neural Networks: Updating weights</vt:lpstr>
      <vt:lpstr>Neural Networks: Updating weights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Training</dc:title>
  <dc:creator>Gunnvant Saini</dc:creator>
  <cp:lastModifiedBy>Gunnvant Saini</cp:lastModifiedBy>
  <cp:revision>1</cp:revision>
  <dcterms:created xsi:type="dcterms:W3CDTF">2022-01-06T04:27:16Z</dcterms:created>
  <dcterms:modified xsi:type="dcterms:W3CDTF">2022-01-06T06:22:10Z</dcterms:modified>
</cp:coreProperties>
</file>