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7" r:id="rId3"/>
    <p:sldId id="258" r:id="rId4"/>
    <p:sldId id="259" r:id="rId5"/>
    <p:sldId id="260" r:id="rId6"/>
    <p:sldId id="262" r:id="rId7"/>
    <p:sldId id="263" r:id="rId8"/>
    <p:sldId id="296" r:id="rId9"/>
    <p:sldId id="297" r:id="rId10"/>
    <p:sldId id="298" r:id="rId11"/>
    <p:sldId id="299" r:id="rId12"/>
    <p:sldId id="300" r:id="rId13"/>
    <p:sldId id="266" r:id="rId14"/>
    <p:sldId id="295" r:id="rId15"/>
    <p:sldId id="294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92F36-E996-482C-A16D-91F824427F3B}" v="15" dt="2021-07-29T07:26:51.110"/>
  </p1510:revLst>
</p1510:revInfo>
</file>

<file path=ppt/tableStyles.xml><?xml version="1.0" encoding="utf-8"?>
<a:tblStyleLst xmlns:a="http://schemas.openxmlformats.org/drawingml/2006/main" def="{BA6C74EE-FE7E-4BEC-A592-6800AC2059D3}">
  <a:tblStyle styleId="{BA6C74EE-FE7E-4BEC-A592-6800AC205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F9392F36-E996-482C-A16D-91F824427F3B}"/>
    <pc:docChg chg="undo custSel addSld delSld modSld">
      <pc:chgData name="Gunnvant Saini" userId="93c4ddfd9869a0cf" providerId="LiveId" clId="{F9392F36-E996-482C-A16D-91F824427F3B}" dt="2021-07-29T10:46:56.496" v="1723" actId="478"/>
      <pc:docMkLst>
        <pc:docMk/>
      </pc:docMkLst>
      <pc:sldChg chg="modSp mod">
        <pc:chgData name="Gunnvant Saini" userId="93c4ddfd9869a0cf" providerId="LiveId" clId="{F9392F36-E996-482C-A16D-91F824427F3B}" dt="2021-07-29T07:19:05.634" v="1138" actId="20577"/>
        <pc:sldMkLst>
          <pc:docMk/>
          <pc:sldMk cId="0" sldId="256"/>
        </pc:sldMkLst>
        <pc:spChg chg="mod">
          <ac:chgData name="Gunnvant Saini" userId="93c4ddfd9869a0cf" providerId="LiveId" clId="{F9392F36-E996-482C-A16D-91F824427F3B}" dt="2021-07-29T07:19:05.634" v="1138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Gunnvant Saini" userId="93c4ddfd9869a0cf" providerId="LiveId" clId="{F9392F36-E996-482C-A16D-91F824427F3B}" dt="2021-07-29T05:36:46.785" v="0" actId="47"/>
        <pc:sldMkLst>
          <pc:docMk/>
          <pc:sldMk cId="0" sldId="257"/>
        </pc:sldMkLst>
      </pc:sldChg>
      <pc:sldChg chg="del">
        <pc:chgData name="Gunnvant Saini" userId="93c4ddfd9869a0cf" providerId="LiveId" clId="{F9392F36-E996-482C-A16D-91F824427F3B}" dt="2021-07-29T05:36:48.387" v="1" actId="47"/>
        <pc:sldMkLst>
          <pc:docMk/>
          <pc:sldMk cId="0" sldId="258"/>
        </pc:sldMkLst>
      </pc:sldChg>
      <pc:sldChg chg="modSp add mod">
        <pc:chgData name="Gunnvant Saini" userId="93c4ddfd9869a0cf" providerId="LiveId" clId="{F9392F36-E996-482C-A16D-91F824427F3B}" dt="2021-07-29T07:13:59.407" v="908" actId="20577"/>
        <pc:sldMkLst>
          <pc:docMk/>
          <pc:sldMk cId="651621268" sldId="258"/>
        </pc:sldMkLst>
        <pc:spChg chg="mod">
          <ac:chgData name="Gunnvant Saini" userId="93c4ddfd9869a0cf" providerId="LiveId" clId="{F9392F36-E996-482C-A16D-91F824427F3B}" dt="2021-07-29T07:13:59.407" v="908" actId="20577"/>
          <ac:spMkLst>
            <pc:docMk/>
            <pc:sldMk cId="651621268" sldId="258"/>
            <ac:spMk id="2" creationId="{8FE13653-B418-9C4C-AFA7-A50FBCF1A5F7}"/>
          </ac:spMkLst>
        </pc:spChg>
        <pc:spChg chg="mod">
          <ac:chgData name="Gunnvant Saini" userId="93c4ddfd9869a0cf" providerId="LiveId" clId="{F9392F36-E996-482C-A16D-91F824427F3B}" dt="2021-07-29T05:44:25.885" v="91" actId="20577"/>
          <ac:spMkLst>
            <pc:docMk/>
            <pc:sldMk cId="651621268" sldId="258"/>
            <ac:spMk id="5" creationId="{9C6EEE5C-7FE8-8047-B495-071F680B4ADB}"/>
          </ac:spMkLst>
        </pc:spChg>
        <pc:spChg chg="mod">
          <ac:chgData name="Gunnvant Saini" userId="93c4ddfd9869a0cf" providerId="LiveId" clId="{F9392F36-E996-482C-A16D-91F824427F3B}" dt="2021-07-29T05:52:09.184" v="385" actId="20577"/>
          <ac:spMkLst>
            <pc:docMk/>
            <pc:sldMk cId="651621268" sldId="258"/>
            <ac:spMk id="13" creationId="{7EC32DCA-9A68-214A-8F63-758AC65E2D3C}"/>
          </ac:spMkLst>
        </pc:spChg>
      </pc:sldChg>
      <pc:sldChg chg="del">
        <pc:chgData name="Gunnvant Saini" userId="93c4ddfd9869a0cf" providerId="LiveId" clId="{F9392F36-E996-482C-A16D-91F824427F3B}" dt="2021-07-29T05:36:49.335" v="2" actId="47"/>
        <pc:sldMkLst>
          <pc:docMk/>
          <pc:sldMk cId="0" sldId="259"/>
        </pc:sldMkLst>
      </pc:sldChg>
      <pc:sldChg chg="modSp add mod">
        <pc:chgData name="Gunnvant Saini" userId="93c4ddfd9869a0cf" providerId="LiveId" clId="{F9392F36-E996-482C-A16D-91F824427F3B}" dt="2021-07-29T07:14:05.876" v="909"/>
        <pc:sldMkLst>
          <pc:docMk/>
          <pc:sldMk cId="700035235" sldId="259"/>
        </pc:sldMkLst>
        <pc:spChg chg="mod">
          <ac:chgData name="Gunnvant Saini" userId="93c4ddfd9869a0cf" providerId="LiveId" clId="{F9392F36-E996-482C-A16D-91F824427F3B}" dt="2021-07-29T07:14:05.876" v="909"/>
          <ac:spMkLst>
            <pc:docMk/>
            <pc:sldMk cId="700035235" sldId="259"/>
            <ac:spMk id="2" creationId="{8FE13653-B418-9C4C-AFA7-A50FBCF1A5F7}"/>
          </ac:spMkLst>
        </pc:spChg>
        <pc:spChg chg="mod">
          <ac:chgData name="Gunnvant Saini" userId="93c4ddfd9869a0cf" providerId="LiveId" clId="{F9392F36-E996-482C-A16D-91F824427F3B}" dt="2021-07-29T05:44:38.228" v="92"/>
          <ac:spMkLst>
            <pc:docMk/>
            <pc:sldMk cId="700035235" sldId="259"/>
            <ac:spMk id="5" creationId="{9C6EEE5C-7FE8-8047-B495-071F680B4ADB}"/>
          </ac:spMkLst>
        </pc:spChg>
      </pc:sldChg>
      <pc:sldChg chg="del">
        <pc:chgData name="Gunnvant Saini" userId="93c4ddfd9869a0cf" providerId="LiveId" clId="{F9392F36-E996-482C-A16D-91F824427F3B}" dt="2021-07-29T05:36:51.962" v="3" actId="47"/>
        <pc:sldMkLst>
          <pc:docMk/>
          <pc:sldMk cId="0" sldId="260"/>
        </pc:sldMkLst>
      </pc:sldChg>
      <pc:sldChg chg="modSp add mod">
        <pc:chgData name="Gunnvant Saini" userId="93c4ddfd9869a0cf" providerId="LiveId" clId="{F9392F36-E996-482C-A16D-91F824427F3B}" dt="2021-07-29T07:14:09.426" v="910"/>
        <pc:sldMkLst>
          <pc:docMk/>
          <pc:sldMk cId="1239771242" sldId="260"/>
        </pc:sldMkLst>
        <pc:spChg chg="mod">
          <ac:chgData name="Gunnvant Saini" userId="93c4ddfd9869a0cf" providerId="LiveId" clId="{F9392F36-E996-482C-A16D-91F824427F3B}" dt="2021-07-29T07:14:09.426" v="910"/>
          <ac:spMkLst>
            <pc:docMk/>
            <pc:sldMk cId="1239771242" sldId="260"/>
            <ac:spMk id="2" creationId="{8FE13653-B418-9C4C-AFA7-A50FBCF1A5F7}"/>
          </ac:spMkLst>
        </pc:spChg>
        <pc:spChg chg="mod">
          <ac:chgData name="Gunnvant Saini" userId="93c4ddfd9869a0cf" providerId="LiveId" clId="{F9392F36-E996-482C-A16D-91F824427F3B}" dt="2021-07-29T05:44:42.017" v="93"/>
          <ac:spMkLst>
            <pc:docMk/>
            <pc:sldMk cId="1239771242" sldId="260"/>
            <ac:spMk id="5" creationId="{9C6EEE5C-7FE8-8047-B495-071F680B4ADB}"/>
          </ac:spMkLst>
        </pc:spChg>
        <pc:spChg chg="mod">
          <ac:chgData name="Gunnvant Saini" userId="93c4ddfd9869a0cf" providerId="LiveId" clId="{F9392F36-E996-482C-A16D-91F824427F3B}" dt="2021-07-29T05:51:27.732" v="376" actId="14100"/>
          <ac:spMkLst>
            <pc:docMk/>
            <pc:sldMk cId="1239771242" sldId="260"/>
            <ac:spMk id="13" creationId="{7EC32DCA-9A68-214A-8F63-758AC65E2D3C}"/>
          </ac:spMkLst>
        </pc:spChg>
      </pc:sldChg>
      <pc:sldChg chg="del">
        <pc:chgData name="Gunnvant Saini" userId="93c4ddfd9869a0cf" providerId="LiveId" clId="{F9392F36-E996-482C-A16D-91F824427F3B}" dt="2021-07-29T05:36:52.733" v="4" actId="47"/>
        <pc:sldMkLst>
          <pc:docMk/>
          <pc:sldMk cId="0" sldId="261"/>
        </pc:sldMkLst>
      </pc:sldChg>
      <pc:sldChg chg="modSp add del mod">
        <pc:chgData name="Gunnvant Saini" userId="93c4ddfd9869a0cf" providerId="LiveId" clId="{F9392F36-E996-482C-A16D-91F824427F3B}" dt="2021-07-29T05:51:44.991" v="377" actId="47"/>
        <pc:sldMkLst>
          <pc:docMk/>
          <pc:sldMk cId="2474872444" sldId="261"/>
        </pc:sldMkLst>
        <pc:spChg chg="mod">
          <ac:chgData name="Gunnvant Saini" userId="93c4ddfd9869a0cf" providerId="LiveId" clId="{F9392F36-E996-482C-A16D-91F824427F3B}" dt="2021-07-29T05:38:35.432" v="57" actId="207"/>
          <ac:spMkLst>
            <pc:docMk/>
            <pc:sldMk cId="2474872444" sldId="261"/>
            <ac:spMk id="2" creationId="{3EF915DF-45C7-854D-82F9-3DB854DBB70C}"/>
          </ac:spMkLst>
        </pc:spChg>
      </pc:sldChg>
      <pc:sldChg chg="del">
        <pc:chgData name="Gunnvant Saini" userId="93c4ddfd9869a0cf" providerId="LiveId" clId="{F9392F36-E996-482C-A16D-91F824427F3B}" dt="2021-07-29T05:36:54.114" v="5" actId="47"/>
        <pc:sldMkLst>
          <pc:docMk/>
          <pc:sldMk cId="0" sldId="262"/>
        </pc:sldMkLst>
      </pc:sldChg>
      <pc:sldChg chg="modSp add mod">
        <pc:chgData name="Gunnvant Saini" userId="93c4ddfd9869a0cf" providerId="LiveId" clId="{F9392F36-E996-482C-A16D-91F824427F3B}" dt="2021-07-29T05:38:43.388" v="58" actId="207"/>
        <pc:sldMkLst>
          <pc:docMk/>
          <pc:sldMk cId="4215014057" sldId="262"/>
        </pc:sldMkLst>
        <pc:spChg chg="mod">
          <ac:chgData name="Gunnvant Saini" userId="93c4ddfd9869a0cf" providerId="LiveId" clId="{F9392F36-E996-482C-A16D-91F824427F3B}" dt="2021-07-29T05:38:43.388" v="58" actId="207"/>
          <ac:spMkLst>
            <pc:docMk/>
            <pc:sldMk cId="4215014057" sldId="262"/>
            <ac:spMk id="2" creationId="{DC6AEA29-511A-AA4D-878A-26A278A20B46}"/>
          </ac:spMkLst>
        </pc:spChg>
      </pc:sldChg>
      <pc:sldChg chg="del">
        <pc:chgData name="Gunnvant Saini" userId="93c4ddfd9869a0cf" providerId="LiveId" clId="{F9392F36-E996-482C-A16D-91F824427F3B}" dt="2021-07-29T05:36:54.861" v="6" actId="47"/>
        <pc:sldMkLst>
          <pc:docMk/>
          <pc:sldMk cId="0" sldId="263"/>
        </pc:sldMkLst>
      </pc:sldChg>
      <pc:sldChg chg="modSp add mod">
        <pc:chgData name="Gunnvant Saini" userId="93c4ddfd9869a0cf" providerId="LiveId" clId="{F9392F36-E996-482C-A16D-91F824427F3B}" dt="2021-07-29T05:38:51.369" v="59" actId="207"/>
        <pc:sldMkLst>
          <pc:docMk/>
          <pc:sldMk cId="4073967733" sldId="263"/>
        </pc:sldMkLst>
        <pc:spChg chg="mod">
          <ac:chgData name="Gunnvant Saini" userId="93c4ddfd9869a0cf" providerId="LiveId" clId="{F9392F36-E996-482C-A16D-91F824427F3B}" dt="2021-07-29T05:38:51.369" v="59" actId="207"/>
          <ac:spMkLst>
            <pc:docMk/>
            <pc:sldMk cId="4073967733" sldId="263"/>
            <ac:spMk id="2" creationId="{DC6AEA29-511A-AA4D-878A-26A278A20B46}"/>
          </ac:spMkLst>
        </pc:spChg>
      </pc:sldChg>
      <pc:sldChg chg="del">
        <pc:chgData name="Gunnvant Saini" userId="93c4ddfd9869a0cf" providerId="LiveId" clId="{F9392F36-E996-482C-A16D-91F824427F3B}" dt="2021-07-29T05:36:55.433" v="7" actId="47"/>
        <pc:sldMkLst>
          <pc:docMk/>
          <pc:sldMk cId="0" sldId="264"/>
        </pc:sldMkLst>
      </pc:sldChg>
      <pc:sldChg chg="modSp add del mod">
        <pc:chgData name="Gunnvant Saini" userId="93c4ddfd9869a0cf" providerId="LiveId" clId="{F9392F36-E996-482C-A16D-91F824427F3B}" dt="2021-07-29T07:05:24.198" v="869" actId="47"/>
        <pc:sldMkLst>
          <pc:docMk/>
          <pc:sldMk cId="2121795326" sldId="264"/>
        </pc:sldMkLst>
        <pc:spChg chg="mod">
          <ac:chgData name="Gunnvant Saini" userId="93c4ddfd9869a0cf" providerId="LiveId" clId="{F9392F36-E996-482C-A16D-91F824427F3B}" dt="2021-07-29T05:38:55.735" v="60" actId="207"/>
          <ac:spMkLst>
            <pc:docMk/>
            <pc:sldMk cId="2121795326" sldId="264"/>
            <ac:spMk id="2" creationId="{7D632A0D-CE86-1542-84C5-90AB42F8670E}"/>
          </ac:spMkLst>
        </pc:spChg>
      </pc:sldChg>
      <pc:sldChg chg="del">
        <pc:chgData name="Gunnvant Saini" userId="93c4ddfd9869a0cf" providerId="LiveId" clId="{F9392F36-E996-482C-A16D-91F824427F3B}" dt="2021-07-29T05:36:56.155" v="8" actId="47"/>
        <pc:sldMkLst>
          <pc:docMk/>
          <pc:sldMk cId="0" sldId="265"/>
        </pc:sldMkLst>
      </pc:sldChg>
      <pc:sldChg chg="modSp add del mod">
        <pc:chgData name="Gunnvant Saini" userId="93c4ddfd9869a0cf" providerId="LiveId" clId="{F9392F36-E996-482C-A16D-91F824427F3B}" dt="2021-07-29T07:12:25.700" v="871" actId="47"/>
        <pc:sldMkLst>
          <pc:docMk/>
          <pc:sldMk cId="3517691590" sldId="265"/>
        </pc:sldMkLst>
        <pc:spChg chg="mod">
          <ac:chgData name="Gunnvant Saini" userId="93c4ddfd9869a0cf" providerId="LiveId" clId="{F9392F36-E996-482C-A16D-91F824427F3B}" dt="2021-07-29T05:39:01.118" v="61" actId="207"/>
          <ac:spMkLst>
            <pc:docMk/>
            <pc:sldMk cId="3517691590" sldId="265"/>
            <ac:spMk id="2" creationId="{DD434009-2FDF-5745-8368-301E690F7318}"/>
          </ac:spMkLst>
        </pc:spChg>
      </pc:sldChg>
      <pc:sldChg chg="del">
        <pc:chgData name="Gunnvant Saini" userId="93c4ddfd9869a0cf" providerId="LiveId" clId="{F9392F36-E996-482C-A16D-91F824427F3B}" dt="2021-07-29T05:36:56.902" v="9" actId="47"/>
        <pc:sldMkLst>
          <pc:docMk/>
          <pc:sldMk cId="0" sldId="266"/>
        </pc:sldMkLst>
      </pc:sldChg>
      <pc:sldChg chg="addSp delSp modSp add mod">
        <pc:chgData name="Gunnvant Saini" userId="93c4ddfd9869a0cf" providerId="LiveId" clId="{F9392F36-E996-482C-A16D-91F824427F3B}" dt="2021-07-29T07:28:14.493" v="1685" actId="20577"/>
        <pc:sldMkLst>
          <pc:docMk/>
          <pc:sldMk cId="3307790675" sldId="266"/>
        </pc:sldMkLst>
        <pc:spChg chg="mod">
          <ac:chgData name="Gunnvant Saini" userId="93c4ddfd9869a0cf" providerId="LiveId" clId="{F9392F36-E996-482C-A16D-91F824427F3B}" dt="2021-07-29T07:21:22.766" v="1234" actId="20577"/>
          <ac:spMkLst>
            <pc:docMk/>
            <pc:sldMk cId="3307790675" sldId="266"/>
            <ac:spMk id="2" creationId="{4F832180-00AC-7744-A9FA-7E4DF73DE378}"/>
          </ac:spMkLst>
        </pc:spChg>
        <pc:spChg chg="del mod">
          <ac:chgData name="Gunnvant Saini" userId="93c4ddfd9869a0cf" providerId="LiveId" clId="{F9392F36-E996-482C-A16D-91F824427F3B}" dt="2021-07-29T07:16:20.720" v="1015" actId="478"/>
          <ac:spMkLst>
            <pc:docMk/>
            <pc:sldMk cId="3307790675" sldId="266"/>
            <ac:spMk id="3" creationId="{B4C1CD28-2A36-3042-9B54-8B0A4BBCCE80}"/>
          </ac:spMkLst>
        </pc:spChg>
        <pc:spChg chg="add del mod">
          <ac:chgData name="Gunnvant Saini" userId="93c4ddfd9869a0cf" providerId="LiveId" clId="{F9392F36-E996-482C-A16D-91F824427F3B}" dt="2021-07-29T07:16:23.060" v="1016" actId="478"/>
          <ac:spMkLst>
            <pc:docMk/>
            <pc:sldMk cId="3307790675" sldId="266"/>
            <ac:spMk id="5" creationId="{71166547-A59E-41A3-9149-FC6D2A689038}"/>
          </ac:spMkLst>
        </pc:spChg>
        <pc:spChg chg="add mod">
          <ac:chgData name="Gunnvant Saini" userId="93c4ddfd9869a0cf" providerId="LiveId" clId="{F9392F36-E996-482C-A16D-91F824427F3B}" dt="2021-07-29T07:19:27.845" v="1143" actId="20577"/>
          <ac:spMkLst>
            <pc:docMk/>
            <pc:sldMk cId="3307790675" sldId="266"/>
            <ac:spMk id="6" creationId="{F7E924EA-6BD9-4510-B7AF-71D6C70FA464}"/>
          </ac:spMkLst>
        </pc:spChg>
        <pc:spChg chg="add mod">
          <ac:chgData name="Gunnvant Saini" userId="93c4ddfd9869a0cf" providerId="LiveId" clId="{F9392F36-E996-482C-A16D-91F824427F3B}" dt="2021-07-29T07:26:47.167" v="1407" actId="20577"/>
          <ac:spMkLst>
            <pc:docMk/>
            <pc:sldMk cId="3307790675" sldId="266"/>
            <ac:spMk id="15" creationId="{45E57104-6322-41BC-964B-5C587B21E819}"/>
          </ac:spMkLst>
        </pc:spChg>
        <pc:spChg chg="add mod">
          <ac:chgData name="Gunnvant Saini" userId="93c4ddfd9869a0cf" providerId="LiveId" clId="{F9392F36-E996-482C-A16D-91F824427F3B}" dt="2021-07-29T07:28:14.493" v="1685" actId="20577"/>
          <ac:spMkLst>
            <pc:docMk/>
            <pc:sldMk cId="3307790675" sldId="266"/>
            <ac:spMk id="17" creationId="{86AAB41D-EABA-42DB-8B2E-D11CF20F1F75}"/>
          </ac:spMkLst>
        </pc:spChg>
        <pc:cxnChg chg="add mod">
          <ac:chgData name="Gunnvant Saini" userId="93c4ddfd9869a0cf" providerId="LiveId" clId="{F9392F36-E996-482C-A16D-91F824427F3B}" dt="2021-07-29T07:21:29.870" v="1235" actId="14100"/>
          <ac:cxnSpMkLst>
            <pc:docMk/>
            <pc:sldMk cId="3307790675" sldId="266"/>
            <ac:cxnSpMk id="8" creationId="{4F18BA59-4ECF-4850-B4C2-C1A3FD768A1F}"/>
          </ac:cxnSpMkLst>
        </pc:cxnChg>
        <pc:cxnChg chg="add mod">
          <ac:chgData name="Gunnvant Saini" userId="93c4ddfd9869a0cf" providerId="LiveId" clId="{F9392F36-E996-482C-A16D-91F824427F3B}" dt="2021-07-29T07:25:08.517" v="1239" actId="14100"/>
          <ac:cxnSpMkLst>
            <pc:docMk/>
            <pc:sldMk cId="3307790675" sldId="266"/>
            <ac:cxnSpMk id="10" creationId="{93B81E46-8D99-4321-B09C-6EBD5B93112E}"/>
          </ac:cxnSpMkLst>
        </pc:cxnChg>
      </pc:sldChg>
      <pc:sldChg chg="addSp delSp modSp add del mod">
        <pc:chgData name="Gunnvant Saini" userId="93c4ddfd9869a0cf" providerId="LiveId" clId="{F9392F36-E996-482C-A16D-91F824427F3B}" dt="2021-07-29T10:46:56.496" v="1723" actId="478"/>
        <pc:sldMkLst>
          <pc:docMk/>
          <pc:sldMk cId="0" sldId="267"/>
        </pc:sldMkLst>
        <pc:spChg chg="mod">
          <ac:chgData name="Gunnvant Saini" userId="93c4ddfd9869a0cf" providerId="LiveId" clId="{F9392F36-E996-482C-A16D-91F824427F3B}" dt="2021-07-29T05:38:07.587" v="53" actId="20577"/>
          <ac:spMkLst>
            <pc:docMk/>
            <pc:sldMk cId="0" sldId="267"/>
            <ac:spMk id="263" creationId="{00000000-0000-0000-0000-000000000000}"/>
          </ac:spMkLst>
        </pc:spChg>
        <pc:spChg chg="del">
          <ac:chgData name="Gunnvant Saini" userId="93c4ddfd9869a0cf" providerId="LiveId" clId="{F9392F36-E996-482C-A16D-91F824427F3B}" dt="2021-07-29T07:12:50.370" v="872" actId="478"/>
          <ac:spMkLst>
            <pc:docMk/>
            <pc:sldMk cId="0" sldId="267"/>
            <ac:spMk id="264" creationId="{00000000-0000-0000-0000-000000000000}"/>
          </ac:spMkLst>
        </pc:spChg>
        <pc:spChg chg="mod">
          <ac:chgData name="Gunnvant Saini" userId="93c4ddfd9869a0cf" providerId="LiveId" clId="{F9392F36-E996-482C-A16D-91F824427F3B}" dt="2021-07-29T07:14:18.586" v="924" actId="20577"/>
          <ac:spMkLst>
            <pc:docMk/>
            <pc:sldMk cId="0" sldId="267"/>
            <ac:spMk id="267" creationId="{00000000-0000-0000-0000-000000000000}"/>
          </ac:spMkLst>
        </pc:spChg>
        <pc:spChg chg="mod">
          <ac:chgData name="Gunnvant Saini" userId="93c4ddfd9869a0cf" providerId="LiveId" clId="{F9392F36-E996-482C-A16D-91F824427F3B}" dt="2021-07-29T07:17:43.129" v="1085" actId="20577"/>
          <ac:spMkLst>
            <pc:docMk/>
            <pc:sldMk cId="0" sldId="267"/>
            <ac:spMk id="270" creationId="{00000000-0000-0000-0000-000000000000}"/>
          </ac:spMkLst>
        </pc:spChg>
        <pc:spChg chg="mod">
          <ac:chgData name="Gunnvant Saini" userId="93c4ddfd9869a0cf" providerId="LiveId" clId="{F9392F36-E996-482C-A16D-91F824427F3B}" dt="2021-07-29T07:15:42.177" v="967" actId="20577"/>
          <ac:spMkLst>
            <pc:docMk/>
            <pc:sldMk cId="0" sldId="267"/>
            <ac:spMk id="273" creationId="{00000000-0000-0000-0000-000000000000}"/>
          </ac:spMkLst>
        </pc:spChg>
        <pc:spChg chg="mod">
          <ac:chgData name="Gunnvant Saini" userId="93c4ddfd9869a0cf" providerId="LiveId" clId="{F9392F36-E996-482C-A16D-91F824427F3B}" dt="2021-07-29T10:46:51.889" v="1722" actId="20577"/>
          <ac:spMkLst>
            <pc:docMk/>
            <pc:sldMk cId="0" sldId="267"/>
            <ac:spMk id="276" creationId="{00000000-0000-0000-0000-000000000000}"/>
          </ac:spMkLst>
        </pc:spChg>
        <pc:spChg chg="mod">
          <ac:chgData name="Gunnvant Saini" userId="93c4ddfd9869a0cf" providerId="LiveId" clId="{F9392F36-E996-482C-A16D-91F824427F3B}" dt="2021-07-29T07:15:54.660" v="1014" actId="20577"/>
          <ac:spMkLst>
            <pc:docMk/>
            <pc:sldMk cId="0" sldId="267"/>
            <ac:spMk id="279" creationId="{00000000-0000-0000-0000-000000000000}"/>
          </ac:spMkLst>
        </pc:spChg>
        <pc:spChg chg="del">
          <ac:chgData name="Gunnvant Saini" userId="93c4ddfd9869a0cf" providerId="LiveId" clId="{F9392F36-E996-482C-A16D-91F824427F3B}" dt="2021-07-29T10:46:56.496" v="1723" actId="478"/>
          <ac:spMkLst>
            <pc:docMk/>
            <pc:sldMk cId="0" sldId="267"/>
            <ac:spMk id="280" creationId="{00000000-0000-0000-0000-000000000000}"/>
          </ac:spMkLst>
        </pc:spChg>
        <pc:spChg chg="del">
          <ac:chgData name="Gunnvant Saini" userId="93c4ddfd9869a0cf" providerId="LiveId" clId="{F9392F36-E996-482C-A16D-91F824427F3B}" dt="2021-07-29T10:46:56.496" v="1723" actId="478"/>
          <ac:spMkLst>
            <pc:docMk/>
            <pc:sldMk cId="0" sldId="267"/>
            <ac:spMk id="282" creationId="{00000000-0000-0000-0000-000000000000}"/>
          </ac:spMkLst>
        </pc:spChg>
        <pc:graphicFrameChg chg="add del mod">
          <ac:chgData name="Gunnvant Saini" userId="93c4ddfd9869a0cf" providerId="LiveId" clId="{F9392F36-E996-482C-A16D-91F824427F3B}" dt="2021-07-29T05:37:27.633" v="40" actId="478"/>
          <ac:graphicFrameMkLst>
            <pc:docMk/>
            <pc:sldMk cId="0" sldId="267"/>
            <ac:graphicFrameMk id="2" creationId="{C7A02D0E-0E82-4044-BCC0-771053790DE5}"/>
          </ac:graphicFrameMkLst>
        </pc:graphicFrameChg>
        <pc:cxnChg chg="del">
          <ac:chgData name="Gunnvant Saini" userId="93c4ddfd9869a0cf" providerId="LiveId" clId="{F9392F36-E996-482C-A16D-91F824427F3B}" dt="2021-07-29T10:46:56.496" v="1723" actId="478"/>
          <ac:cxnSpMkLst>
            <pc:docMk/>
            <pc:sldMk cId="0" sldId="267"/>
            <ac:cxnSpMk id="281" creationId="{00000000-0000-0000-0000-000000000000}"/>
          </ac:cxnSpMkLst>
        </pc:cxnChg>
      </pc:sldChg>
      <pc:sldChg chg="del">
        <pc:chgData name="Gunnvant Saini" userId="93c4ddfd9869a0cf" providerId="LiveId" clId="{F9392F36-E996-482C-A16D-91F824427F3B}" dt="2021-07-29T05:37:01.296" v="12" actId="47"/>
        <pc:sldMkLst>
          <pc:docMk/>
          <pc:sldMk cId="0" sldId="268"/>
        </pc:sldMkLst>
      </pc:sldChg>
      <pc:sldChg chg="del">
        <pc:chgData name="Gunnvant Saini" userId="93c4ddfd9869a0cf" providerId="LiveId" clId="{F9392F36-E996-482C-A16D-91F824427F3B}" dt="2021-07-29T05:37:02.874" v="13" actId="47"/>
        <pc:sldMkLst>
          <pc:docMk/>
          <pc:sldMk cId="0" sldId="269"/>
        </pc:sldMkLst>
      </pc:sldChg>
      <pc:sldChg chg="del">
        <pc:chgData name="Gunnvant Saini" userId="93c4ddfd9869a0cf" providerId="LiveId" clId="{F9392F36-E996-482C-A16D-91F824427F3B}" dt="2021-07-29T05:37:03.367" v="14" actId="47"/>
        <pc:sldMkLst>
          <pc:docMk/>
          <pc:sldMk cId="0" sldId="270"/>
        </pc:sldMkLst>
      </pc:sldChg>
      <pc:sldChg chg="del">
        <pc:chgData name="Gunnvant Saini" userId="93c4ddfd9869a0cf" providerId="LiveId" clId="{F9392F36-E996-482C-A16D-91F824427F3B}" dt="2021-07-29T05:37:04.025" v="15" actId="47"/>
        <pc:sldMkLst>
          <pc:docMk/>
          <pc:sldMk cId="0" sldId="271"/>
        </pc:sldMkLst>
      </pc:sldChg>
      <pc:sldChg chg="del">
        <pc:chgData name="Gunnvant Saini" userId="93c4ddfd9869a0cf" providerId="LiveId" clId="{F9392F36-E996-482C-A16D-91F824427F3B}" dt="2021-07-29T05:37:04.334" v="16" actId="47"/>
        <pc:sldMkLst>
          <pc:docMk/>
          <pc:sldMk cId="0" sldId="272"/>
        </pc:sldMkLst>
      </pc:sldChg>
      <pc:sldChg chg="del">
        <pc:chgData name="Gunnvant Saini" userId="93c4ddfd9869a0cf" providerId="LiveId" clId="{F9392F36-E996-482C-A16D-91F824427F3B}" dt="2021-07-29T05:37:04.603" v="17" actId="47"/>
        <pc:sldMkLst>
          <pc:docMk/>
          <pc:sldMk cId="0" sldId="273"/>
        </pc:sldMkLst>
      </pc:sldChg>
      <pc:sldChg chg="del">
        <pc:chgData name="Gunnvant Saini" userId="93c4ddfd9869a0cf" providerId="LiveId" clId="{F9392F36-E996-482C-A16D-91F824427F3B}" dt="2021-07-29T05:37:05.241" v="18" actId="47"/>
        <pc:sldMkLst>
          <pc:docMk/>
          <pc:sldMk cId="0" sldId="274"/>
        </pc:sldMkLst>
      </pc:sldChg>
      <pc:sldChg chg="del">
        <pc:chgData name="Gunnvant Saini" userId="93c4ddfd9869a0cf" providerId="LiveId" clId="{F9392F36-E996-482C-A16D-91F824427F3B}" dt="2021-07-29T05:37:05.576" v="19" actId="47"/>
        <pc:sldMkLst>
          <pc:docMk/>
          <pc:sldMk cId="0" sldId="275"/>
        </pc:sldMkLst>
      </pc:sldChg>
      <pc:sldChg chg="del">
        <pc:chgData name="Gunnvant Saini" userId="93c4ddfd9869a0cf" providerId="LiveId" clId="{F9392F36-E996-482C-A16D-91F824427F3B}" dt="2021-07-29T05:37:05.973" v="20" actId="47"/>
        <pc:sldMkLst>
          <pc:docMk/>
          <pc:sldMk cId="0" sldId="276"/>
        </pc:sldMkLst>
      </pc:sldChg>
      <pc:sldChg chg="del">
        <pc:chgData name="Gunnvant Saini" userId="93c4ddfd9869a0cf" providerId="LiveId" clId="{F9392F36-E996-482C-A16D-91F824427F3B}" dt="2021-07-29T05:37:06.327" v="21" actId="47"/>
        <pc:sldMkLst>
          <pc:docMk/>
          <pc:sldMk cId="0" sldId="277"/>
        </pc:sldMkLst>
      </pc:sldChg>
      <pc:sldChg chg="del">
        <pc:chgData name="Gunnvant Saini" userId="93c4ddfd9869a0cf" providerId="LiveId" clId="{F9392F36-E996-482C-A16D-91F824427F3B}" dt="2021-07-29T05:37:06.760" v="22" actId="47"/>
        <pc:sldMkLst>
          <pc:docMk/>
          <pc:sldMk cId="0" sldId="278"/>
        </pc:sldMkLst>
      </pc:sldChg>
      <pc:sldChg chg="del">
        <pc:chgData name="Gunnvant Saini" userId="93c4ddfd9869a0cf" providerId="LiveId" clId="{F9392F36-E996-482C-A16D-91F824427F3B}" dt="2021-07-29T05:37:07.119" v="23" actId="47"/>
        <pc:sldMkLst>
          <pc:docMk/>
          <pc:sldMk cId="0" sldId="279"/>
        </pc:sldMkLst>
      </pc:sldChg>
      <pc:sldChg chg="del">
        <pc:chgData name="Gunnvant Saini" userId="93c4ddfd9869a0cf" providerId="LiveId" clId="{F9392F36-E996-482C-A16D-91F824427F3B}" dt="2021-07-29T05:37:07.557" v="24" actId="47"/>
        <pc:sldMkLst>
          <pc:docMk/>
          <pc:sldMk cId="0" sldId="280"/>
        </pc:sldMkLst>
      </pc:sldChg>
      <pc:sldChg chg="del">
        <pc:chgData name="Gunnvant Saini" userId="93c4ddfd9869a0cf" providerId="LiveId" clId="{F9392F36-E996-482C-A16D-91F824427F3B}" dt="2021-07-29T05:37:08.092" v="25" actId="47"/>
        <pc:sldMkLst>
          <pc:docMk/>
          <pc:sldMk cId="0" sldId="281"/>
        </pc:sldMkLst>
      </pc:sldChg>
      <pc:sldChg chg="del">
        <pc:chgData name="Gunnvant Saini" userId="93c4ddfd9869a0cf" providerId="LiveId" clId="{F9392F36-E996-482C-A16D-91F824427F3B}" dt="2021-07-29T05:37:08.499" v="26" actId="47"/>
        <pc:sldMkLst>
          <pc:docMk/>
          <pc:sldMk cId="0" sldId="282"/>
        </pc:sldMkLst>
      </pc:sldChg>
      <pc:sldChg chg="del">
        <pc:chgData name="Gunnvant Saini" userId="93c4ddfd9869a0cf" providerId="LiveId" clId="{F9392F36-E996-482C-A16D-91F824427F3B}" dt="2021-07-29T05:37:09.164" v="27" actId="47"/>
        <pc:sldMkLst>
          <pc:docMk/>
          <pc:sldMk cId="0" sldId="283"/>
        </pc:sldMkLst>
      </pc:sldChg>
      <pc:sldChg chg="del">
        <pc:chgData name="Gunnvant Saini" userId="93c4ddfd9869a0cf" providerId="LiveId" clId="{F9392F36-E996-482C-A16D-91F824427F3B}" dt="2021-07-29T05:37:09.578" v="28" actId="47"/>
        <pc:sldMkLst>
          <pc:docMk/>
          <pc:sldMk cId="0" sldId="284"/>
        </pc:sldMkLst>
      </pc:sldChg>
      <pc:sldChg chg="del">
        <pc:chgData name="Gunnvant Saini" userId="93c4ddfd9869a0cf" providerId="LiveId" clId="{F9392F36-E996-482C-A16D-91F824427F3B}" dt="2021-07-29T05:37:09.954" v="29" actId="47"/>
        <pc:sldMkLst>
          <pc:docMk/>
          <pc:sldMk cId="0" sldId="285"/>
        </pc:sldMkLst>
      </pc:sldChg>
      <pc:sldChg chg="del">
        <pc:chgData name="Gunnvant Saini" userId="93c4ddfd9869a0cf" providerId="LiveId" clId="{F9392F36-E996-482C-A16D-91F824427F3B}" dt="2021-07-29T05:37:10.809" v="30" actId="47"/>
        <pc:sldMkLst>
          <pc:docMk/>
          <pc:sldMk cId="0" sldId="286"/>
        </pc:sldMkLst>
      </pc:sldChg>
      <pc:sldChg chg="del">
        <pc:chgData name="Gunnvant Saini" userId="93c4ddfd9869a0cf" providerId="LiveId" clId="{F9392F36-E996-482C-A16D-91F824427F3B}" dt="2021-07-29T05:37:11.272" v="31" actId="47"/>
        <pc:sldMkLst>
          <pc:docMk/>
          <pc:sldMk cId="0" sldId="287"/>
        </pc:sldMkLst>
      </pc:sldChg>
      <pc:sldChg chg="del">
        <pc:chgData name="Gunnvant Saini" userId="93c4ddfd9869a0cf" providerId="LiveId" clId="{F9392F36-E996-482C-A16D-91F824427F3B}" dt="2021-07-29T05:37:11.823" v="32" actId="47"/>
        <pc:sldMkLst>
          <pc:docMk/>
          <pc:sldMk cId="0" sldId="288"/>
        </pc:sldMkLst>
      </pc:sldChg>
      <pc:sldChg chg="del">
        <pc:chgData name="Gunnvant Saini" userId="93c4ddfd9869a0cf" providerId="LiveId" clId="{F9392F36-E996-482C-A16D-91F824427F3B}" dt="2021-07-29T05:37:12.220" v="33" actId="47"/>
        <pc:sldMkLst>
          <pc:docMk/>
          <pc:sldMk cId="0" sldId="289"/>
        </pc:sldMkLst>
      </pc:sldChg>
      <pc:sldChg chg="del">
        <pc:chgData name="Gunnvant Saini" userId="93c4ddfd9869a0cf" providerId="LiveId" clId="{F9392F36-E996-482C-A16D-91F824427F3B}" dt="2021-07-29T05:37:12.552" v="34" actId="47"/>
        <pc:sldMkLst>
          <pc:docMk/>
          <pc:sldMk cId="0" sldId="290"/>
        </pc:sldMkLst>
      </pc:sldChg>
      <pc:sldChg chg="del">
        <pc:chgData name="Gunnvant Saini" userId="93c4ddfd9869a0cf" providerId="LiveId" clId="{F9392F36-E996-482C-A16D-91F824427F3B}" dt="2021-07-29T05:37:12.894" v="35" actId="47"/>
        <pc:sldMkLst>
          <pc:docMk/>
          <pc:sldMk cId="0" sldId="291"/>
        </pc:sldMkLst>
      </pc:sldChg>
      <pc:sldChg chg="del">
        <pc:chgData name="Gunnvant Saini" userId="93c4ddfd9869a0cf" providerId="LiveId" clId="{F9392F36-E996-482C-A16D-91F824427F3B}" dt="2021-07-29T05:37:13.282" v="36" actId="47"/>
        <pc:sldMkLst>
          <pc:docMk/>
          <pc:sldMk cId="0" sldId="292"/>
        </pc:sldMkLst>
      </pc:sldChg>
      <pc:sldChg chg="del">
        <pc:chgData name="Gunnvant Saini" userId="93c4ddfd9869a0cf" providerId="LiveId" clId="{F9392F36-E996-482C-A16D-91F824427F3B}" dt="2021-07-29T05:37:13.597" v="37" actId="47"/>
        <pc:sldMkLst>
          <pc:docMk/>
          <pc:sldMk cId="0" sldId="293"/>
        </pc:sldMkLst>
      </pc:sldChg>
      <pc:sldChg chg="del">
        <pc:chgData name="Gunnvant Saini" userId="93c4ddfd9869a0cf" providerId="LiveId" clId="{F9392F36-E996-482C-A16D-91F824427F3B}" dt="2021-07-29T05:37:16.741" v="38" actId="47"/>
        <pc:sldMkLst>
          <pc:docMk/>
          <pc:sldMk cId="0" sldId="295"/>
        </pc:sldMkLst>
      </pc:sldChg>
      <pc:sldChg chg="modSp add mod">
        <pc:chgData name="Gunnvant Saini" userId="93c4ddfd9869a0cf" providerId="LiveId" clId="{F9392F36-E996-482C-A16D-91F824427F3B}" dt="2021-07-29T10:46:31.110" v="1687" actId="113"/>
        <pc:sldMkLst>
          <pc:docMk/>
          <pc:sldMk cId="2154238567" sldId="295"/>
        </pc:sldMkLst>
        <pc:spChg chg="mod">
          <ac:chgData name="Gunnvant Saini" userId="93c4ddfd9869a0cf" providerId="LiveId" clId="{F9392F36-E996-482C-A16D-91F824427F3B}" dt="2021-07-29T05:39:31.784" v="63" actId="207"/>
          <ac:spMkLst>
            <pc:docMk/>
            <pc:sldMk cId="2154238567" sldId="295"/>
            <ac:spMk id="2" creationId="{46DEB3BE-A07A-7F4B-A849-60E35FBCFB56}"/>
          </ac:spMkLst>
        </pc:spChg>
        <pc:spChg chg="mod">
          <ac:chgData name="Gunnvant Saini" userId="93c4ddfd9869a0cf" providerId="LiveId" clId="{F9392F36-E996-482C-A16D-91F824427F3B}" dt="2021-07-29T10:46:31.110" v="1687" actId="113"/>
          <ac:spMkLst>
            <pc:docMk/>
            <pc:sldMk cId="2154238567" sldId="295"/>
            <ac:spMk id="3" creationId="{2775CDDE-3BA5-5D49-9FBA-BA587B95379E}"/>
          </ac:spMkLst>
        </pc:spChg>
      </pc:sldChg>
      <pc:sldChg chg="addSp delSp modSp new mod">
        <pc:chgData name="Gunnvant Saini" userId="93c4ddfd9869a0cf" providerId="LiveId" clId="{F9392F36-E996-482C-A16D-91F824427F3B}" dt="2021-07-29T06:55:42.077" v="521"/>
        <pc:sldMkLst>
          <pc:docMk/>
          <pc:sldMk cId="1999240020" sldId="296"/>
        </pc:sldMkLst>
        <pc:spChg chg="mod">
          <ac:chgData name="Gunnvant Saini" userId="93c4ddfd9869a0cf" providerId="LiveId" clId="{F9392F36-E996-482C-A16D-91F824427F3B}" dt="2021-07-29T06:45:51.734" v="437" actId="113"/>
          <ac:spMkLst>
            <pc:docMk/>
            <pc:sldMk cId="1999240020" sldId="296"/>
            <ac:spMk id="2" creationId="{7B56B4E5-90AE-45AB-99CE-365A4D2CA817}"/>
          </ac:spMkLst>
        </pc:spChg>
        <pc:spChg chg="del">
          <ac:chgData name="Gunnvant Saini" userId="93c4ddfd9869a0cf" providerId="LiveId" clId="{F9392F36-E996-482C-A16D-91F824427F3B}" dt="2021-07-29T06:45:48.647" v="436" actId="478"/>
          <ac:spMkLst>
            <pc:docMk/>
            <pc:sldMk cId="1999240020" sldId="296"/>
            <ac:spMk id="3" creationId="{28637A58-D03F-40ED-8B64-9FF6CBC29B8D}"/>
          </ac:spMkLst>
        </pc:spChg>
        <pc:graphicFrameChg chg="add del mod modGraphic">
          <ac:chgData name="Gunnvant Saini" userId="93c4ddfd9869a0cf" providerId="LiveId" clId="{F9392F36-E996-482C-A16D-91F824427F3B}" dt="2021-07-29T06:55:42.077" v="521"/>
          <ac:graphicFrameMkLst>
            <pc:docMk/>
            <pc:sldMk cId="1999240020" sldId="296"/>
            <ac:graphicFrameMk id="4" creationId="{9F991AD6-F9E7-4340-A5A9-59064398B8CC}"/>
          </ac:graphicFrameMkLst>
        </pc:graphicFrameChg>
      </pc:sldChg>
      <pc:sldChg chg="new del">
        <pc:chgData name="Gunnvant Saini" userId="93c4ddfd9869a0cf" providerId="LiveId" clId="{F9392F36-E996-482C-A16D-91F824427F3B}" dt="2021-07-29T06:31:01.801" v="387" actId="47"/>
        <pc:sldMkLst>
          <pc:docMk/>
          <pc:sldMk cId="2277089204" sldId="296"/>
        </pc:sldMkLst>
      </pc:sldChg>
      <pc:sldChg chg="addSp modSp add mod">
        <pc:chgData name="Gunnvant Saini" userId="93c4ddfd9869a0cf" providerId="LiveId" clId="{F9392F36-E996-482C-A16D-91F824427F3B}" dt="2021-07-29T06:56:22.922" v="568" actId="14100"/>
        <pc:sldMkLst>
          <pc:docMk/>
          <pc:sldMk cId="725226367" sldId="297"/>
        </pc:sldMkLst>
        <pc:spChg chg="add mod">
          <ac:chgData name="Gunnvant Saini" userId="93c4ddfd9869a0cf" providerId="LiveId" clId="{F9392F36-E996-482C-A16D-91F824427F3B}" dt="2021-07-29T06:56:22.922" v="568" actId="14100"/>
          <ac:spMkLst>
            <pc:docMk/>
            <pc:sldMk cId="725226367" sldId="297"/>
            <ac:spMk id="3" creationId="{27F0C6A4-F554-4EF9-BA4A-EEE1435711FE}"/>
          </ac:spMkLst>
        </pc:spChg>
      </pc:sldChg>
      <pc:sldChg chg="modSp add mod">
        <pc:chgData name="Gunnvant Saini" userId="93c4ddfd9869a0cf" providerId="LiveId" clId="{F9392F36-E996-482C-A16D-91F824427F3B}" dt="2021-07-29T06:56:31.924" v="570" actId="207"/>
        <pc:sldMkLst>
          <pc:docMk/>
          <pc:sldMk cId="4214086531" sldId="298"/>
        </pc:sldMkLst>
        <pc:graphicFrameChg chg="modGraphic">
          <ac:chgData name="Gunnvant Saini" userId="93c4ddfd9869a0cf" providerId="LiveId" clId="{F9392F36-E996-482C-A16D-91F824427F3B}" dt="2021-07-29T06:56:31.924" v="570" actId="207"/>
          <ac:graphicFrameMkLst>
            <pc:docMk/>
            <pc:sldMk cId="4214086531" sldId="298"/>
            <ac:graphicFrameMk id="4" creationId="{9F991AD6-F9E7-4340-A5A9-59064398B8CC}"/>
          </ac:graphicFrameMkLst>
        </pc:graphicFrameChg>
      </pc:sldChg>
      <pc:sldChg chg="modSp add mod">
        <pc:chgData name="Gunnvant Saini" userId="93c4ddfd9869a0cf" providerId="LiveId" clId="{F9392F36-E996-482C-A16D-91F824427F3B}" dt="2021-07-29T07:00:52.579" v="728" actId="14100"/>
        <pc:sldMkLst>
          <pc:docMk/>
          <pc:sldMk cId="2446175245" sldId="299"/>
        </pc:sldMkLst>
        <pc:spChg chg="mod">
          <ac:chgData name="Gunnvant Saini" userId="93c4ddfd9869a0cf" providerId="LiveId" clId="{F9392F36-E996-482C-A16D-91F824427F3B}" dt="2021-07-29T07:00:52.579" v="728" actId="14100"/>
          <ac:spMkLst>
            <pc:docMk/>
            <pc:sldMk cId="2446175245" sldId="299"/>
            <ac:spMk id="3" creationId="{27F0C6A4-F554-4EF9-BA4A-EEE1435711FE}"/>
          </ac:spMkLst>
        </pc:spChg>
      </pc:sldChg>
      <pc:sldChg chg="addSp delSp modSp add mod">
        <pc:chgData name="Gunnvant Saini" userId="93c4ddfd9869a0cf" providerId="LiveId" clId="{F9392F36-E996-482C-A16D-91F824427F3B}" dt="2021-07-29T07:05:44.391" v="870" actId="20577"/>
        <pc:sldMkLst>
          <pc:docMk/>
          <pc:sldMk cId="2309181698" sldId="300"/>
        </pc:sldMkLst>
        <pc:spChg chg="del">
          <ac:chgData name="Gunnvant Saini" userId="93c4ddfd9869a0cf" providerId="LiveId" clId="{F9392F36-E996-482C-A16D-91F824427F3B}" dt="2021-07-29T07:01:04.880" v="730" actId="478"/>
          <ac:spMkLst>
            <pc:docMk/>
            <pc:sldMk cId="2309181698" sldId="300"/>
            <ac:spMk id="3" creationId="{27F0C6A4-F554-4EF9-BA4A-EEE1435711FE}"/>
          </ac:spMkLst>
        </pc:spChg>
        <pc:graphicFrameChg chg="modGraphic">
          <ac:chgData name="Gunnvant Saini" userId="93c4ddfd9869a0cf" providerId="LiveId" clId="{F9392F36-E996-482C-A16D-91F824427F3B}" dt="2021-07-29T07:04:45.043" v="862" actId="20577"/>
          <ac:graphicFrameMkLst>
            <pc:docMk/>
            <pc:sldMk cId="2309181698" sldId="300"/>
            <ac:graphicFrameMk id="4" creationId="{9F991AD6-F9E7-4340-A5A9-59064398B8CC}"/>
          </ac:graphicFrameMkLst>
        </pc:graphicFrameChg>
        <pc:graphicFrameChg chg="add mod modGraphic">
          <ac:chgData name="Gunnvant Saini" userId="93c4ddfd9869a0cf" providerId="LiveId" clId="{F9392F36-E996-482C-A16D-91F824427F3B}" dt="2021-07-29T07:05:44.391" v="870" actId="20577"/>
          <ac:graphicFrameMkLst>
            <pc:docMk/>
            <pc:sldMk cId="2309181698" sldId="300"/>
            <ac:graphicFrameMk id="5" creationId="{ED4D4078-2390-4E04-854A-D6594F87C34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9996a740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9996a740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4b92b8b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4b92b8bd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08A1-046D-704F-A255-40E67950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E09A-13C0-9146-BC3F-CA5CF001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5E17-2F4D-9E4D-A7DC-C40E1DE7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B45-F61B-B04E-A7FE-56EC15926BF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E6B0-6D00-C440-865E-5E720BC8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57DEF-E12F-0840-9829-732F67D6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40F0-564E-FC4A-922F-FEDCF2E8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76450" y="2920500"/>
            <a:ext cx="4391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FFFF"/>
                </a:solidFill>
              </a:rPr>
              <a:t>Introduction to SQL</a:t>
            </a:r>
            <a:endParaRPr sz="17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B4E5-90AE-45AB-99CE-365A4D2C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But why have many tables?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991AD6-F9E7-4340-A5A9-59064398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07516"/>
              </p:ext>
            </p:extLst>
          </p:nvPr>
        </p:nvGraphicFramePr>
        <p:xfrm>
          <a:off x="311700" y="1217028"/>
          <a:ext cx="8521700" cy="12971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04340">
                  <a:extLst>
                    <a:ext uri="{9D8B030D-6E8A-4147-A177-3AD203B41FA5}">
                      <a16:colId xmlns:a16="http://schemas.microsoft.com/office/drawing/2014/main" val="2710156678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355745947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22867097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718512820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626765544"/>
                    </a:ext>
                  </a:extLst>
                </a:gridCol>
              </a:tblGrid>
              <a:tr h="255153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rollno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branch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hod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office_tel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256075865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01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Chris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906346694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02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Christina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2435572283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03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John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1827522644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04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Jenny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2539437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7F0C6A4-F554-4EF9-BA4A-EEE1435711FE}"/>
              </a:ext>
            </a:extLst>
          </p:cNvPr>
          <p:cNvSpPr/>
          <p:nvPr/>
        </p:nvSpPr>
        <p:spPr>
          <a:xfrm>
            <a:off x="3348318" y="2770094"/>
            <a:ext cx="2259106" cy="6656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Any peculiarities you see in this table?</a:t>
            </a:r>
          </a:p>
        </p:txBody>
      </p:sp>
    </p:spTree>
    <p:extLst>
      <p:ext uri="{BB962C8B-B14F-4D97-AF65-F5344CB8AC3E}">
        <p14:creationId xmlns:p14="http://schemas.microsoft.com/office/powerpoint/2010/main" val="421408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B4E5-90AE-45AB-99CE-365A4D2C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But why have many tables?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991AD6-F9E7-4340-A5A9-59064398B8CC}"/>
              </a:ext>
            </a:extLst>
          </p:cNvPr>
          <p:cNvGraphicFramePr>
            <a:graphicFrameLocks noGrp="1"/>
          </p:cNvGraphicFramePr>
          <p:nvPr/>
        </p:nvGraphicFramePr>
        <p:xfrm>
          <a:off x="311700" y="1217028"/>
          <a:ext cx="8521700" cy="12971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04340">
                  <a:extLst>
                    <a:ext uri="{9D8B030D-6E8A-4147-A177-3AD203B41FA5}">
                      <a16:colId xmlns:a16="http://schemas.microsoft.com/office/drawing/2014/main" val="2710156678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355745947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22867097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718512820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626765544"/>
                    </a:ext>
                  </a:extLst>
                </a:gridCol>
              </a:tblGrid>
              <a:tr h="255153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rollno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branch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hod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office_tel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256075865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01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Chris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906346694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02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Christina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2435572283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03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John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1827522644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04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Jenny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2539437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7F0C6A4-F554-4EF9-BA4A-EEE1435711FE}"/>
              </a:ext>
            </a:extLst>
          </p:cNvPr>
          <p:cNvSpPr/>
          <p:nvPr/>
        </p:nvSpPr>
        <p:spPr>
          <a:xfrm>
            <a:off x="3348317" y="2770094"/>
            <a:ext cx="2608729" cy="11563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 save space and have tables mapped to a concept, there are many tables in a typical </a:t>
            </a:r>
            <a:r>
              <a:rPr lang="en-IN" dirty="0" err="1"/>
              <a:t>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17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B4E5-90AE-45AB-99CE-365A4D2C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But why have many tables?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991AD6-F9E7-4340-A5A9-59064398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00743"/>
              </p:ext>
            </p:extLst>
          </p:nvPr>
        </p:nvGraphicFramePr>
        <p:xfrm>
          <a:off x="311700" y="1217028"/>
          <a:ext cx="5113020" cy="12971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04340">
                  <a:extLst>
                    <a:ext uri="{9D8B030D-6E8A-4147-A177-3AD203B41FA5}">
                      <a16:colId xmlns:a16="http://schemas.microsoft.com/office/drawing/2014/main" val="2710156678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355745947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228670973"/>
                    </a:ext>
                  </a:extLst>
                </a:gridCol>
              </a:tblGrid>
              <a:tr h="255153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rollno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branch_id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256075865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01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Chris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001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906346694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02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Christina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001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2435572283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03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John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001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1827522644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04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Jenny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001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2539437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4D4078-2390-4E04-854A-D6594F87C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26277"/>
              </p:ext>
            </p:extLst>
          </p:nvPr>
        </p:nvGraphicFramePr>
        <p:xfrm>
          <a:off x="2697776" y="2922563"/>
          <a:ext cx="3749547" cy="51885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49849">
                  <a:extLst>
                    <a:ext uri="{9D8B030D-6E8A-4147-A177-3AD203B41FA5}">
                      <a16:colId xmlns:a16="http://schemas.microsoft.com/office/drawing/2014/main" val="2710156678"/>
                    </a:ext>
                  </a:extLst>
                </a:gridCol>
                <a:gridCol w="1249849">
                  <a:extLst>
                    <a:ext uri="{9D8B030D-6E8A-4147-A177-3AD203B41FA5}">
                      <a16:colId xmlns:a16="http://schemas.microsoft.com/office/drawing/2014/main" val="3557459473"/>
                    </a:ext>
                  </a:extLst>
                </a:gridCol>
                <a:gridCol w="1249849">
                  <a:extLst>
                    <a:ext uri="{9D8B030D-6E8A-4147-A177-3AD203B41FA5}">
                      <a16:colId xmlns:a16="http://schemas.microsoft.com/office/drawing/2014/main" val="544752218"/>
                    </a:ext>
                  </a:extLst>
                </a:gridCol>
              </a:tblGrid>
              <a:tr h="255153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branch_id</a:t>
                      </a:r>
                      <a:endParaRPr lang="en-IN" sz="1200" b="1" dirty="0">
                        <a:effectLst/>
                      </a:endParaRPr>
                    </a:p>
                  </a:txBody>
                  <a:tcPr marL="84201" marR="84201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hod</a:t>
                      </a:r>
                      <a:endParaRPr lang="en-IN" sz="1200" b="1" dirty="0">
                        <a:effectLst/>
                      </a:endParaRPr>
                    </a:p>
                  </a:txBody>
                  <a:tcPr marL="84201" marR="84201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office_tel</a:t>
                      </a:r>
                      <a:endParaRPr lang="en-IN" sz="1200" b="1" dirty="0">
                        <a:effectLst/>
                      </a:endParaRPr>
                    </a:p>
                  </a:txBody>
                  <a:tcPr marL="84201" marR="84201" marT="38273" marB="38273"/>
                </a:tc>
                <a:extLst>
                  <a:ext uri="{0D108BD9-81ED-4DB2-BD59-A6C34878D82A}">
                    <a16:rowId xmlns:a16="http://schemas.microsoft.com/office/drawing/2014/main" val="3256075865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effectLst/>
                        </a:rPr>
                        <a:t>001</a:t>
                      </a:r>
                    </a:p>
                  </a:txBody>
                  <a:tcPr marL="84201" marR="84201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Mr. A</a:t>
                      </a:r>
                    </a:p>
                  </a:txBody>
                  <a:tcPr marL="84201" marR="84201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337</a:t>
                      </a:r>
                    </a:p>
                  </a:txBody>
                  <a:tcPr marL="84201" marR="84201" marT="38273" marB="38273"/>
                </a:tc>
                <a:extLst>
                  <a:ext uri="{0D108BD9-81ED-4DB2-BD59-A6C34878D82A}">
                    <a16:rowId xmlns:a16="http://schemas.microsoft.com/office/drawing/2014/main" val="390634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18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2180-00AC-7744-A9FA-7E4DF73D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SQL: How different people interpret the word!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E924EA-6BD9-4510-B7AF-71D6C70FA464}"/>
              </a:ext>
            </a:extLst>
          </p:cNvPr>
          <p:cNvSpPr/>
          <p:nvPr/>
        </p:nvSpPr>
        <p:spPr>
          <a:xfrm>
            <a:off x="3792071" y="1311088"/>
            <a:ext cx="1250576" cy="6521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Sql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8BA59-4ECF-4850-B4C2-C1A3FD768A1F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355041" y="1867761"/>
            <a:ext cx="620173" cy="81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B81E46-8D99-4321-B09C-6EBD5B93112E}"/>
              </a:ext>
            </a:extLst>
          </p:cNvPr>
          <p:cNvCxnSpPr>
            <a:cxnSpLocks/>
          </p:cNvCxnSpPr>
          <p:nvPr/>
        </p:nvCxnSpPr>
        <p:spPr>
          <a:xfrm>
            <a:off x="4951076" y="1830292"/>
            <a:ext cx="716859" cy="8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57104-6322-41BC-964B-5C587B21E819}"/>
              </a:ext>
            </a:extLst>
          </p:cNvPr>
          <p:cNvSpPr/>
          <p:nvPr/>
        </p:nvSpPr>
        <p:spPr>
          <a:xfrm>
            <a:off x="1990165" y="2770094"/>
            <a:ext cx="1875864" cy="135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dirty="0"/>
              <a:t>DBA: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Creating and maintaining </a:t>
            </a:r>
            <a:r>
              <a:rPr lang="en-IN" sz="1000" dirty="0" err="1"/>
              <a:t>sql</a:t>
            </a:r>
            <a:r>
              <a:rPr lang="en-IN" sz="1000" dirty="0"/>
              <a:t>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Managing access and permissions for different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Taking timely backups</a:t>
            </a:r>
          </a:p>
          <a:p>
            <a:endParaRPr lang="en-IN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AAB41D-EABA-42DB-8B2E-D11CF20F1F75}"/>
              </a:ext>
            </a:extLst>
          </p:cNvPr>
          <p:cNvSpPr/>
          <p:nvPr/>
        </p:nvSpPr>
        <p:spPr>
          <a:xfrm>
            <a:off x="5114365" y="2770094"/>
            <a:ext cx="1875864" cy="135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dirty="0"/>
              <a:t>Dialects: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 err="1"/>
              <a:t>MySql</a:t>
            </a:r>
            <a:r>
              <a:rPr lang="en-IN" sz="1000" dirty="0"/>
              <a:t>, </a:t>
            </a:r>
            <a:r>
              <a:rPr lang="en-IN" sz="1000" dirty="0" err="1"/>
              <a:t>Postgress</a:t>
            </a:r>
            <a:r>
              <a:rPr lang="en-IN" sz="1000" dirty="0"/>
              <a:t>, Oracle, MS </a:t>
            </a:r>
            <a:r>
              <a:rPr lang="en-IN" sz="1000" dirty="0" err="1"/>
              <a:t>Sql</a:t>
            </a:r>
            <a:r>
              <a:rPr lang="en-IN" sz="1000" dirty="0"/>
              <a:t>, </a:t>
            </a:r>
            <a:r>
              <a:rPr lang="en-IN" sz="1000" dirty="0" err="1"/>
              <a:t>Sqlite</a:t>
            </a:r>
            <a:r>
              <a:rPr lang="en-IN" sz="1000" dirty="0"/>
              <a:t>, Maria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Most dialects use </a:t>
            </a:r>
            <a:r>
              <a:rPr lang="en-IN" sz="1000" dirty="0" err="1"/>
              <a:t>ansi</a:t>
            </a:r>
            <a:r>
              <a:rPr lang="en-IN" sz="1000" dirty="0"/>
              <a:t> SQL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30779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B3BE-A07A-7F4B-A849-60E35FBC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Connecting to SQL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CDDE-3BA5-5D49-9FBA-BA587B95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know:</a:t>
            </a:r>
          </a:p>
          <a:p>
            <a:pPr lvl="1"/>
            <a:r>
              <a:rPr lang="en-US" dirty="0"/>
              <a:t>The host/</a:t>
            </a:r>
            <a:r>
              <a:rPr lang="en-US" dirty="0" err="1"/>
              <a:t>ip</a:t>
            </a:r>
            <a:r>
              <a:rPr lang="en-US" dirty="0"/>
              <a:t>/address of the SQL Server</a:t>
            </a:r>
          </a:p>
          <a:p>
            <a:pPr lvl="1"/>
            <a:r>
              <a:rPr lang="en-US" b="1" dirty="0"/>
              <a:t>The type of SQL Server (</a:t>
            </a:r>
            <a:r>
              <a:rPr lang="en-US" b="1" dirty="0" err="1"/>
              <a:t>Mysql</a:t>
            </a:r>
            <a:r>
              <a:rPr lang="en-US" b="1" dirty="0"/>
              <a:t>, </a:t>
            </a:r>
            <a:r>
              <a:rPr lang="en-US" b="1" dirty="0" err="1"/>
              <a:t>postgres</a:t>
            </a:r>
            <a:r>
              <a:rPr lang="en-US" b="1" dirty="0"/>
              <a:t>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The username and password</a:t>
            </a:r>
          </a:p>
          <a:p>
            <a:pPr lvl="1"/>
            <a:r>
              <a:rPr lang="en-US" b="1" dirty="0"/>
              <a:t>Database name, you want to access.</a:t>
            </a:r>
          </a:p>
        </p:txBody>
      </p:sp>
    </p:spTree>
    <p:extLst>
      <p:ext uri="{BB962C8B-B14F-4D97-AF65-F5344CB8AC3E}">
        <p14:creationId xmlns:p14="http://schemas.microsoft.com/office/powerpoint/2010/main" val="215423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1" name="Google Shape;7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721953" y="766825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2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768463" y="1921083"/>
            <a:ext cx="598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rPr>
              <a:t>01</a:t>
            </a:r>
            <a:endParaRPr sz="2700" b="0" i="0" u="none" strike="noStrike" cap="none">
              <a:solidFill>
                <a:srgbClr val="FFF2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6" name="Google Shape;266;p24"/>
          <p:cNvCxnSpPr/>
          <p:nvPr/>
        </p:nvCxnSpPr>
        <p:spPr>
          <a:xfrm>
            <a:off x="1434070" y="2030161"/>
            <a:ext cx="0" cy="390600"/>
          </a:xfrm>
          <a:prstGeom prst="straightConnector1">
            <a:avLst/>
          </a:prstGeom>
          <a:noFill/>
          <a:ln w="9525" cap="flat" cmpd="sng">
            <a:solidFill>
              <a:srgbClr val="FCD3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24"/>
          <p:cNvSpPr txBox="1"/>
          <p:nvPr/>
        </p:nvSpPr>
        <p:spPr>
          <a:xfrm>
            <a:off x="1447566" y="2028994"/>
            <a:ext cx="1749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Study SQL</a:t>
            </a:r>
            <a:endParaRPr sz="14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768463" y="2966207"/>
            <a:ext cx="598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rPr>
              <a:t>04</a:t>
            </a:r>
            <a:endParaRPr sz="2700" b="0" i="0" u="none" strike="noStrike" cap="none">
              <a:solidFill>
                <a:srgbClr val="FFF2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9" name="Google Shape;269;p24"/>
          <p:cNvCxnSpPr/>
          <p:nvPr/>
        </p:nvCxnSpPr>
        <p:spPr>
          <a:xfrm>
            <a:off x="1434070" y="3075285"/>
            <a:ext cx="0" cy="390600"/>
          </a:xfrm>
          <a:prstGeom prst="straightConnector1">
            <a:avLst/>
          </a:prstGeom>
          <a:noFill/>
          <a:ln w="9525" cap="flat" cmpd="sng">
            <a:solidFill>
              <a:srgbClr val="FCD3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24"/>
          <p:cNvSpPr txBox="1"/>
          <p:nvPr/>
        </p:nvSpPr>
        <p:spPr>
          <a:xfrm>
            <a:off x="1447566" y="3074117"/>
            <a:ext cx="1749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Dialects</a:t>
            </a:r>
            <a:endParaRPr sz="14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3405449" y="1921083"/>
            <a:ext cx="598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rPr>
              <a:t>02</a:t>
            </a:r>
            <a:endParaRPr sz="2700" b="0" i="0" u="none" strike="noStrike" cap="none">
              <a:solidFill>
                <a:srgbClr val="FFF2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2" name="Google Shape;272;p24"/>
          <p:cNvCxnSpPr/>
          <p:nvPr/>
        </p:nvCxnSpPr>
        <p:spPr>
          <a:xfrm>
            <a:off x="4071057" y="2030161"/>
            <a:ext cx="0" cy="390600"/>
          </a:xfrm>
          <a:prstGeom prst="straightConnector1">
            <a:avLst/>
          </a:prstGeom>
          <a:noFill/>
          <a:ln w="9525" cap="flat" cmpd="sng">
            <a:solidFill>
              <a:srgbClr val="FCD3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24"/>
          <p:cNvSpPr txBox="1"/>
          <p:nvPr/>
        </p:nvSpPr>
        <p:spPr>
          <a:xfrm>
            <a:off x="4084553" y="2028994"/>
            <a:ext cx="1749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Common Sql Terminology</a:t>
            </a:r>
            <a:endParaRPr sz="14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3405449" y="2966207"/>
            <a:ext cx="598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rPr>
              <a:t>05</a:t>
            </a:r>
            <a:endParaRPr sz="2700" b="0" i="0" u="none" strike="noStrike" cap="none">
              <a:solidFill>
                <a:srgbClr val="FFF2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5" name="Google Shape;275;p24"/>
          <p:cNvCxnSpPr/>
          <p:nvPr/>
        </p:nvCxnSpPr>
        <p:spPr>
          <a:xfrm>
            <a:off x="4071057" y="3075285"/>
            <a:ext cx="0" cy="390600"/>
          </a:xfrm>
          <a:prstGeom prst="straightConnector1">
            <a:avLst/>
          </a:prstGeom>
          <a:noFill/>
          <a:ln w="9525" cap="flat" cmpd="sng">
            <a:solidFill>
              <a:srgbClr val="FCD3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24"/>
          <p:cNvSpPr txBox="1"/>
          <p:nvPr/>
        </p:nvSpPr>
        <p:spPr>
          <a:xfrm>
            <a:off x="4084553" y="3074117"/>
            <a:ext cx="1749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Connecting to DB</a:t>
            </a:r>
            <a:endParaRPr sz="14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5947424" y="1921083"/>
            <a:ext cx="598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rPr>
              <a:t>03</a:t>
            </a:r>
            <a:endParaRPr sz="2700" b="0" i="0" u="none" strike="noStrike" cap="none">
              <a:solidFill>
                <a:srgbClr val="FFF2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8" name="Google Shape;278;p24"/>
          <p:cNvCxnSpPr/>
          <p:nvPr/>
        </p:nvCxnSpPr>
        <p:spPr>
          <a:xfrm>
            <a:off x="6613032" y="2030161"/>
            <a:ext cx="0" cy="390600"/>
          </a:xfrm>
          <a:prstGeom prst="straightConnector1">
            <a:avLst/>
          </a:prstGeom>
          <a:noFill/>
          <a:ln w="9525" cap="flat" cmpd="sng">
            <a:solidFill>
              <a:srgbClr val="FCD3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24"/>
          <p:cNvSpPr txBox="1"/>
          <p:nvPr/>
        </p:nvSpPr>
        <p:spPr>
          <a:xfrm>
            <a:off x="6626527" y="2028994"/>
            <a:ext cx="1749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 Normalization</a:t>
            </a:r>
            <a:endParaRPr sz="14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3653-B418-9C4C-AFA7-A50FBCF1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Study SQL?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C48A8F-9746-4C4F-972A-E9DF6C79A61C}"/>
              </a:ext>
            </a:extLst>
          </p:cNvPr>
          <p:cNvSpPr/>
          <p:nvPr/>
        </p:nvSpPr>
        <p:spPr>
          <a:xfrm>
            <a:off x="5110710" y="1697634"/>
            <a:ext cx="2518348" cy="11917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Resides in databases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6EEE5C-7FE8-8047-B495-071F680B4ADB}"/>
              </a:ext>
            </a:extLst>
          </p:cNvPr>
          <p:cNvSpPr/>
          <p:nvPr/>
        </p:nvSpPr>
        <p:spPr>
          <a:xfrm>
            <a:off x="589299" y="1697635"/>
            <a:ext cx="2518348" cy="11917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Scientist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3D3E7-B7C9-734A-9A2F-C63DCFC4EA96}"/>
              </a:ext>
            </a:extLst>
          </p:cNvPr>
          <p:cNvCxnSpPr>
            <a:cxnSpLocks/>
          </p:cNvCxnSpPr>
          <p:nvPr/>
        </p:nvCxnSpPr>
        <p:spPr>
          <a:xfrm>
            <a:off x="3209768" y="2153781"/>
            <a:ext cx="1798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F04C0-4CFB-4B4B-A25C-4BC58B6534BB}"/>
              </a:ext>
            </a:extLst>
          </p:cNvPr>
          <p:cNvSpPr txBox="1"/>
          <p:nvPr/>
        </p:nvSpPr>
        <p:spPr>
          <a:xfrm>
            <a:off x="3861840" y="1876782"/>
            <a:ext cx="680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Why?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C32DCA-9A68-214A-8F63-758AC65E2D3C}"/>
              </a:ext>
            </a:extLst>
          </p:cNvPr>
          <p:cNvSpPr/>
          <p:nvPr/>
        </p:nvSpPr>
        <p:spPr>
          <a:xfrm>
            <a:off x="589299" y="3039546"/>
            <a:ext cx="3952721" cy="1678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/>
              <a:t>Why you should care: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You need to do data pull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Your tech team doesn’t have time to do the data pull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So, you Learn SQL !!!</a:t>
            </a:r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516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3653-B418-9C4C-AFA7-A50FBCF1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Study SQL?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C48A8F-9746-4C4F-972A-E9DF6C79A61C}"/>
              </a:ext>
            </a:extLst>
          </p:cNvPr>
          <p:cNvSpPr/>
          <p:nvPr/>
        </p:nvSpPr>
        <p:spPr>
          <a:xfrm>
            <a:off x="5110710" y="1697634"/>
            <a:ext cx="2518348" cy="11917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Resides in databases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6EEE5C-7FE8-8047-B495-071F680B4ADB}"/>
              </a:ext>
            </a:extLst>
          </p:cNvPr>
          <p:cNvSpPr/>
          <p:nvPr/>
        </p:nvSpPr>
        <p:spPr>
          <a:xfrm>
            <a:off x="589299" y="1697635"/>
            <a:ext cx="2518348" cy="11917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Scientist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3D3E7-B7C9-734A-9A2F-C63DCFC4EA96}"/>
              </a:ext>
            </a:extLst>
          </p:cNvPr>
          <p:cNvCxnSpPr>
            <a:cxnSpLocks/>
          </p:cNvCxnSpPr>
          <p:nvPr/>
        </p:nvCxnSpPr>
        <p:spPr>
          <a:xfrm>
            <a:off x="3209768" y="2153781"/>
            <a:ext cx="1798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F04C0-4CFB-4B4B-A25C-4BC58B6534BB}"/>
              </a:ext>
            </a:extLst>
          </p:cNvPr>
          <p:cNvSpPr txBox="1"/>
          <p:nvPr/>
        </p:nvSpPr>
        <p:spPr>
          <a:xfrm>
            <a:off x="3861840" y="1876782"/>
            <a:ext cx="680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Why?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C32DCA-9A68-214A-8F63-758AC65E2D3C}"/>
              </a:ext>
            </a:extLst>
          </p:cNvPr>
          <p:cNvSpPr/>
          <p:nvPr/>
        </p:nvSpPr>
        <p:spPr>
          <a:xfrm>
            <a:off x="589299" y="3039546"/>
            <a:ext cx="3952721" cy="1678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/>
              <a:t>What you will do?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Write queries to pull data from table(s)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Write queries to get a relevant sample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Connect SQL to an analytics engine R or Python</a:t>
            </a:r>
          </a:p>
          <a:p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0003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3653-B418-9C4C-AFA7-A50FBCF1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Study SQL?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C48A8F-9746-4C4F-972A-E9DF6C79A61C}"/>
              </a:ext>
            </a:extLst>
          </p:cNvPr>
          <p:cNvSpPr/>
          <p:nvPr/>
        </p:nvSpPr>
        <p:spPr>
          <a:xfrm>
            <a:off x="5110710" y="1697634"/>
            <a:ext cx="2518348" cy="11917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Resides in databases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6EEE5C-7FE8-8047-B495-071F680B4ADB}"/>
              </a:ext>
            </a:extLst>
          </p:cNvPr>
          <p:cNvSpPr/>
          <p:nvPr/>
        </p:nvSpPr>
        <p:spPr>
          <a:xfrm>
            <a:off x="589299" y="1697635"/>
            <a:ext cx="2518348" cy="11917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Scientist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3D3E7-B7C9-734A-9A2F-C63DCFC4EA96}"/>
              </a:ext>
            </a:extLst>
          </p:cNvPr>
          <p:cNvCxnSpPr>
            <a:cxnSpLocks/>
          </p:cNvCxnSpPr>
          <p:nvPr/>
        </p:nvCxnSpPr>
        <p:spPr>
          <a:xfrm>
            <a:off x="3209768" y="2153781"/>
            <a:ext cx="1798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F04C0-4CFB-4B4B-A25C-4BC58B6534BB}"/>
              </a:ext>
            </a:extLst>
          </p:cNvPr>
          <p:cNvSpPr txBox="1"/>
          <p:nvPr/>
        </p:nvSpPr>
        <p:spPr>
          <a:xfrm>
            <a:off x="3861840" y="1876782"/>
            <a:ext cx="680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Why?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C32DCA-9A68-214A-8F63-758AC65E2D3C}"/>
              </a:ext>
            </a:extLst>
          </p:cNvPr>
          <p:cNvSpPr/>
          <p:nvPr/>
        </p:nvSpPr>
        <p:spPr>
          <a:xfrm>
            <a:off x="589299" y="3039545"/>
            <a:ext cx="3952721" cy="11917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 b="1" dirty="0"/>
          </a:p>
          <a:p>
            <a:endParaRPr lang="en-US" sz="1050" b="1" dirty="0"/>
          </a:p>
          <a:p>
            <a:r>
              <a:rPr lang="en-US" sz="1050" b="1" dirty="0"/>
              <a:t>What will you seldom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Creating a database: Deciding how many tables, how should they be related to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Updating the tables with new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Updating the database with new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3977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A29-511A-AA4D-878A-26A278A2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Common SQL terminology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1DCE3-D8EC-7F48-B99C-C74E8E93B63D}"/>
              </a:ext>
            </a:extLst>
          </p:cNvPr>
          <p:cNvSpPr/>
          <p:nvPr/>
        </p:nvSpPr>
        <p:spPr>
          <a:xfrm>
            <a:off x="2900596" y="1573967"/>
            <a:ext cx="2462135" cy="1068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Server 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F93227-657B-C045-B386-4B6BB738F40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900597" y="2642017"/>
            <a:ext cx="1231067" cy="12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B744E-7016-994E-B449-65C161A8BBF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131664" y="2642017"/>
            <a:ext cx="1457794" cy="12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5563E20-F8F7-0B4C-BF03-86C26DB35270}"/>
              </a:ext>
            </a:extLst>
          </p:cNvPr>
          <p:cNvSpPr/>
          <p:nvPr/>
        </p:nvSpPr>
        <p:spPr>
          <a:xfrm>
            <a:off x="2271009" y="3923676"/>
            <a:ext cx="1034322" cy="10118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Client 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1D384E-6643-EE4F-98AD-D50AEECBC312}"/>
              </a:ext>
            </a:extLst>
          </p:cNvPr>
          <p:cNvSpPr/>
          <p:nvPr/>
        </p:nvSpPr>
        <p:spPr>
          <a:xfrm>
            <a:off x="5072297" y="3923675"/>
            <a:ext cx="1034322" cy="10118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Client n</a:t>
            </a:r>
          </a:p>
        </p:txBody>
      </p:sp>
    </p:spTree>
    <p:extLst>
      <p:ext uri="{BB962C8B-B14F-4D97-AF65-F5344CB8AC3E}">
        <p14:creationId xmlns:p14="http://schemas.microsoft.com/office/powerpoint/2010/main" val="421501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A29-511A-AA4D-878A-26A278A2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Common SQL 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97F0D1-C60F-CD44-B494-29A4B75B0D7D}"/>
              </a:ext>
            </a:extLst>
          </p:cNvPr>
          <p:cNvSpPr/>
          <p:nvPr/>
        </p:nvSpPr>
        <p:spPr>
          <a:xfrm>
            <a:off x="628650" y="1130704"/>
            <a:ext cx="6970427" cy="3667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Server</a:t>
            </a:r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78D6E-8108-154A-A317-439A83943D37}"/>
              </a:ext>
            </a:extLst>
          </p:cNvPr>
          <p:cNvSpPr/>
          <p:nvPr/>
        </p:nvSpPr>
        <p:spPr>
          <a:xfrm>
            <a:off x="876925" y="1852633"/>
            <a:ext cx="1866276" cy="2563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Database 1</a:t>
            </a:r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8E04D-F25D-6847-A199-97E48B137C45}"/>
              </a:ext>
            </a:extLst>
          </p:cNvPr>
          <p:cNvSpPr/>
          <p:nvPr/>
        </p:nvSpPr>
        <p:spPr>
          <a:xfrm>
            <a:off x="1045564" y="2484620"/>
            <a:ext cx="1074139" cy="326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01E8A-B5AD-574F-A80C-7D1F8B8FAF8E}"/>
              </a:ext>
            </a:extLst>
          </p:cNvPr>
          <p:cNvSpPr/>
          <p:nvPr/>
        </p:nvSpPr>
        <p:spPr>
          <a:xfrm>
            <a:off x="1045563" y="2936345"/>
            <a:ext cx="1074139" cy="326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Table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C098F-1093-684D-BF54-196D1A3F0669}"/>
              </a:ext>
            </a:extLst>
          </p:cNvPr>
          <p:cNvSpPr/>
          <p:nvPr/>
        </p:nvSpPr>
        <p:spPr>
          <a:xfrm>
            <a:off x="1045563" y="3388070"/>
            <a:ext cx="1074139" cy="326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Table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6E910-3C6F-F646-ADD7-8C7515B3C180}"/>
              </a:ext>
            </a:extLst>
          </p:cNvPr>
          <p:cNvSpPr/>
          <p:nvPr/>
        </p:nvSpPr>
        <p:spPr>
          <a:xfrm>
            <a:off x="5375847" y="1852633"/>
            <a:ext cx="1866276" cy="2563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Database n</a:t>
            </a:r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4F5772-97D5-6F45-AD10-FC7D5D70E6EB}"/>
              </a:ext>
            </a:extLst>
          </p:cNvPr>
          <p:cNvSpPr/>
          <p:nvPr/>
        </p:nvSpPr>
        <p:spPr>
          <a:xfrm>
            <a:off x="5544486" y="2484620"/>
            <a:ext cx="1074139" cy="326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Table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A1E4F4-B33A-D04B-96CA-52A895C12AB1}"/>
              </a:ext>
            </a:extLst>
          </p:cNvPr>
          <p:cNvSpPr/>
          <p:nvPr/>
        </p:nvSpPr>
        <p:spPr>
          <a:xfrm>
            <a:off x="5544486" y="2936345"/>
            <a:ext cx="1074139" cy="326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Table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2D790E-1120-3744-B312-9932AC7444DD}"/>
              </a:ext>
            </a:extLst>
          </p:cNvPr>
          <p:cNvSpPr/>
          <p:nvPr/>
        </p:nvSpPr>
        <p:spPr>
          <a:xfrm>
            <a:off x="5544486" y="3388070"/>
            <a:ext cx="1074139" cy="326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Table 3</a:t>
            </a:r>
          </a:p>
        </p:txBody>
      </p:sp>
    </p:spTree>
    <p:extLst>
      <p:ext uri="{BB962C8B-B14F-4D97-AF65-F5344CB8AC3E}">
        <p14:creationId xmlns:p14="http://schemas.microsoft.com/office/powerpoint/2010/main" val="407396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B4E5-90AE-45AB-99CE-365A4D2C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But why have many tables?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991AD6-F9E7-4340-A5A9-59064398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814"/>
              </p:ext>
            </p:extLst>
          </p:nvPr>
        </p:nvGraphicFramePr>
        <p:xfrm>
          <a:off x="311700" y="1217028"/>
          <a:ext cx="8521700" cy="12971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04340">
                  <a:extLst>
                    <a:ext uri="{9D8B030D-6E8A-4147-A177-3AD203B41FA5}">
                      <a16:colId xmlns:a16="http://schemas.microsoft.com/office/drawing/2014/main" val="2710156678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355745947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22867097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718512820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626765544"/>
                    </a:ext>
                  </a:extLst>
                </a:gridCol>
              </a:tblGrid>
              <a:tr h="255153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rollno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branch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hod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office_tel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256075865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01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Chris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906346694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02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Christina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  <a:endParaRPr kumimoji="0" lang="en-I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2435572283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03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John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  <a:endParaRPr kumimoji="0" lang="en-I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1827522644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04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Jenny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25394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4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B4E5-90AE-45AB-99CE-365A4D2C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But why have many tables?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991AD6-F9E7-4340-A5A9-59064398B8CC}"/>
              </a:ext>
            </a:extLst>
          </p:cNvPr>
          <p:cNvGraphicFramePr>
            <a:graphicFrameLocks noGrp="1"/>
          </p:cNvGraphicFramePr>
          <p:nvPr/>
        </p:nvGraphicFramePr>
        <p:xfrm>
          <a:off x="311700" y="1217028"/>
          <a:ext cx="8521700" cy="12971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04340">
                  <a:extLst>
                    <a:ext uri="{9D8B030D-6E8A-4147-A177-3AD203B41FA5}">
                      <a16:colId xmlns:a16="http://schemas.microsoft.com/office/drawing/2014/main" val="2710156678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355745947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22867097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718512820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626765544"/>
                    </a:ext>
                  </a:extLst>
                </a:gridCol>
              </a:tblGrid>
              <a:tr h="255153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rollno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branch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hod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effectLst/>
                        </a:rPr>
                        <a:t>office_tel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256075865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01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Chris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906346694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02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Christina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  <a:endParaRPr kumimoji="0" lang="en-I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2435572283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03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John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  <a:endParaRPr kumimoji="0" lang="en-I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1827522644"/>
                  </a:ext>
                </a:extLst>
              </a:tr>
              <a:tr h="25515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04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Jenny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Engineering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Mr. A</a:t>
                      </a:r>
                    </a:p>
                  </a:txBody>
                  <a:tcPr marL="76546" marR="76546" marT="38273" marB="38273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337</a:t>
                      </a:r>
                    </a:p>
                  </a:txBody>
                  <a:tcPr marL="76546" marR="76546" marT="38273" marB="38273"/>
                </a:tc>
                <a:extLst>
                  <a:ext uri="{0D108BD9-81ED-4DB2-BD59-A6C34878D82A}">
                    <a16:rowId xmlns:a16="http://schemas.microsoft.com/office/drawing/2014/main" val="32539437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7F0C6A4-F554-4EF9-BA4A-EEE1435711FE}"/>
              </a:ext>
            </a:extLst>
          </p:cNvPr>
          <p:cNvSpPr/>
          <p:nvPr/>
        </p:nvSpPr>
        <p:spPr>
          <a:xfrm>
            <a:off x="3348318" y="2770094"/>
            <a:ext cx="2259106" cy="6656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Any peculiarities you see in this table?</a:t>
            </a:r>
          </a:p>
        </p:txBody>
      </p:sp>
    </p:spTree>
    <p:extLst>
      <p:ext uri="{BB962C8B-B14F-4D97-AF65-F5344CB8AC3E}">
        <p14:creationId xmlns:p14="http://schemas.microsoft.com/office/powerpoint/2010/main" val="7252263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On-screen Show (16:9)</PresentationFormat>
  <Paragraphs>226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Roboto Mono</vt:lpstr>
      <vt:lpstr>Roboto</vt:lpstr>
      <vt:lpstr>Arial</vt:lpstr>
      <vt:lpstr>Simple Light</vt:lpstr>
      <vt:lpstr>PowerPoint Presentation</vt:lpstr>
      <vt:lpstr>PowerPoint Presentation</vt:lpstr>
      <vt:lpstr>Why Study SQL?</vt:lpstr>
      <vt:lpstr>Why Study SQL?</vt:lpstr>
      <vt:lpstr>Why Study SQL?</vt:lpstr>
      <vt:lpstr>Common SQL terminology</vt:lpstr>
      <vt:lpstr>Common SQL terminology</vt:lpstr>
      <vt:lpstr>But why have many tables?</vt:lpstr>
      <vt:lpstr>But why have many tables?</vt:lpstr>
      <vt:lpstr>But why have many tables?</vt:lpstr>
      <vt:lpstr>But why have many tables?</vt:lpstr>
      <vt:lpstr>But why have many tables?</vt:lpstr>
      <vt:lpstr>SQL: How different people interpret the word!</vt:lpstr>
      <vt:lpstr>Connecting to SQL Servers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Gunnvant Saini</cp:lastModifiedBy>
  <cp:revision>1</cp:revision>
  <dcterms:modified xsi:type="dcterms:W3CDTF">2021-07-29T10:46:57Z</dcterms:modified>
</cp:coreProperties>
</file>