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294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82A22-5FD6-45FA-8A55-8151E37C1346}" v="18" dt="2021-08-02T09:18:35.285"/>
  </p1510:revLst>
</p1510:revInfo>
</file>

<file path=ppt/tableStyles.xml><?xml version="1.0" encoding="utf-8"?>
<a:tblStyleLst xmlns:a="http://schemas.openxmlformats.org/drawingml/2006/main" def="{BA6C74EE-FE7E-4BEC-A592-6800AC2059D3}">
  <a:tblStyle styleId="{BA6C74EE-FE7E-4BEC-A592-6800AC205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vant Saini" userId="93c4ddfd9869a0cf" providerId="LiveId" clId="{F9392F36-E996-482C-A16D-91F824427F3B}"/>
    <pc:docChg chg="undo custSel addSld delSld modSld">
      <pc:chgData name="Gunnvant Saini" userId="93c4ddfd9869a0cf" providerId="LiveId" clId="{F9392F36-E996-482C-A16D-91F824427F3B}" dt="2021-07-29T10:46:56.496" v="1723" actId="478"/>
      <pc:docMkLst>
        <pc:docMk/>
      </pc:docMkLst>
      <pc:sldChg chg="modSp mod">
        <pc:chgData name="Gunnvant Saini" userId="93c4ddfd9869a0cf" providerId="LiveId" clId="{F9392F36-E996-482C-A16D-91F824427F3B}" dt="2021-07-29T07:19:05.634" v="1138" actId="20577"/>
        <pc:sldMkLst>
          <pc:docMk/>
          <pc:sldMk cId="0" sldId="256"/>
        </pc:sldMkLst>
        <pc:spChg chg="mod">
          <ac:chgData name="Gunnvant Saini" userId="93c4ddfd9869a0cf" providerId="LiveId" clId="{F9392F36-E996-482C-A16D-91F824427F3B}" dt="2021-07-29T07:19:05.634" v="1138" actId="20577"/>
          <ac:spMkLst>
            <pc:docMk/>
            <pc:sldMk cId="0" sldId="256"/>
            <ac:spMk id="57" creationId="{00000000-0000-0000-0000-000000000000}"/>
          </ac:spMkLst>
        </pc:spChg>
      </pc:sldChg>
      <pc:sldChg chg="del">
        <pc:chgData name="Gunnvant Saini" userId="93c4ddfd9869a0cf" providerId="LiveId" clId="{F9392F36-E996-482C-A16D-91F824427F3B}" dt="2021-07-29T05:36:46.785" v="0" actId="47"/>
        <pc:sldMkLst>
          <pc:docMk/>
          <pc:sldMk cId="0" sldId="257"/>
        </pc:sldMkLst>
      </pc:sldChg>
      <pc:sldChg chg="del">
        <pc:chgData name="Gunnvant Saini" userId="93c4ddfd9869a0cf" providerId="LiveId" clId="{F9392F36-E996-482C-A16D-91F824427F3B}" dt="2021-07-29T05:36:48.387" v="1" actId="47"/>
        <pc:sldMkLst>
          <pc:docMk/>
          <pc:sldMk cId="651621268" sldId="258"/>
        </pc:sldMkLst>
        <pc:spChg chg="mod">
          <ac:chgData name="Gunnvant Saini" userId="93c4ddfd9869a0cf" providerId="LiveId" clId="{F9392F36-E996-482C-A16D-91F824427F3B}" dt="2021-07-29T07:13:59.407" v="908" actId="20577"/>
          <ac:spMkLst>
            <pc:docMk/>
            <pc:sldMk cId="651621268" sldId="258"/>
            <ac:spMk id="2" creationId="{8FE13653-B418-9C4C-AFA7-A50FBCF1A5F7}"/>
          </ac:spMkLst>
        </pc:spChg>
        <pc:spChg chg="mod">
          <ac:chgData name="Gunnvant Saini" userId="93c4ddfd9869a0cf" providerId="LiveId" clId="{F9392F36-E996-482C-A16D-91F824427F3B}" dt="2021-07-29T05:44:25.885" v="91" actId="20577"/>
          <ac:spMkLst>
            <pc:docMk/>
            <pc:sldMk cId="651621268" sldId="258"/>
            <ac:spMk id="5" creationId="{9C6EEE5C-7FE8-8047-B495-071F680B4ADB}"/>
          </ac:spMkLst>
        </pc:spChg>
        <pc:spChg chg="mod">
          <ac:chgData name="Gunnvant Saini" userId="93c4ddfd9869a0cf" providerId="LiveId" clId="{F9392F36-E996-482C-A16D-91F824427F3B}" dt="2021-07-29T05:52:09.184" v="385" actId="20577"/>
          <ac:spMkLst>
            <pc:docMk/>
            <pc:sldMk cId="651621268" sldId="258"/>
            <ac:spMk id="13" creationId="{7EC32DCA-9A68-214A-8F63-758AC65E2D3C}"/>
          </ac:spMkLst>
        </pc:spChg>
      </pc:sldChg>
      <pc:sldChg chg="modSp add mod">
        <pc:chgData name="Gunnvant Saini" userId="93c4ddfd9869a0cf" providerId="LiveId" clId="{F9392F36-E996-482C-A16D-91F824427F3B}" dt="2021-07-29T07:14:05.876" v="909"/>
        <pc:sldMkLst>
          <pc:docMk/>
          <pc:sldMk cId="700035235" sldId="259"/>
        </pc:sldMkLst>
        <pc:spChg chg="mod">
          <ac:chgData name="Gunnvant Saini" userId="93c4ddfd9869a0cf" providerId="LiveId" clId="{F9392F36-E996-482C-A16D-91F824427F3B}" dt="2021-07-29T07:14:05.876" v="909"/>
          <ac:spMkLst>
            <pc:docMk/>
            <pc:sldMk cId="700035235" sldId="259"/>
            <ac:spMk id="2" creationId="{8FE13653-B418-9C4C-AFA7-A50FBCF1A5F7}"/>
          </ac:spMkLst>
        </pc:spChg>
        <pc:spChg chg="mod">
          <ac:chgData name="Gunnvant Saini" userId="93c4ddfd9869a0cf" providerId="LiveId" clId="{F9392F36-E996-482C-A16D-91F824427F3B}" dt="2021-07-29T05:44:38.228" v="92"/>
          <ac:spMkLst>
            <pc:docMk/>
            <pc:sldMk cId="700035235" sldId="259"/>
            <ac:spMk id="5" creationId="{9C6EEE5C-7FE8-8047-B495-071F680B4ADB}"/>
          </ac:spMkLst>
        </pc:spChg>
      </pc:sldChg>
      <pc:sldChg chg="del">
        <pc:chgData name="Gunnvant Saini" userId="93c4ddfd9869a0cf" providerId="LiveId" clId="{F9392F36-E996-482C-A16D-91F824427F3B}" dt="2021-07-29T05:36:51.962" v="3" actId="47"/>
        <pc:sldMkLst>
          <pc:docMk/>
          <pc:sldMk cId="1239771242" sldId="260"/>
        </pc:sldMkLst>
        <pc:spChg chg="mod">
          <ac:chgData name="Gunnvant Saini" userId="93c4ddfd9869a0cf" providerId="LiveId" clId="{F9392F36-E996-482C-A16D-91F824427F3B}" dt="2021-07-29T07:14:09.426" v="910"/>
          <ac:spMkLst>
            <pc:docMk/>
            <pc:sldMk cId="1239771242" sldId="260"/>
            <ac:spMk id="2" creationId="{8FE13653-B418-9C4C-AFA7-A50FBCF1A5F7}"/>
          </ac:spMkLst>
        </pc:spChg>
        <pc:spChg chg="mod">
          <ac:chgData name="Gunnvant Saini" userId="93c4ddfd9869a0cf" providerId="LiveId" clId="{F9392F36-E996-482C-A16D-91F824427F3B}" dt="2021-07-29T05:44:42.017" v="93"/>
          <ac:spMkLst>
            <pc:docMk/>
            <pc:sldMk cId="1239771242" sldId="260"/>
            <ac:spMk id="5" creationId="{9C6EEE5C-7FE8-8047-B495-071F680B4ADB}"/>
          </ac:spMkLst>
        </pc:spChg>
        <pc:spChg chg="mod">
          <ac:chgData name="Gunnvant Saini" userId="93c4ddfd9869a0cf" providerId="LiveId" clId="{F9392F36-E996-482C-A16D-91F824427F3B}" dt="2021-07-29T05:51:27.732" v="376" actId="14100"/>
          <ac:spMkLst>
            <pc:docMk/>
            <pc:sldMk cId="1239771242" sldId="260"/>
            <ac:spMk id="13" creationId="{7EC32DCA-9A68-214A-8F63-758AC65E2D3C}"/>
          </ac:spMkLst>
        </pc:spChg>
      </pc:sldChg>
      <pc:sldChg chg="del">
        <pc:chgData name="Gunnvant Saini" userId="93c4ddfd9869a0cf" providerId="LiveId" clId="{F9392F36-E996-482C-A16D-91F824427F3B}" dt="2021-07-29T05:36:52.733" v="4" actId="47"/>
        <pc:sldMkLst>
          <pc:docMk/>
          <pc:sldMk cId="0" sldId="261"/>
        </pc:sldMkLst>
      </pc:sldChg>
      <pc:sldChg chg="modSp add del mod">
        <pc:chgData name="Gunnvant Saini" userId="93c4ddfd9869a0cf" providerId="LiveId" clId="{F9392F36-E996-482C-A16D-91F824427F3B}" dt="2021-07-29T05:51:44.991" v="377" actId="47"/>
        <pc:sldMkLst>
          <pc:docMk/>
          <pc:sldMk cId="2474872444" sldId="261"/>
        </pc:sldMkLst>
        <pc:spChg chg="mod">
          <ac:chgData name="Gunnvant Saini" userId="93c4ddfd9869a0cf" providerId="LiveId" clId="{F9392F36-E996-482C-A16D-91F824427F3B}" dt="2021-07-29T05:38:35.432" v="57" actId="207"/>
          <ac:spMkLst>
            <pc:docMk/>
            <pc:sldMk cId="2474872444" sldId="261"/>
            <ac:spMk id="2" creationId="{3EF915DF-45C7-854D-82F9-3DB854DBB70C}"/>
          </ac:spMkLst>
        </pc:spChg>
      </pc:sldChg>
      <pc:sldChg chg="modSp add mod">
        <pc:chgData name="Gunnvant Saini" userId="93c4ddfd9869a0cf" providerId="LiveId" clId="{F9392F36-E996-482C-A16D-91F824427F3B}" dt="2021-07-29T05:38:43.388" v="58" actId="207"/>
        <pc:sldMkLst>
          <pc:docMk/>
          <pc:sldMk cId="4215014057" sldId="262"/>
        </pc:sldMkLst>
        <pc:spChg chg="mod">
          <ac:chgData name="Gunnvant Saini" userId="93c4ddfd9869a0cf" providerId="LiveId" clId="{F9392F36-E996-482C-A16D-91F824427F3B}" dt="2021-07-29T05:38:43.388" v="58" actId="207"/>
          <ac:spMkLst>
            <pc:docMk/>
            <pc:sldMk cId="4215014057" sldId="262"/>
            <ac:spMk id="2" creationId="{DC6AEA29-511A-AA4D-878A-26A278A20B46}"/>
          </ac:spMkLst>
        </pc:spChg>
      </pc:sldChg>
      <pc:sldChg chg="modSp add mod">
        <pc:chgData name="Gunnvant Saini" userId="93c4ddfd9869a0cf" providerId="LiveId" clId="{F9392F36-E996-482C-A16D-91F824427F3B}" dt="2021-07-29T05:38:51.369" v="59" actId="207"/>
        <pc:sldMkLst>
          <pc:docMk/>
          <pc:sldMk cId="4073967733" sldId="263"/>
        </pc:sldMkLst>
        <pc:spChg chg="mod">
          <ac:chgData name="Gunnvant Saini" userId="93c4ddfd9869a0cf" providerId="LiveId" clId="{F9392F36-E996-482C-A16D-91F824427F3B}" dt="2021-07-29T05:38:51.369" v="59" actId="207"/>
          <ac:spMkLst>
            <pc:docMk/>
            <pc:sldMk cId="4073967733" sldId="263"/>
            <ac:spMk id="2" creationId="{DC6AEA29-511A-AA4D-878A-26A278A20B46}"/>
          </ac:spMkLst>
        </pc:spChg>
      </pc:sldChg>
      <pc:sldChg chg="del">
        <pc:chgData name="Gunnvant Saini" userId="93c4ddfd9869a0cf" providerId="LiveId" clId="{F9392F36-E996-482C-A16D-91F824427F3B}" dt="2021-07-29T05:36:55.433" v="7" actId="47"/>
        <pc:sldMkLst>
          <pc:docMk/>
          <pc:sldMk cId="0" sldId="264"/>
        </pc:sldMkLst>
      </pc:sldChg>
      <pc:sldChg chg="modSp add del mod">
        <pc:chgData name="Gunnvant Saini" userId="93c4ddfd9869a0cf" providerId="LiveId" clId="{F9392F36-E996-482C-A16D-91F824427F3B}" dt="2021-07-29T07:05:24.198" v="869" actId="47"/>
        <pc:sldMkLst>
          <pc:docMk/>
          <pc:sldMk cId="2121795326" sldId="264"/>
        </pc:sldMkLst>
        <pc:spChg chg="mod">
          <ac:chgData name="Gunnvant Saini" userId="93c4ddfd9869a0cf" providerId="LiveId" clId="{F9392F36-E996-482C-A16D-91F824427F3B}" dt="2021-07-29T05:38:55.735" v="60" actId="207"/>
          <ac:spMkLst>
            <pc:docMk/>
            <pc:sldMk cId="2121795326" sldId="264"/>
            <ac:spMk id="2" creationId="{7D632A0D-CE86-1542-84C5-90AB42F8670E}"/>
          </ac:spMkLst>
        </pc:spChg>
      </pc:sldChg>
      <pc:sldChg chg="del">
        <pc:chgData name="Gunnvant Saini" userId="93c4ddfd9869a0cf" providerId="LiveId" clId="{F9392F36-E996-482C-A16D-91F824427F3B}" dt="2021-07-29T05:36:56.155" v="8" actId="47"/>
        <pc:sldMkLst>
          <pc:docMk/>
          <pc:sldMk cId="0" sldId="265"/>
        </pc:sldMkLst>
      </pc:sldChg>
      <pc:sldChg chg="modSp add del mod">
        <pc:chgData name="Gunnvant Saini" userId="93c4ddfd9869a0cf" providerId="LiveId" clId="{F9392F36-E996-482C-A16D-91F824427F3B}" dt="2021-07-29T07:12:25.700" v="871" actId="47"/>
        <pc:sldMkLst>
          <pc:docMk/>
          <pc:sldMk cId="3517691590" sldId="265"/>
        </pc:sldMkLst>
        <pc:spChg chg="mod">
          <ac:chgData name="Gunnvant Saini" userId="93c4ddfd9869a0cf" providerId="LiveId" clId="{F9392F36-E996-482C-A16D-91F824427F3B}" dt="2021-07-29T05:39:01.118" v="61" actId="207"/>
          <ac:spMkLst>
            <pc:docMk/>
            <pc:sldMk cId="3517691590" sldId="265"/>
            <ac:spMk id="2" creationId="{DD434009-2FDF-5745-8368-301E690F7318}"/>
          </ac:spMkLst>
        </pc:spChg>
      </pc:sldChg>
      <pc:sldChg chg="del">
        <pc:chgData name="Gunnvant Saini" userId="93c4ddfd9869a0cf" providerId="LiveId" clId="{F9392F36-E996-482C-A16D-91F824427F3B}" dt="2021-07-29T05:36:56.902" v="9" actId="47"/>
        <pc:sldMkLst>
          <pc:docMk/>
          <pc:sldMk cId="3307790675" sldId="266"/>
        </pc:sldMkLst>
        <pc:spChg chg="mod">
          <ac:chgData name="Gunnvant Saini" userId="93c4ddfd9869a0cf" providerId="LiveId" clId="{F9392F36-E996-482C-A16D-91F824427F3B}" dt="2021-07-29T07:21:22.766" v="1234" actId="20577"/>
          <ac:spMkLst>
            <pc:docMk/>
            <pc:sldMk cId="3307790675" sldId="266"/>
            <ac:spMk id="2" creationId="{4F832180-00AC-7744-A9FA-7E4DF73DE378}"/>
          </ac:spMkLst>
        </pc:spChg>
        <pc:spChg chg="del mod">
          <ac:chgData name="Gunnvant Saini" userId="93c4ddfd9869a0cf" providerId="LiveId" clId="{F9392F36-E996-482C-A16D-91F824427F3B}" dt="2021-07-29T07:16:20.720" v="1015" actId="478"/>
          <ac:spMkLst>
            <pc:docMk/>
            <pc:sldMk cId="3307790675" sldId="266"/>
            <ac:spMk id="3" creationId="{B4C1CD28-2A36-3042-9B54-8B0A4BBCCE80}"/>
          </ac:spMkLst>
        </pc:spChg>
        <pc:spChg chg="add del mod">
          <ac:chgData name="Gunnvant Saini" userId="93c4ddfd9869a0cf" providerId="LiveId" clId="{F9392F36-E996-482C-A16D-91F824427F3B}" dt="2021-07-29T07:16:23.060" v="1016" actId="478"/>
          <ac:spMkLst>
            <pc:docMk/>
            <pc:sldMk cId="3307790675" sldId="266"/>
            <ac:spMk id="5" creationId="{71166547-A59E-41A3-9149-FC6D2A689038}"/>
          </ac:spMkLst>
        </pc:spChg>
        <pc:spChg chg="add mod">
          <ac:chgData name="Gunnvant Saini" userId="93c4ddfd9869a0cf" providerId="LiveId" clId="{F9392F36-E996-482C-A16D-91F824427F3B}" dt="2021-07-29T07:19:27.845" v="1143" actId="20577"/>
          <ac:spMkLst>
            <pc:docMk/>
            <pc:sldMk cId="3307790675" sldId="266"/>
            <ac:spMk id="6" creationId="{F7E924EA-6BD9-4510-B7AF-71D6C70FA464}"/>
          </ac:spMkLst>
        </pc:spChg>
        <pc:spChg chg="add mod">
          <ac:chgData name="Gunnvant Saini" userId="93c4ddfd9869a0cf" providerId="LiveId" clId="{F9392F36-E996-482C-A16D-91F824427F3B}" dt="2021-07-29T07:26:47.167" v="1407" actId="20577"/>
          <ac:spMkLst>
            <pc:docMk/>
            <pc:sldMk cId="3307790675" sldId="266"/>
            <ac:spMk id="15" creationId="{45E57104-6322-41BC-964B-5C587B21E819}"/>
          </ac:spMkLst>
        </pc:spChg>
        <pc:spChg chg="add mod">
          <ac:chgData name="Gunnvant Saini" userId="93c4ddfd9869a0cf" providerId="LiveId" clId="{F9392F36-E996-482C-A16D-91F824427F3B}" dt="2021-07-29T07:28:14.493" v="1685" actId="20577"/>
          <ac:spMkLst>
            <pc:docMk/>
            <pc:sldMk cId="3307790675" sldId="266"/>
            <ac:spMk id="17" creationId="{86AAB41D-EABA-42DB-8B2E-D11CF20F1F75}"/>
          </ac:spMkLst>
        </pc:spChg>
        <pc:cxnChg chg="add mod">
          <ac:chgData name="Gunnvant Saini" userId="93c4ddfd9869a0cf" providerId="LiveId" clId="{F9392F36-E996-482C-A16D-91F824427F3B}" dt="2021-07-29T07:21:29.870" v="1235" actId="14100"/>
          <ac:cxnSpMkLst>
            <pc:docMk/>
            <pc:sldMk cId="3307790675" sldId="266"/>
            <ac:cxnSpMk id="8" creationId="{4F18BA59-4ECF-4850-B4C2-C1A3FD768A1F}"/>
          </ac:cxnSpMkLst>
        </pc:cxnChg>
        <pc:cxnChg chg="add mod">
          <ac:chgData name="Gunnvant Saini" userId="93c4ddfd9869a0cf" providerId="LiveId" clId="{F9392F36-E996-482C-A16D-91F824427F3B}" dt="2021-07-29T07:25:08.517" v="1239" actId="14100"/>
          <ac:cxnSpMkLst>
            <pc:docMk/>
            <pc:sldMk cId="3307790675" sldId="266"/>
            <ac:cxnSpMk id="10" creationId="{93B81E46-8D99-4321-B09C-6EBD5B93112E}"/>
          </ac:cxnSpMkLst>
        </pc:cxnChg>
      </pc:sldChg>
      <pc:sldChg chg="addSp delSp modSp add del mod">
        <pc:chgData name="Gunnvant Saini" userId="93c4ddfd9869a0cf" providerId="LiveId" clId="{F9392F36-E996-482C-A16D-91F824427F3B}" dt="2021-07-29T10:46:56.496" v="1723" actId="478"/>
        <pc:sldMkLst>
          <pc:docMk/>
          <pc:sldMk cId="0" sldId="267"/>
        </pc:sldMkLst>
        <pc:spChg chg="mod">
          <ac:chgData name="Gunnvant Saini" userId="93c4ddfd9869a0cf" providerId="LiveId" clId="{F9392F36-E996-482C-A16D-91F824427F3B}" dt="2021-07-29T05:38:07.587" v="53" actId="20577"/>
          <ac:spMkLst>
            <pc:docMk/>
            <pc:sldMk cId="0" sldId="267"/>
            <ac:spMk id="263" creationId="{00000000-0000-0000-0000-000000000000}"/>
          </ac:spMkLst>
        </pc:spChg>
        <pc:spChg chg="del">
          <ac:chgData name="Gunnvant Saini" userId="93c4ddfd9869a0cf" providerId="LiveId" clId="{F9392F36-E996-482C-A16D-91F824427F3B}" dt="2021-07-29T07:12:50.370" v="872" actId="478"/>
          <ac:spMkLst>
            <pc:docMk/>
            <pc:sldMk cId="0" sldId="267"/>
            <ac:spMk id="264" creationId="{00000000-0000-0000-0000-000000000000}"/>
          </ac:spMkLst>
        </pc:spChg>
        <pc:spChg chg="mod">
          <ac:chgData name="Gunnvant Saini" userId="93c4ddfd9869a0cf" providerId="LiveId" clId="{F9392F36-E996-482C-A16D-91F824427F3B}" dt="2021-07-29T07:14:18.586" v="924" actId="20577"/>
          <ac:spMkLst>
            <pc:docMk/>
            <pc:sldMk cId="0" sldId="267"/>
            <ac:spMk id="267" creationId="{00000000-0000-0000-0000-000000000000}"/>
          </ac:spMkLst>
        </pc:spChg>
        <pc:spChg chg="mod">
          <ac:chgData name="Gunnvant Saini" userId="93c4ddfd9869a0cf" providerId="LiveId" clId="{F9392F36-E996-482C-A16D-91F824427F3B}" dt="2021-07-29T07:17:43.129" v="1085" actId="20577"/>
          <ac:spMkLst>
            <pc:docMk/>
            <pc:sldMk cId="0" sldId="267"/>
            <ac:spMk id="270" creationId="{00000000-0000-0000-0000-000000000000}"/>
          </ac:spMkLst>
        </pc:spChg>
        <pc:spChg chg="mod">
          <ac:chgData name="Gunnvant Saini" userId="93c4ddfd9869a0cf" providerId="LiveId" clId="{F9392F36-E996-482C-A16D-91F824427F3B}" dt="2021-07-29T07:15:42.177" v="967" actId="20577"/>
          <ac:spMkLst>
            <pc:docMk/>
            <pc:sldMk cId="0" sldId="267"/>
            <ac:spMk id="273" creationId="{00000000-0000-0000-0000-000000000000}"/>
          </ac:spMkLst>
        </pc:spChg>
        <pc:spChg chg="mod">
          <ac:chgData name="Gunnvant Saini" userId="93c4ddfd9869a0cf" providerId="LiveId" clId="{F9392F36-E996-482C-A16D-91F824427F3B}" dt="2021-07-29T10:46:51.889" v="1722" actId="20577"/>
          <ac:spMkLst>
            <pc:docMk/>
            <pc:sldMk cId="0" sldId="267"/>
            <ac:spMk id="276" creationId="{00000000-0000-0000-0000-000000000000}"/>
          </ac:spMkLst>
        </pc:spChg>
        <pc:spChg chg="mod">
          <ac:chgData name="Gunnvant Saini" userId="93c4ddfd9869a0cf" providerId="LiveId" clId="{F9392F36-E996-482C-A16D-91F824427F3B}" dt="2021-07-29T07:15:54.660" v="1014" actId="20577"/>
          <ac:spMkLst>
            <pc:docMk/>
            <pc:sldMk cId="0" sldId="267"/>
            <ac:spMk id="279" creationId="{00000000-0000-0000-0000-000000000000}"/>
          </ac:spMkLst>
        </pc:spChg>
        <pc:spChg chg="del">
          <ac:chgData name="Gunnvant Saini" userId="93c4ddfd9869a0cf" providerId="LiveId" clId="{F9392F36-E996-482C-A16D-91F824427F3B}" dt="2021-07-29T10:46:56.496" v="1723" actId="478"/>
          <ac:spMkLst>
            <pc:docMk/>
            <pc:sldMk cId="0" sldId="267"/>
            <ac:spMk id="280" creationId="{00000000-0000-0000-0000-000000000000}"/>
          </ac:spMkLst>
        </pc:spChg>
        <pc:spChg chg="del">
          <ac:chgData name="Gunnvant Saini" userId="93c4ddfd9869a0cf" providerId="LiveId" clId="{F9392F36-E996-482C-A16D-91F824427F3B}" dt="2021-07-29T10:46:56.496" v="1723" actId="478"/>
          <ac:spMkLst>
            <pc:docMk/>
            <pc:sldMk cId="0" sldId="267"/>
            <ac:spMk id="282" creationId="{00000000-0000-0000-0000-000000000000}"/>
          </ac:spMkLst>
        </pc:spChg>
        <pc:graphicFrameChg chg="add del mod">
          <ac:chgData name="Gunnvant Saini" userId="93c4ddfd9869a0cf" providerId="LiveId" clId="{F9392F36-E996-482C-A16D-91F824427F3B}" dt="2021-07-29T05:37:27.633" v="40" actId="478"/>
          <ac:graphicFrameMkLst>
            <pc:docMk/>
            <pc:sldMk cId="0" sldId="267"/>
            <ac:graphicFrameMk id="2" creationId="{C7A02D0E-0E82-4044-BCC0-771053790DE5}"/>
          </ac:graphicFrameMkLst>
        </pc:graphicFrameChg>
        <pc:cxnChg chg="del">
          <ac:chgData name="Gunnvant Saini" userId="93c4ddfd9869a0cf" providerId="LiveId" clId="{F9392F36-E996-482C-A16D-91F824427F3B}" dt="2021-07-29T10:46:56.496" v="1723" actId="478"/>
          <ac:cxnSpMkLst>
            <pc:docMk/>
            <pc:sldMk cId="0" sldId="267"/>
            <ac:cxnSpMk id="281" creationId="{00000000-0000-0000-0000-000000000000}"/>
          </ac:cxnSpMkLst>
        </pc:cxnChg>
      </pc:sldChg>
      <pc:sldChg chg="del">
        <pc:chgData name="Gunnvant Saini" userId="93c4ddfd9869a0cf" providerId="LiveId" clId="{F9392F36-E996-482C-A16D-91F824427F3B}" dt="2021-07-29T05:37:01.296" v="12" actId="47"/>
        <pc:sldMkLst>
          <pc:docMk/>
          <pc:sldMk cId="0" sldId="268"/>
        </pc:sldMkLst>
      </pc:sldChg>
      <pc:sldChg chg="del">
        <pc:chgData name="Gunnvant Saini" userId="93c4ddfd9869a0cf" providerId="LiveId" clId="{F9392F36-E996-482C-A16D-91F824427F3B}" dt="2021-07-29T05:37:02.874" v="13" actId="47"/>
        <pc:sldMkLst>
          <pc:docMk/>
          <pc:sldMk cId="0" sldId="269"/>
        </pc:sldMkLst>
      </pc:sldChg>
      <pc:sldChg chg="del">
        <pc:chgData name="Gunnvant Saini" userId="93c4ddfd9869a0cf" providerId="LiveId" clId="{F9392F36-E996-482C-A16D-91F824427F3B}" dt="2021-07-29T05:37:03.367" v="14" actId="47"/>
        <pc:sldMkLst>
          <pc:docMk/>
          <pc:sldMk cId="0" sldId="270"/>
        </pc:sldMkLst>
      </pc:sldChg>
      <pc:sldChg chg="del">
        <pc:chgData name="Gunnvant Saini" userId="93c4ddfd9869a0cf" providerId="LiveId" clId="{F9392F36-E996-482C-A16D-91F824427F3B}" dt="2021-07-29T05:37:04.025" v="15" actId="47"/>
        <pc:sldMkLst>
          <pc:docMk/>
          <pc:sldMk cId="0" sldId="271"/>
        </pc:sldMkLst>
      </pc:sldChg>
      <pc:sldChg chg="del">
        <pc:chgData name="Gunnvant Saini" userId="93c4ddfd9869a0cf" providerId="LiveId" clId="{F9392F36-E996-482C-A16D-91F824427F3B}" dt="2021-07-29T05:37:04.334" v="16" actId="47"/>
        <pc:sldMkLst>
          <pc:docMk/>
          <pc:sldMk cId="0" sldId="272"/>
        </pc:sldMkLst>
      </pc:sldChg>
      <pc:sldChg chg="del">
        <pc:chgData name="Gunnvant Saini" userId="93c4ddfd9869a0cf" providerId="LiveId" clId="{F9392F36-E996-482C-A16D-91F824427F3B}" dt="2021-07-29T05:37:04.603" v="17" actId="47"/>
        <pc:sldMkLst>
          <pc:docMk/>
          <pc:sldMk cId="0" sldId="273"/>
        </pc:sldMkLst>
      </pc:sldChg>
      <pc:sldChg chg="del">
        <pc:chgData name="Gunnvant Saini" userId="93c4ddfd9869a0cf" providerId="LiveId" clId="{F9392F36-E996-482C-A16D-91F824427F3B}" dt="2021-07-29T05:37:05.241" v="18" actId="47"/>
        <pc:sldMkLst>
          <pc:docMk/>
          <pc:sldMk cId="0" sldId="274"/>
        </pc:sldMkLst>
      </pc:sldChg>
      <pc:sldChg chg="del">
        <pc:chgData name="Gunnvant Saini" userId="93c4ddfd9869a0cf" providerId="LiveId" clId="{F9392F36-E996-482C-A16D-91F824427F3B}" dt="2021-07-29T05:37:05.576" v="19" actId="47"/>
        <pc:sldMkLst>
          <pc:docMk/>
          <pc:sldMk cId="0" sldId="275"/>
        </pc:sldMkLst>
      </pc:sldChg>
      <pc:sldChg chg="del">
        <pc:chgData name="Gunnvant Saini" userId="93c4ddfd9869a0cf" providerId="LiveId" clId="{F9392F36-E996-482C-A16D-91F824427F3B}" dt="2021-07-29T05:37:05.973" v="20" actId="47"/>
        <pc:sldMkLst>
          <pc:docMk/>
          <pc:sldMk cId="0" sldId="276"/>
        </pc:sldMkLst>
      </pc:sldChg>
      <pc:sldChg chg="del">
        <pc:chgData name="Gunnvant Saini" userId="93c4ddfd9869a0cf" providerId="LiveId" clId="{F9392F36-E996-482C-A16D-91F824427F3B}" dt="2021-07-29T05:37:06.327" v="21" actId="47"/>
        <pc:sldMkLst>
          <pc:docMk/>
          <pc:sldMk cId="0" sldId="277"/>
        </pc:sldMkLst>
      </pc:sldChg>
      <pc:sldChg chg="del">
        <pc:chgData name="Gunnvant Saini" userId="93c4ddfd9869a0cf" providerId="LiveId" clId="{F9392F36-E996-482C-A16D-91F824427F3B}" dt="2021-07-29T05:37:06.760" v="22" actId="47"/>
        <pc:sldMkLst>
          <pc:docMk/>
          <pc:sldMk cId="0" sldId="278"/>
        </pc:sldMkLst>
      </pc:sldChg>
      <pc:sldChg chg="del">
        <pc:chgData name="Gunnvant Saini" userId="93c4ddfd9869a0cf" providerId="LiveId" clId="{F9392F36-E996-482C-A16D-91F824427F3B}" dt="2021-07-29T05:37:07.119" v="23" actId="47"/>
        <pc:sldMkLst>
          <pc:docMk/>
          <pc:sldMk cId="0" sldId="279"/>
        </pc:sldMkLst>
      </pc:sldChg>
      <pc:sldChg chg="del">
        <pc:chgData name="Gunnvant Saini" userId="93c4ddfd9869a0cf" providerId="LiveId" clId="{F9392F36-E996-482C-A16D-91F824427F3B}" dt="2021-07-29T05:37:07.557" v="24" actId="47"/>
        <pc:sldMkLst>
          <pc:docMk/>
          <pc:sldMk cId="0" sldId="280"/>
        </pc:sldMkLst>
      </pc:sldChg>
      <pc:sldChg chg="del">
        <pc:chgData name="Gunnvant Saini" userId="93c4ddfd9869a0cf" providerId="LiveId" clId="{F9392F36-E996-482C-A16D-91F824427F3B}" dt="2021-07-29T05:37:08.092" v="25" actId="47"/>
        <pc:sldMkLst>
          <pc:docMk/>
          <pc:sldMk cId="0" sldId="281"/>
        </pc:sldMkLst>
      </pc:sldChg>
      <pc:sldChg chg="del">
        <pc:chgData name="Gunnvant Saini" userId="93c4ddfd9869a0cf" providerId="LiveId" clId="{F9392F36-E996-482C-A16D-91F824427F3B}" dt="2021-07-29T05:37:08.499" v="26" actId="47"/>
        <pc:sldMkLst>
          <pc:docMk/>
          <pc:sldMk cId="0" sldId="282"/>
        </pc:sldMkLst>
      </pc:sldChg>
      <pc:sldChg chg="del">
        <pc:chgData name="Gunnvant Saini" userId="93c4ddfd9869a0cf" providerId="LiveId" clId="{F9392F36-E996-482C-A16D-91F824427F3B}" dt="2021-07-29T05:37:09.164" v="27" actId="47"/>
        <pc:sldMkLst>
          <pc:docMk/>
          <pc:sldMk cId="0" sldId="283"/>
        </pc:sldMkLst>
      </pc:sldChg>
      <pc:sldChg chg="del">
        <pc:chgData name="Gunnvant Saini" userId="93c4ddfd9869a0cf" providerId="LiveId" clId="{F9392F36-E996-482C-A16D-91F824427F3B}" dt="2021-07-29T05:37:09.578" v="28" actId="47"/>
        <pc:sldMkLst>
          <pc:docMk/>
          <pc:sldMk cId="0" sldId="284"/>
        </pc:sldMkLst>
      </pc:sldChg>
      <pc:sldChg chg="del">
        <pc:chgData name="Gunnvant Saini" userId="93c4ddfd9869a0cf" providerId="LiveId" clId="{F9392F36-E996-482C-A16D-91F824427F3B}" dt="2021-07-29T05:37:09.954" v="29" actId="47"/>
        <pc:sldMkLst>
          <pc:docMk/>
          <pc:sldMk cId="0" sldId="285"/>
        </pc:sldMkLst>
      </pc:sldChg>
      <pc:sldChg chg="del">
        <pc:chgData name="Gunnvant Saini" userId="93c4ddfd9869a0cf" providerId="LiveId" clId="{F9392F36-E996-482C-A16D-91F824427F3B}" dt="2021-07-29T05:37:10.809" v="30" actId="47"/>
        <pc:sldMkLst>
          <pc:docMk/>
          <pc:sldMk cId="0" sldId="286"/>
        </pc:sldMkLst>
      </pc:sldChg>
      <pc:sldChg chg="del">
        <pc:chgData name="Gunnvant Saini" userId="93c4ddfd9869a0cf" providerId="LiveId" clId="{F9392F36-E996-482C-A16D-91F824427F3B}" dt="2021-07-29T05:37:11.272" v="31" actId="47"/>
        <pc:sldMkLst>
          <pc:docMk/>
          <pc:sldMk cId="0" sldId="287"/>
        </pc:sldMkLst>
      </pc:sldChg>
      <pc:sldChg chg="del">
        <pc:chgData name="Gunnvant Saini" userId="93c4ddfd9869a0cf" providerId="LiveId" clId="{F9392F36-E996-482C-A16D-91F824427F3B}" dt="2021-07-29T05:37:11.823" v="32" actId="47"/>
        <pc:sldMkLst>
          <pc:docMk/>
          <pc:sldMk cId="0" sldId="288"/>
        </pc:sldMkLst>
      </pc:sldChg>
      <pc:sldChg chg="del">
        <pc:chgData name="Gunnvant Saini" userId="93c4ddfd9869a0cf" providerId="LiveId" clId="{F9392F36-E996-482C-A16D-91F824427F3B}" dt="2021-07-29T05:37:12.220" v="33" actId="47"/>
        <pc:sldMkLst>
          <pc:docMk/>
          <pc:sldMk cId="0" sldId="289"/>
        </pc:sldMkLst>
      </pc:sldChg>
      <pc:sldChg chg="del">
        <pc:chgData name="Gunnvant Saini" userId="93c4ddfd9869a0cf" providerId="LiveId" clId="{F9392F36-E996-482C-A16D-91F824427F3B}" dt="2021-07-29T05:37:12.552" v="34" actId="47"/>
        <pc:sldMkLst>
          <pc:docMk/>
          <pc:sldMk cId="0" sldId="290"/>
        </pc:sldMkLst>
      </pc:sldChg>
      <pc:sldChg chg="del">
        <pc:chgData name="Gunnvant Saini" userId="93c4ddfd9869a0cf" providerId="LiveId" clId="{F9392F36-E996-482C-A16D-91F824427F3B}" dt="2021-07-29T05:37:12.894" v="35" actId="47"/>
        <pc:sldMkLst>
          <pc:docMk/>
          <pc:sldMk cId="0" sldId="291"/>
        </pc:sldMkLst>
      </pc:sldChg>
      <pc:sldChg chg="del">
        <pc:chgData name="Gunnvant Saini" userId="93c4ddfd9869a0cf" providerId="LiveId" clId="{F9392F36-E996-482C-A16D-91F824427F3B}" dt="2021-07-29T05:37:13.282" v="36" actId="47"/>
        <pc:sldMkLst>
          <pc:docMk/>
          <pc:sldMk cId="0" sldId="292"/>
        </pc:sldMkLst>
      </pc:sldChg>
      <pc:sldChg chg="del">
        <pc:chgData name="Gunnvant Saini" userId="93c4ddfd9869a0cf" providerId="LiveId" clId="{F9392F36-E996-482C-A16D-91F824427F3B}" dt="2021-07-29T05:37:13.597" v="37" actId="47"/>
        <pc:sldMkLst>
          <pc:docMk/>
          <pc:sldMk cId="0" sldId="293"/>
        </pc:sldMkLst>
      </pc:sldChg>
      <pc:sldChg chg="modSp add mod">
        <pc:chgData name="Gunnvant Saini" userId="93c4ddfd9869a0cf" providerId="LiveId" clId="{F9392F36-E996-482C-A16D-91F824427F3B}" dt="2021-07-29T10:46:31.110" v="1687" actId="113"/>
        <pc:sldMkLst>
          <pc:docMk/>
          <pc:sldMk cId="2154238567" sldId="295"/>
        </pc:sldMkLst>
        <pc:spChg chg="mod">
          <ac:chgData name="Gunnvant Saini" userId="93c4ddfd9869a0cf" providerId="LiveId" clId="{F9392F36-E996-482C-A16D-91F824427F3B}" dt="2021-07-29T05:39:31.784" v="63" actId="207"/>
          <ac:spMkLst>
            <pc:docMk/>
            <pc:sldMk cId="2154238567" sldId="295"/>
            <ac:spMk id="2" creationId="{46DEB3BE-A07A-7F4B-A849-60E35FBCFB56}"/>
          </ac:spMkLst>
        </pc:spChg>
        <pc:spChg chg="mod">
          <ac:chgData name="Gunnvant Saini" userId="93c4ddfd9869a0cf" providerId="LiveId" clId="{F9392F36-E996-482C-A16D-91F824427F3B}" dt="2021-07-29T10:46:31.110" v="1687" actId="113"/>
          <ac:spMkLst>
            <pc:docMk/>
            <pc:sldMk cId="2154238567" sldId="295"/>
            <ac:spMk id="3" creationId="{2775CDDE-3BA5-5D49-9FBA-BA587B95379E}"/>
          </ac:spMkLst>
        </pc:spChg>
      </pc:sldChg>
      <pc:sldChg chg="addSp delSp modSp new mod">
        <pc:chgData name="Gunnvant Saini" userId="93c4ddfd9869a0cf" providerId="LiveId" clId="{F9392F36-E996-482C-A16D-91F824427F3B}" dt="2021-07-29T06:55:42.077" v="521"/>
        <pc:sldMkLst>
          <pc:docMk/>
          <pc:sldMk cId="1999240020" sldId="296"/>
        </pc:sldMkLst>
        <pc:spChg chg="mod">
          <ac:chgData name="Gunnvant Saini" userId="93c4ddfd9869a0cf" providerId="LiveId" clId="{F9392F36-E996-482C-A16D-91F824427F3B}" dt="2021-07-29T06:45:51.734" v="437" actId="113"/>
          <ac:spMkLst>
            <pc:docMk/>
            <pc:sldMk cId="1999240020" sldId="296"/>
            <ac:spMk id="2" creationId="{7B56B4E5-90AE-45AB-99CE-365A4D2CA817}"/>
          </ac:spMkLst>
        </pc:spChg>
        <pc:spChg chg="del">
          <ac:chgData name="Gunnvant Saini" userId="93c4ddfd9869a0cf" providerId="LiveId" clId="{F9392F36-E996-482C-A16D-91F824427F3B}" dt="2021-07-29T06:45:48.647" v="436" actId="478"/>
          <ac:spMkLst>
            <pc:docMk/>
            <pc:sldMk cId="1999240020" sldId="296"/>
            <ac:spMk id="3" creationId="{28637A58-D03F-40ED-8B64-9FF6CBC29B8D}"/>
          </ac:spMkLst>
        </pc:spChg>
        <pc:graphicFrameChg chg="add del mod modGraphic">
          <ac:chgData name="Gunnvant Saini" userId="93c4ddfd9869a0cf" providerId="LiveId" clId="{F9392F36-E996-482C-A16D-91F824427F3B}" dt="2021-07-29T06:55:42.077" v="521"/>
          <ac:graphicFrameMkLst>
            <pc:docMk/>
            <pc:sldMk cId="1999240020" sldId="296"/>
            <ac:graphicFrameMk id="4" creationId="{9F991AD6-F9E7-4340-A5A9-59064398B8CC}"/>
          </ac:graphicFrameMkLst>
        </pc:graphicFrameChg>
      </pc:sldChg>
      <pc:sldChg chg="new del">
        <pc:chgData name="Gunnvant Saini" userId="93c4ddfd9869a0cf" providerId="LiveId" clId="{F9392F36-E996-482C-A16D-91F824427F3B}" dt="2021-07-29T06:31:01.801" v="387" actId="47"/>
        <pc:sldMkLst>
          <pc:docMk/>
          <pc:sldMk cId="2277089204" sldId="296"/>
        </pc:sldMkLst>
      </pc:sldChg>
      <pc:sldChg chg="addSp modSp add mod">
        <pc:chgData name="Gunnvant Saini" userId="93c4ddfd9869a0cf" providerId="LiveId" clId="{F9392F36-E996-482C-A16D-91F824427F3B}" dt="2021-07-29T06:56:22.922" v="568" actId="14100"/>
        <pc:sldMkLst>
          <pc:docMk/>
          <pc:sldMk cId="725226367" sldId="297"/>
        </pc:sldMkLst>
        <pc:spChg chg="add mod">
          <ac:chgData name="Gunnvant Saini" userId="93c4ddfd9869a0cf" providerId="LiveId" clId="{F9392F36-E996-482C-A16D-91F824427F3B}" dt="2021-07-29T06:56:22.922" v="568" actId="14100"/>
          <ac:spMkLst>
            <pc:docMk/>
            <pc:sldMk cId="725226367" sldId="297"/>
            <ac:spMk id="3" creationId="{27F0C6A4-F554-4EF9-BA4A-EEE1435711FE}"/>
          </ac:spMkLst>
        </pc:spChg>
      </pc:sldChg>
      <pc:sldChg chg="modSp add mod">
        <pc:chgData name="Gunnvant Saini" userId="93c4ddfd9869a0cf" providerId="LiveId" clId="{F9392F36-E996-482C-A16D-91F824427F3B}" dt="2021-07-29T06:56:31.924" v="570" actId="207"/>
        <pc:sldMkLst>
          <pc:docMk/>
          <pc:sldMk cId="4214086531" sldId="298"/>
        </pc:sldMkLst>
        <pc:graphicFrameChg chg="modGraphic">
          <ac:chgData name="Gunnvant Saini" userId="93c4ddfd9869a0cf" providerId="LiveId" clId="{F9392F36-E996-482C-A16D-91F824427F3B}" dt="2021-07-29T06:56:31.924" v="570" actId="207"/>
          <ac:graphicFrameMkLst>
            <pc:docMk/>
            <pc:sldMk cId="4214086531" sldId="298"/>
            <ac:graphicFrameMk id="4" creationId="{9F991AD6-F9E7-4340-A5A9-59064398B8CC}"/>
          </ac:graphicFrameMkLst>
        </pc:graphicFrameChg>
      </pc:sldChg>
      <pc:sldChg chg="modSp add mod">
        <pc:chgData name="Gunnvant Saini" userId="93c4ddfd9869a0cf" providerId="LiveId" clId="{F9392F36-E996-482C-A16D-91F824427F3B}" dt="2021-07-29T07:00:52.579" v="728" actId="14100"/>
        <pc:sldMkLst>
          <pc:docMk/>
          <pc:sldMk cId="2446175245" sldId="299"/>
        </pc:sldMkLst>
        <pc:spChg chg="mod">
          <ac:chgData name="Gunnvant Saini" userId="93c4ddfd9869a0cf" providerId="LiveId" clId="{F9392F36-E996-482C-A16D-91F824427F3B}" dt="2021-07-29T07:00:52.579" v="728" actId="14100"/>
          <ac:spMkLst>
            <pc:docMk/>
            <pc:sldMk cId="2446175245" sldId="299"/>
            <ac:spMk id="3" creationId="{27F0C6A4-F554-4EF9-BA4A-EEE1435711FE}"/>
          </ac:spMkLst>
        </pc:spChg>
      </pc:sldChg>
      <pc:sldChg chg="addSp delSp modSp add mod">
        <pc:chgData name="Gunnvant Saini" userId="93c4ddfd9869a0cf" providerId="LiveId" clId="{F9392F36-E996-482C-A16D-91F824427F3B}" dt="2021-07-29T07:05:44.391" v="870" actId="20577"/>
        <pc:sldMkLst>
          <pc:docMk/>
          <pc:sldMk cId="2309181698" sldId="300"/>
        </pc:sldMkLst>
        <pc:spChg chg="del">
          <ac:chgData name="Gunnvant Saini" userId="93c4ddfd9869a0cf" providerId="LiveId" clId="{F9392F36-E996-482C-A16D-91F824427F3B}" dt="2021-07-29T07:01:04.880" v="730" actId="478"/>
          <ac:spMkLst>
            <pc:docMk/>
            <pc:sldMk cId="2309181698" sldId="300"/>
            <ac:spMk id="3" creationId="{27F0C6A4-F554-4EF9-BA4A-EEE1435711FE}"/>
          </ac:spMkLst>
        </pc:spChg>
        <pc:graphicFrameChg chg="modGraphic">
          <ac:chgData name="Gunnvant Saini" userId="93c4ddfd9869a0cf" providerId="LiveId" clId="{F9392F36-E996-482C-A16D-91F824427F3B}" dt="2021-07-29T07:04:45.043" v="862" actId="20577"/>
          <ac:graphicFrameMkLst>
            <pc:docMk/>
            <pc:sldMk cId="2309181698" sldId="300"/>
            <ac:graphicFrameMk id="4" creationId="{9F991AD6-F9E7-4340-A5A9-59064398B8CC}"/>
          </ac:graphicFrameMkLst>
        </pc:graphicFrameChg>
        <pc:graphicFrameChg chg="add mod modGraphic">
          <ac:chgData name="Gunnvant Saini" userId="93c4ddfd9869a0cf" providerId="LiveId" clId="{F9392F36-E996-482C-A16D-91F824427F3B}" dt="2021-07-29T07:05:44.391" v="870" actId="20577"/>
          <ac:graphicFrameMkLst>
            <pc:docMk/>
            <pc:sldMk cId="2309181698" sldId="300"/>
            <ac:graphicFrameMk id="5" creationId="{ED4D4078-2390-4E04-854A-D6594F87C34A}"/>
          </ac:graphicFrameMkLst>
        </pc:graphicFrameChg>
      </pc:sldChg>
    </pc:docChg>
  </pc:docChgLst>
  <pc:docChgLst>
    <pc:chgData name="Gunnvant Saini" userId="93c4ddfd9869a0cf" providerId="LiveId" clId="{1D682A22-5FD6-45FA-8A55-8151E37C1346}"/>
    <pc:docChg chg="undo custSel addSld delSld modSld">
      <pc:chgData name="Gunnvant Saini" userId="93c4ddfd9869a0cf" providerId="LiveId" clId="{1D682A22-5FD6-45FA-8A55-8151E37C1346}" dt="2021-08-02T09:42:53.790" v="1239" actId="20577"/>
      <pc:docMkLst>
        <pc:docMk/>
      </pc:docMkLst>
      <pc:sldChg chg="modSp mod">
        <pc:chgData name="Gunnvant Saini" userId="93c4ddfd9869a0cf" providerId="LiveId" clId="{1D682A22-5FD6-45FA-8A55-8151E37C1346}" dt="2021-07-30T06:08:36.185" v="41" actId="20577"/>
        <pc:sldMkLst>
          <pc:docMk/>
          <pc:sldMk cId="0" sldId="256"/>
        </pc:sldMkLst>
        <pc:spChg chg="mod">
          <ac:chgData name="Gunnvant Saini" userId="93c4ddfd9869a0cf" providerId="LiveId" clId="{1D682A22-5FD6-45FA-8A55-8151E37C1346}" dt="2021-07-30T06:08:36.185" v="41" actId="20577"/>
          <ac:spMkLst>
            <pc:docMk/>
            <pc:sldMk cId="0" sldId="256"/>
            <ac:spMk id="57" creationId="{00000000-0000-0000-0000-000000000000}"/>
          </ac:spMkLst>
        </pc:spChg>
      </pc:sldChg>
      <pc:sldChg chg="del">
        <pc:chgData name="Gunnvant Saini" userId="93c4ddfd9869a0cf" providerId="LiveId" clId="{1D682A22-5FD6-45FA-8A55-8151E37C1346}" dt="2021-07-30T06:08:17.165" v="0" actId="47"/>
        <pc:sldMkLst>
          <pc:docMk/>
          <pc:sldMk cId="651621268" sldId="258"/>
        </pc:sldMkLst>
      </pc:sldChg>
      <pc:sldChg chg="del">
        <pc:chgData name="Gunnvant Saini" userId="93c4ddfd9869a0cf" providerId="LiveId" clId="{1D682A22-5FD6-45FA-8A55-8151E37C1346}" dt="2021-07-30T06:08:17.699" v="1" actId="47"/>
        <pc:sldMkLst>
          <pc:docMk/>
          <pc:sldMk cId="700035235" sldId="259"/>
        </pc:sldMkLst>
      </pc:sldChg>
      <pc:sldChg chg="del">
        <pc:chgData name="Gunnvant Saini" userId="93c4ddfd9869a0cf" providerId="LiveId" clId="{1D682A22-5FD6-45FA-8A55-8151E37C1346}" dt="2021-07-30T06:08:18.160" v="2" actId="47"/>
        <pc:sldMkLst>
          <pc:docMk/>
          <pc:sldMk cId="1239771242" sldId="260"/>
        </pc:sldMkLst>
      </pc:sldChg>
      <pc:sldChg chg="del">
        <pc:chgData name="Gunnvant Saini" userId="93c4ddfd9869a0cf" providerId="LiveId" clId="{1D682A22-5FD6-45FA-8A55-8151E37C1346}" dt="2021-07-30T06:08:18.542" v="3" actId="47"/>
        <pc:sldMkLst>
          <pc:docMk/>
          <pc:sldMk cId="4215014057" sldId="262"/>
        </pc:sldMkLst>
      </pc:sldChg>
      <pc:sldChg chg="del">
        <pc:chgData name="Gunnvant Saini" userId="93c4ddfd9869a0cf" providerId="LiveId" clId="{1D682A22-5FD6-45FA-8A55-8151E37C1346}" dt="2021-07-30T06:08:18.959" v="4" actId="47"/>
        <pc:sldMkLst>
          <pc:docMk/>
          <pc:sldMk cId="4073967733" sldId="263"/>
        </pc:sldMkLst>
      </pc:sldChg>
      <pc:sldChg chg="del">
        <pc:chgData name="Gunnvant Saini" userId="93c4ddfd9869a0cf" providerId="LiveId" clId="{1D682A22-5FD6-45FA-8A55-8151E37C1346}" dt="2021-07-30T06:08:22.088" v="10" actId="47"/>
        <pc:sldMkLst>
          <pc:docMk/>
          <pc:sldMk cId="3307790675" sldId="266"/>
        </pc:sldMkLst>
      </pc:sldChg>
      <pc:sldChg chg="modSp mod">
        <pc:chgData name="Gunnvant Saini" userId="93c4ddfd9869a0cf" providerId="LiveId" clId="{1D682A22-5FD6-45FA-8A55-8151E37C1346}" dt="2021-07-30T06:31:17.422" v="190" actId="20577"/>
        <pc:sldMkLst>
          <pc:docMk/>
          <pc:sldMk cId="0" sldId="267"/>
        </pc:sldMkLst>
        <pc:spChg chg="mod">
          <ac:chgData name="Gunnvant Saini" userId="93c4ddfd9869a0cf" providerId="LiveId" clId="{1D682A22-5FD6-45FA-8A55-8151E37C1346}" dt="2021-07-30T06:31:17.422" v="190" actId="20577"/>
          <ac:spMkLst>
            <pc:docMk/>
            <pc:sldMk cId="0" sldId="267"/>
            <ac:spMk id="267" creationId="{00000000-0000-0000-0000-000000000000}"/>
          </ac:spMkLst>
        </pc:spChg>
      </pc:sldChg>
      <pc:sldChg chg="del">
        <pc:chgData name="Gunnvant Saini" userId="93c4ddfd9869a0cf" providerId="LiveId" clId="{1D682A22-5FD6-45FA-8A55-8151E37C1346}" dt="2021-07-30T06:08:23.049" v="11" actId="47"/>
        <pc:sldMkLst>
          <pc:docMk/>
          <pc:sldMk cId="2154238567" sldId="295"/>
        </pc:sldMkLst>
      </pc:sldChg>
      <pc:sldChg chg="addSp delSp modSp new mod">
        <pc:chgData name="Gunnvant Saini" userId="93c4ddfd9869a0cf" providerId="LiveId" clId="{1D682A22-5FD6-45FA-8A55-8151E37C1346}" dt="2021-07-30T06:51:21.780" v="518" actId="1076"/>
        <pc:sldMkLst>
          <pc:docMk/>
          <pc:sldMk cId="3474931431" sldId="295"/>
        </pc:sldMkLst>
        <pc:spChg chg="mod">
          <ac:chgData name="Gunnvant Saini" userId="93c4ddfd9869a0cf" providerId="LiveId" clId="{1D682A22-5FD6-45FA-8A55-8151E37C1346}" dt="2021-07-30T06:31:50.668" v="227" actId="20577"/>
          <ac:spMkLst>
            <pc:docMk/>
            <pc:sldMk cId="3474931431" sldId="295"/>
            <ac:spMk id="2" creationId="{0A2F2192-B904-4447-9718-FAB651EE52CE}"/>
          </ac:spMkLst>
        </pc:spChg>
        <pc:spChg chg="del">
          <ac:chgData name="Gunnvant Saini" userId="93c4ddfd9869a0cf" providerId="LiveId" clId="{1D682A22-5FD6-45FA-8A55-8151E37C1346}" dt="2021-07-30T06:10:12.289" v="135" actId="478"/>
          <ac:spMkLst>
            <pc:docMk/>
            <pc:sldMk cId="3474931431" sldId="295"/>
            <ac:spMk id="3" creationId="{255B5385-F3F5-4D4A-9AA0-CC7BFA315460}"/>
          </ac:spMkLst>
        </pc:spChg>
        <pc:spChg chg="add mod">
          <ac:chgData name="Gunnvant Saini" userId="93c4ddfd9869a0cf" providerId="LiveId" clId="{1D682A22-5FD6-45FA-8A55-8151E37C1346}" dt="2021-07-30T06:51:17.221" v="517" actId="14100"/>
          <ac:spMkLst>
            <pc:docMk/>
            <pc:sldMk cId="3474931431" sldId="295"/>
            <ac:spMk id="4" creationId="{65387467-2B96-4ABC-83FC-AD58CB2BBBD5}"/>
          </ac:spMkLst>
        </pc:spChg>
        <pc:spChg chg="add mod">
          <ac:chgData name="Gunnvant Saini" userId="93c4ddfd9869a0cf" providerId="LiveId" clId="{1D682A22-5FD6-45FA-8A55-8151E37C1346}" dt="2021-07-30T06:51:21.780" v="518" actId="1076"/>
          <ac:spMkLst>
            <pc:docMk/>
            <pc:sldMk cId="3474931431" sldId="295"/>
            <ac:spMk id="5" creationId="{9A714FC7-0032-400F-A187-2AD5D873D86B}"/>
          </ac:spMkLst>
        </pc:spChg>
      </pc:sldChg>
      <pc:sldChg chg="del">
        <pc:chgData name="Gunnvant Saini" userId="93c4ddfd9869a0cf" providerId="LiveId" clId="{1D682A22-5FD6-45FA-8A55-8151E37C1346}" dt="2021-07-30T06:08:19.245" v="5" actId="47"/>
        <pc:sldMkLst>
          <pc:docMk/>
          <pc:sldMk cId="1999240020" sldId="296"/>
        </pc:sldMkLst>
      </pc:sldChg>
      <pc:sldChg chg="addSp delSp modSp add mod">
        <pc:chgData name="Gunnvant Saini" userId="93c4ddfd9869a0cf" providerId="LiveId" clId="{1D682A22-5FD6-45FA-8A55-8151E37C1346}" dt="2021-08-02T06:04:51.660" v="548" actId="20577"/>
        <pc:sldMkLst>
          <pc:docMk/>
          <pc:sldMk cId="2913770705" sldId="296"/>
        </pc:sldMkLst>
        <pc:spChg chg="add mod">
          <ac:chgData name="Gunnvant Saini" userId="93c4ddfd9869a0cf" providerId="LiveId" clId="{1D682A22-5FD6-45FA-8A55-8151E37C1346}" dt="2021-08-02T06:04:44.381" v="545" actId="20577"/>
          <ac:spMkLst>
            <pc:docMk/>
            <pc:sldMk cId="2913770705" sldId="296"/>
            <ac:spMk id="13" creationId="{E69290B2-687F-4C59-8B37-9545C8234A39}"/>
          </ac:spMkLst>
        </pc:spChg>
        <pc:spChg chg="add mod">
          <ac:chgData name="Gunnvant Saini" userId="93c4ddfd9869a0cf" providerId="LiveId" clId="{1D682A22-5FD6-45FA-8A55-8151E37C1346}" dt="2021-08-02T06:04:51.660" v="548" actId="20577"/>
          <ac:spMkLst>
            <pc:docMk/>
            <pc:sldMk cId="2913770705" sldId="296"/>
            <ac:spMk id="14" creationId="{1F186D31-1DEE-4E11-9A6C-382E5FAB35ED}"/>
          </ac:spMkLst>
        </pc:spChg>
        <pc:cxnChg chg="add mod">
          <ac:chgData name="Gunnvant Saini" userId="93c4ddfd9869a0cf" providerId="LiveId" clId="{1D682A22-5FD6-45FA-8A55-8151E37C1346}" dt="2021-08-02T06:03:06.139" v="521" actId="13822"/>
          <ac:cxnSpMkLst>
            <pc:docMk/>
            <pc:sldMk cId="2913770705" sldId="296"/>
            <ac:cxnSpMk id="6" creationId="{33E49303-C64F-4CED-9586-A877712E1835}"/>
          </ac:cxnSpMkLst>
        </pc:cxnChg>
        <pc:cxnChg chg="add del mod">
          <ac:chgData name="Gunnvant Saini" userId="93c4ddfd9869a0cf" providerId="LiveId" clId="{1D682A22-5FD6-45FA-8A55-8151E37C1346}" dt="2021-08-02T06:03:38.704" v="526" actId="478"/>
          <ac:cxnSpMkLst>
            <pc:docMk/>
            <pc:sldMk cId="2913770705" sldId="296"/>
            <ac:cxnSpMk id="8" creationId="{6F9B28BE-1B5A-4D77-9596-ED45DCBCCE52}"/>
          </ac:cxnSpMkLst>
        </pc:cxnChg>
        <pc:cxnChg chg="add mod">
          <ac:chgData name="Gunnvant Saini" userId="93c4ddfd9869a0cf" providerId="LiveId" clId="{1D682A22-5FD6-45FA-8A55-8151E37C1346}" dt="2021-08-02T06:03:58.991" v="529" actId="14100"/>
          <ac:cxnSpMkLst>
            <pc:docMk/>
            <pc:sldMk cId="2913770705" sldId="296"/>
            <ac:cxnSpMk id="11" creationId="{FFE61FAB-E6EA-44DF-BEBB-82C72F69D75A}"/>
          </ac:cxnSpMkLst>
        </pc:cxnChg>
      </pc:sldChg>
      <pc:sldChg chg="del">
        <pc:chgData name="Gunnvant Saini" userId="93c4ddfd9869a0cf" providerId="LiveId" clId="{1D682A22-5FD6-45FA-8A55-8151E37C1346}" dt="2021-07-30T06:08:19.580" v="6" actId="47"/>
        <pc:sldMkLst>
          <pc:docMk/>
          <pc:sldMk cId="725226367" sldId="297"/>
        </pc:sldMkLst>
      </pc:sldChg>
      <pc:sldChg chg="addSp modSp add mod">
        <pc:chgData name="Gunnvant Saini" userId="93c4ddfd9869a0cf" providerId="LiveId" clId="{1D682A22-5FD6-45FA-8A55-8151E37C1346}" dt="2021-08-02T06:06:33.825" v="638" actId="1076"/>
        <pc:sldMkLst>
          <pc:docMk/>
          <pc:sldMk cId="2407525694" sldId="297"/>
        </pc:sldMkLst>
        <pc:spChg chg="add mod">
          <ac:chgData name="Gunnvant Saini" userId="93c4ddfd9869a0cf" providerId="LiveId" clId="{1D682A22-5FD6-45FA-8A55-8151E37C1346}" dt="2021-08-02T06:06:33.825" v="638" actId="1076"/>
          <ac:spMkLst>
            <pc:docMk/>
            <pc:sldMk cId="2407525694" sldId="297"/>
            <ac:spMk id="8" creationId="{8F9E5CE7-B127-4EC9-9F82-21561282A181}"/>
          </ac:spMkLst>
        </pc:spChg>
        <pc:spChg chg="mod">
          <ac:chgData name="Gunnvant Saini" userId="93c4ddfd9869a0cf" providerId="LiveId" clId="{1D682A22-5FD6-45FA-8A55-8151E37C1346}" dt="2021-08-02T06:05:01.575" v="550" actId="113"/>
          <ac:spMkLst>
            <pc:docMk/>
            <pc:sldMk cId="2407525694" sldId="297"/>
            <ac:spMk id="14" creationId="{1F186D31-1DEE-4E11-9A6C-382E5FAB35ED}"/>
          </ac:spMkLst>
        </pc:spChg>
        <pc:cxnChg chg="add mod">
          <ac:chgData name="Gunnvant Saini" userId="93c4ddfd9869a0cf" providerId="LiveId" clId="{1D682A22-5FD6-45FA-8A55-8151E37C1346}" dt="2021-08-02T06:05:11.536" v="552" actId="13822"/>
          <ac:cxnSpMkLst>
            <pc:docMk/>
            <pc:sldMk cId="2407525694" sldId="297"/>
            <ac:cxnSpMk id="7" creationId="{CBF4BBAA-0667-4F25-B315-9598751A3E36}"/>
          </ac:cxnSpMkLst>
        </pc:cxnChg>
      </pc:sldChg>
      <pc:sldChg chg="addSp delSp modSp add mod">
        <pc:chgData name="Gunnvant Saini" userId="93c4ddfd9869a0cf" providerId="LiveId" clId="{1D682A22-5FD6-45FA-8A55-8151E37C1346}" dt="2021-08-02T06:11:40.343" v="729" actId="1076"/>
        <pc:sldMkLst>
          <pc:docMk/>
          <pc:sldMk cId="627426416" sldId="298"/>
        </pc:sldMkLst>
        <pc:spChg chg="add mod">
          <ac:chgData name="Gunnvant Saini" userId="93c4ddfd9869a0cf" providerId="LiveId" clId="{1D682A22-5FD6-45FA-8A55-8151E37C1346}" dt="2021-08-02T06:11:40.343" v="729" actId="1076"/>
          <ac:spMkLst>
            <pc:docMk/>
            <pc:sldMk cId="627426416" sldId="298"/>
            <ac:spMk id="3" creationId="{078968D6-1F64-49FA-BB67-328C6CCA7A77}"/>
          </ac:spMkLst>
        </pc:spChg>
        <pc:spChg chg="del">
          <ac:chgData name="Gunnvant Saini" userId="93c4ddfd9869a0cf" providerId="LiveId" clId="{1D682A22-5FD6-45FA-8A55-8151E37C1346}" dt="2021-08-02T06:09:53.418" v="640" actId="478"/>
          <ac:spMkLst>
            <pc:docMk/>
            <pc:sldMk cId="627426416" sldId="298"/>
            <ac:spMk id="8" creationId="{8F9E5CE7-B127-4EC9-9F82-21561282A181}"/>
          </ac:spMkLst>
        </pc:spChg>
        <pc:spChg chg="mod">
          <ac:chgData name="Gunnvant Saini" userId="93c4ddfd9869a0cf" providerId="LiveId" clId="{1D682A22-5FD6-45FA-8A55-8151E37C1346}" dt="2021-08-02T06:10:00.945" v="642" actId="113"/>
          <ac:spMkLst>
            <pc:docMk/>
            <pc:sldMk cId="627426416" sldId="298"/>
            <ac:spMk id="13" creationId="{E69290B2-687F-4C59-8B37-9545C8234A39}"/>
          </ac:spMkLst>
        </pc:spChg>
        <pc:spChg chg="mod">
          <ac:chgData name="Gunnvant Saini" userId="93c4ddfd9869a0cf" providerId="LiveId" clId="{1D682A22-5FD6-45FA-8A55-8151E37C1346}" dt="2021-08-02T06:09:57.696" v="641" actId="113"/>
          <ac:spMkLst>
            <pc:docMk/>
            <pc:sldMk cId="627426416" sldId="298"/>
            <ac:spMk id="14" creationId="{1F186D31-1DEE-4E11-9A6C-382E5FAB35ED}"/>
          </ac:spMkLst>
        </pc:spChg>
        <pc:cxnChg chg="del mod">
          <ac:chgData name="Gunnvant Saini" userId="93c4ddfd9869a0cf" providerId="LiveId" clId="{1D682A22-5FD6-45FA-8A55-8151E37C1346}" dt="2021-08-02T06:09:53.418" v="640" actId="478"/>
          <ac:cxnSpMkLst>
            <pc:docMk/>
            <pc:sldMk cId="627426416" sldId="298"/>
            <ac:cxnSpMk id="7" creationId="{CBF4BBAA-0667-4F25-B315-9598751A3E36}"/>
          </ac:cxnSpMkLst>
        </pc:cxnChg>
      </pc:sldChg>
      <pc:sldChg chg="del">
        <pc:chgData name="Gunnvant Saini" userId="93c4ddfd9869a0cf" providerId="LiveId" clId="{1D682A22-5FD6-45FA-8A55-8151E37C1346}" dt="2021-07-30T06:08:20.058" v="7" actId="47"/>
        <pc:sldMkLst>
          <pc:docMk/>
          <pc:sldMk cId="4214086531" sldId="298"/>
        </pc:sldMkLst>
      </pc:sldChg>
      <pc:sldChg chg="addSp delSp modSp new mod">
        <pc:chgData name="Gunnvant Saini" userId="93c4ddfd9869a0cf" providerId="LiveId" clId="{1D682A22-5FD6-45FA-8A55-8151E37C1346}" dt="2021-08-02T07:12:20.885" v="891" actId="207"/>
        <pc:sldMkLst>
          <pc:docMk/>
          <pc:sldMk cId="1841758276" sldId="299"/>
        </pc:sldMkLst>
        <pc:spChg chg="mod">
          <ac:chgData name="Gunnvant Saini" userId="93c4ddfd9869a0cf" providerId="LiveId" clId="{1D682A22-5FD6-45FA-8A55-8151E37C1346}" dt="2021-08-02T07:12:20.885" v="891" actId="207"/>
          <ac:spMkLst>
            <pc:docMk/>
            <pc:sldMk cId="1841758276" sldId="299"/>
            <ac:spMk id="2" creationId="{F2E2240D-EBEC-4364-9CF5-644D1B53C2D3}"/>
          </ac:spMkLst>
        </pc:spChg>
        <pc:spChg chg="del">
          <ac:chgData name="Gunnvant Saini" userId="93c4ddfd9869a0cf" providerId="LiveId" clId="{1D682A22-5FD6-45FA-8A55-8151E37C1346}" dt="2021-08-02T06:27:25.002" v="768" actId="478"/>
          <ac:spMkLst>
            <pc:docMk/>
            <pc:sldMk cId="1841758276" sldId="299"/>
            <ac:spMk id="3" creationId="{3E08772D-3311-492D-8905-50B750B097F3}"/>
          </ac:spMkLst>
        </pc:spChg>
        <pc:picChg chg="add mod">
          <ac:chgData name="Gunnvant Saini" userId="93c4ddfd9869a0cf" providerId="LiveId" clId="{1D682A22-5FD6-45FA-8A55-8151E37C1346}" dt="2021-08-02T06:28:36.224" v="774" actId="1076"/>
          <ac:picMkLst>
            <pc:docMk/>
            <pc:sldMk cId="1841758276" sldId="299"/>
            <ac:picMk id="5" creationId="{6B81C5C9-6724-43C2-8665-FA65D48488C5}"/>
          </ac:picMkLst>
        </pc:picChg>
      </pc:sldChg>
      <pc:sldChg chg="del">
        <pc:chgData name="Gunnvant Saini" userId="93c4ddfd9869a0cf" providerId="LiveId" clId="{1D682A22-5FD6-45FA-8A55-8151E37C1346}" dt="2021-07-30T06:08:20.433" v="8" actId="47"/>
        <pc:sldMkLst>
          <pc:docMk/>
          <pc:sldMk cId="2446175245" sldId="299"/>
        </pc:sldMkLst>
      </pc:sldChg>
      <pc:sldChg chg="addSp modSp add mod">
        <pc:chgData name="Gunnvant Saini" userId="93c4ddfd9869a0cf" providerId="LiveId" clId="{1D682A22-5FD6-45FA-8A55-8151E37C1346}" dt="2021-08-02T07:12:25.729" v="892" actId="207"/>
        <pc:sldMkLst>
          <pc:docMk/>
          <pc:sldMk cId="812106235" sldId="300"/>
        </pc:sldMkLst>
        <pc:spChg chg="mod">
          <ac:chgData name="Gunnvant Saini" userId="93c4ddfd9869a0cf" providerId="LiveId" clId="{1D682A22-5FD6-45FA-8A55-8151E37C1346}" dt="2021-08-02T07:12:25.729" v="892" actId="207"/>
          <ac:spMkLst>
            <pc:docMk/>
            <pc:sldMk cId="812106235" sldId="300"/>
            <ac:spMk id="2" creationId="{F2E2240D-EBEC-4364-9CF5-644D1B53C2D3}"/>
          </ac:spMkLst>
        </pc:spChg>
        <pc:spChg chg="add mod">
          <ac:chgData name="Gunnvant Saini" userId="93c4ddfd9869a0cf" providerId="LiveId" clId="{1D682A22-5FD6-45FA-8A55-8151E37C1346}" dt="2021-08-02T06:38:32.760" v="778" actId="207"/>
          <ac:spMkLst>
            <pc:docMk/>
            <pc:sldMk cId="812106235" sldId="300"/>
            <ac:spMk id="3" creationId="{BC044348-5209-4F23-A247-A57B22E783F4}"/>
          </ac:spMkLst>
        </pc:spChg>
      </pc:sldChg>
      <pc:sldChg chg="del">
        <pc:chgData name="Gunnvant Saini" userId="93c4ddfd9869a0cf" providerId="LiveId" clId="{1D682A22-5FD6-45FA-8A55-8151E37C1346}" dt="2021-07-30T06:08:21.476" v="9" actId="47"/>
        <pc:sldMkLst>
          <pc:docMk/>
          <pc:sldMk cId="2309181698" sldId="300"/>
        </pc:sldMkLst>
      </pc:sldChg>
      <pc:sldChg chg="addSp modSp add mod">
        <pc:chgData name="Gunnvant Saini" userId="93c4ddfd9869a0cf" providerId="LiveId" clId="{1D682A22-5FD6-45FA-8A55-8151E37C1346}" dt="2021-08-02T07:12:29.859" v="893" actId="207"/>
        <pc:sldMkLst>
          <pc:docMk/>
          <pc:sldMk cId="2290550362" sldId="301"/>
        </pc:sldMkLst>
        <pc:spChg chg="mod">
          <ac:chgData name="Gunnvant Saini" userId="93c4ddfd9869a0cf" providerId="LiveId" clId="{1D682A22-5FD6-45FA-8A55-8151E37C1346}" dt="2021-08-02T07:12:29.859" v="893" actId="207"/>
          <ac:spMkLst>
            <pc:docMk/>
            <pc:sldMk cId="2290550362" sldId="301"/>
            <ac:spMk id="2" creationId="{F2E2240D-EBEC-4364-9CF5-644D1B53C2D3}"/>
          </ac:spMkLst>
        </pc:spChg>
        <pc:spChg chg="add mod">
          <ac:chgData name="Gunnvant Saini" userId="93c4ddfd9869a0cf" providerId="LiveId" clId="{1D682A22-5FD6-45FA-8A55-8151E37C1346}" dt="2021-08-02T06:43:15.204" v="833" actId="20577"/>
          <ac:spMkLst>
            <pc:docMk/>
            <pc:sldMk cId="2290550362" sldId="301"/>
            <ac:spMk id="11" creationId="{23A5B38C-6654-4114-BF93-A82AB0C00B23}"/>
          </ac:spMkLst>
        </pc:spChg>
        <pc:picChg chg="add mod">
          <ac:chgData name="Gunnvant Saini" userId="93c4ddfd9869a0cf" providerId="LiveId" clId="{1D682A22-5FD6-45FA-8A55-8151E37C1346}" dt="2021-08-02T06:39:40.038" v="820" actId="1036"/>
          <ac:picMkLst>
            <pc:docMk/>
            <pc:sldMk cId="2290550362" sldId="301"/>
            <ac:picMk id="6" creationId="{847789CB-5946-447B-8A9A-99A946716659}"/>
          </ac:picMkLst>
        </pc:picChg>
        <pc:cxnChg chg="add mod">
          <ac:chgData name="Gunnvant Saini" userId="93c4ddfd9869a0cf" providerId="LiveId" clId="{1D682A22-5FD6-45FA-8A55-8151E37C1346}" dt="2021-08-02T06:40:05.709" v="821" actId="13822"/>
          <ac:cxnSpMkLst>
            <pc:docMk/>
            <pc:sldMk cId="2290550362" sldId="301"/>
            <ac:cxnSpMk id="8" creationId="{DFE9AB17-6786-45F1-A4A8-CACD90724687}"/>
          </ac:cxnSpMkLst>
        </pc:cxnChg>
        <pc:cxnChg chg="add mod">
          <ac:chgData name="Gunnvant Saini" userId="93c4ddfd9869a0cf" providerId="LiveId" clId="{1D682A22-5FD6-45FA-8A55-8151E37C1346}" dt="2021-08-02T06:40:05.709" v="821" actId="13822"/>
          <ac:cxnSpMkLst>
            <pc:docMk/>
            <pc:sldMk cId="2290550362" sldId="301"/>
            <ac:cxnSpMk id="9" creationId="{C8E3D8AF-A250-4ABC-B45E-C3EC2662EF81}"/>
          </ac:cxnSpMkLst>
        </pc:cxnChg>
        <pc:cxnChg chg="add mod">
          <ac:chgData name="Gunnvant Saini" userId="93c4ddfd9869a0cf" providerId="LiveId" clId="{1D682A22-5FD6-45FA-8A55-8151E37C1346}" dt="2021-08-02T06:40:05.709" v="821" actId="13822"/>
          <ac:cxnSpMkLst>
            <pc:docMk/>
            <pc:sldMk cId="2290550362" sldId="301"/>
            <ac:cxnSpMk id="10" creationId="{19441389-F78E-4B6A-9C96-49F6D551E82D}"/>
          </ac:cxnSpMkLst>
        </pc:cxnChg>
      </pc:sldChg>
      <pc:sldChg chg="addSp modSp add mod">
        <pc:chgData name="Gunnvant Saini" userId="93c4ddfd9869a0cf" providerId="LiveId" clId="{1D682A22-5FD6-45FA-8A55-8151E37C1346}" dt="2021-08-02T07:12:33.568" v="894" actId="207"/>
        <pc:sldMkLst>
          <pc:docMk/>
          <pc:sldMk cId="4190168186" sldId="302"/>
        </pc:sldMkLst>
        <pc:spChg chg="mod">
          <ac:chgData name="Gunnvant Saini" userId="93c4ddfd9869a0cf" providerId="LiveId" clId="{1D682A22-5FD6-45FA-8A55-8151E37C1346}" dt="2021-08-02T07:12:33.568" v="894" actId="207"/>
          <ac:spMkLst>
            <pc:docMk/>
            <pc:sldMk cId="4190168186" sldId="302"/>
            <ac:spMk id="2" creationId="{F2E2240D-EBEC-4364-9CF5-644D1B53C2D3}"/>
          </ac:spMkLst>
        </pc:spChg>
        <pc:spChg chg="mod">
          <ac:chgData name="Gunnvant Saini" userId="93c4ddfd9869a0cf" providerId="LiveId" clId="{1D682A22-5FD6-45FA-8A55-8151E37C1346}" dt="2021-08-02T06:45:52.051" v="856" actId="113"/>
          <ac:spMkLst>
            <pc:docMk/>
            <pc:sldMk cId="4190168186" sldId="302"/>
            <ac:spMk id="11" creationId="{23A5B38C-6654-4114-BF93-A82AB0C00B23}"/>
          </ac:spMkLst>
        </pc:spChg>
        <pc:spChg chg="add mod">
          <ac:chgData name="Gunnvant Saini" userId="93c4ddfd9869a0cf" providerId="LiveId" clId="{1D682A22-5FD6-45FA-8A55-8151E37C1346}" dt="2021-08-02T06:46:12.367" v="872" actId="20577"/>
          <ac:spMkLst>
            <pc:docMk/>
            <pc:sldMk cId="4190168186" sldId="302"/>
            <ac:spMk id="12" creationId="{ABAA00E5-2A15-4CB2-BE2C-944569C8DB13}"/>
          </ac:spMkLst>
        </pc:spChg>
        <pc:spChg chg="add mod">
          <ac:chgData name="Gunnvant Saini" userId="93c4ddfd9869a0cf" providerId="LiveId" clId="{1D682A22-5FD6-45FA-8A55-8151E37C1346}" dt="2021-08-02T06:46:28.532" v="890" actId="20577"/>
          <ac:spMkLst>
            <pc:docMk/>
            <pc:sldMk cId="4190168186" sldId="302"/>
            <ac:spMk id="13" creationId="{F36E614A-A57E-48F7-ACC6-0A08DDE18985}"/>
          </ac:spMkLst>
        </pc:spChg>
      </pc:sldChg>
      <pc:sldChg chg="add">
        <pc:chgData name="Gunnvant Saini" userId="93c4ddfd9869a0cf" providerId="LiveId" clId="{1D682A22-5FD6-45FA-8A55-8151E37C1346}" dt="2021-08-02T07:13:41.368" v="895"/>
        <pc:sldMkLst>
          <pc:docMk/>
          <pc:sldMk cId="437116012" sldId="303"/>
        </pc:sldMkLst>
      </pc:sldChg>
      <pc:sldChg chg="addSp delSp modSp new mod">
        <pc:chgData name="Gunnvant Saini" userId="93c4ddfd9869a0cf" providerId="LiveId" clId="{1D682A22-5FD6-45FA-8A55-8151E37C1346}" dt="2021-08-02T09:18:24.505" v="1009" actId="5793"/>
        <pc:sldMkLst>
          <pc:docMk/>
          <pc:sldMk cId="1094636073" sldId="304"/>
        </pc:sldMkLst>
        <pc:spChg chg="mod">
          <ac:chgData name="Gunnvant Saini" userId="93c4ddfd9869a0cf" providerId="LiveId" clId="{1D682A22-5FD6-45FA-8A55-8151E37C1346}" dt="2021-08-02T07:22:20.371" v="898" actId="27636"/>
          <ac:spMkLst>
            <pc:docMk/>
            <pc:sldMk cId="1094636073" sldId="304"/>
            <ac:spMk id="2" creationId="{CF089468-A7C1-4662-B761-CC553355DFBA}"/>
          </ac:spMkLst>
        </pc:spChg>
        <pc:spChg chg="add del mod">
          <ac:chgData name="Gunnvant Saini" userId="93c4ddfd9869a0cf" providerId="LiveId" clId="{1D682A22-5FD6-45FA-8A55-8151E37C1346}" dt="2021-08-02T09:18:24.505" v="1009" actId="5793"/>
          <ac:spMkLst>
            <pc:docMk/>
            <pc:sldMk cId="1094636073" sldId="304"/>
            <ac:spMk id="3" creationId="{55C6E58B-8D52-456E-849B-39740BDB6048}"/>
          </ac:spMkLst>
        </pc:spChg>
      </pc:sldChg>
      <pc:sldChg chg="addSp modSp new mod">
        <pc:chgData name="Gunnvant Saini" userId="93c4ddfd9869a0cf" providerId="LiveId" clId="{1D682A22-5FD6-45FA-8A55-8151E37C1346}" dt="2021-08-02T09:42:53.790" v="1239" actId="20577"/>
        <pc:sldMkLst>
          <pc:docMk/>
          <pc:sldMk cId="2085435217" sldId="305"/>
        </pc:sldMkLst>
        <pc:spChg chg="mod">
          <ac:chgData name="Gunnvant Saini" userId="93c4ddfd9869a0cf" providerId="LiveId" clId="{1D682A22-5FD6-45FA-8A55-8151E37C1346}" dt="2021-08-02T09:18:48.677" v="1030" actId="20577"/>
          <ac:spMkLst>
            <pc:docMk/>
            <pc:sldMk cId="2085435217" sldId="305"/>
            <ac:spMk id="2" creationId="{BF2CDB97-A23E-4919-9A68-88F93277EE1B}"/>
          </ac:spMkLst>
        </pc:spChg>
        <pc:spChg chg="mod">
          <ac:chgData name="Gunnvant Saini" userId="93c4ddfd9869a0cf" providerId="LiveId" clId="{1D682A22-5FD6-45FA-8A55-8151E37C1346}" dt="2021-08-02T09:42:53.790" v="1239" actId="20577"/>
          <ac:spMkLst>
            <pc:docMk/>
            <pc:sldMk cId="2085435217" sldId="305"/>
            <ac:spMk id="3" creationId="{BF001706-9AB3-46C1-BCFA-C69B3FE4CCFA}"/>
          </ac:spMkLst>
        </pc:spChg>
        <pc:picChg chg="add mod">
          <ac:chgData name="Gunnvant Saini" userId="93c4ddfd9869a0cf" providerId="LiveId" clId="{1D682A22-5FD6-45FA-8A55-8151E37C1346}" dt="2021-08-02T09:18:39.355" v="1013" actId="1076"/>
          <ac:picMkLst>
            <pc:docMk/>
            <pc:sldMk cId="2085435217" sldId="305"/>
            <ac:picMk id="4" creationId="{B4DFA8A2-4330-4961-B8DE-CCC45C5F6862}"/>
          </ac:picMkLst>
        </pc:picChg>
      </pc:sldChg>
      <pc:sldMasterChg chg="delSldLayout">
        <pc:chgData name="Gunnvant Saini" userId="93c4ddfd9869a0cf" providerId="LiveId" clId="{1D682A22-5FD6-45FA-8A55-8151E37C1346}" dt="2021-07-30T06:08:23.049" v="11" actId="47"/>
        <pc:sldMasterMkLst>
          <pc:docMk/>
          <pc:sldMasterMk cId="0" sldId="2147483659"/>
        </pc:sldMasterMkLst>
        <pc:sldLayoutChg chg="del">
          <pc:chgData name="Gunnvant Saini" userId="93c4ddfd9869a0cf" providerId="LiveId" clId="{1D682A22-5FD6-45FA-8A55-8151E37C1346}" dt="2021-07-30T06:08:23.049" v="11" actId="47"/>
          <pc:sldLayoutMkLst>
            <pc:docMk/>
            <pc:sldMasterMk cId="0" sldId="2147483659"/>
            <pc:sldLayoutMk cId="2688192741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9996a740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9996a740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d4b92b8bd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d4b92b8bd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376450" y="2920500"/>
            <a:ext cx="4391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FFFFFF"/>
                </a:solidFill>
              </a:rPr>
              <a:t>SQL Queries</a:t>
            </a:r>
            <a:endParaRPr sz="17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240D-EBEC-4364-9CF5-644D1B53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DML: </a:t>
            </a:r>
            <a:r>
              <a:rPr lang="en-IN" dirty="0">
                <a:solidFill>
                  <a:srgbClr val="FF0000"/>
                </a:solidFill>
              </a:rPr>
              <a:t>Manipulating tables in a DB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B81C5C9-6724-43C2-8665-FA65D4848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03" y="1017725"/>
            <a:ext cx="3539934" cy="38195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044348-5209-4F23-A247-A57B22E783F4}"/>
              </a:ext>
            </a:extLst>
          </p:cNvPr>
          <p:cNvSpPr/>
          <p:nvPr/>
        </p:nvSpPr>
        <p:spPr>
          <a:xfrm>
            <a:off x="2487706" y="2850776"/>
            <a:ext cx="484094" cy="5647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47789CB-5946-447B-8A9A-99A946716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500" y="2788893"/>
            <a:ext cx="2767525" cy="195258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E9AB17-6786-45F1-A4A8-CACD90724687}"/>
              </a:ext>
            </a:extLst>
          </p:cNvPr>
          <p:cNvCxnSpPr/>
          <p:nvPr/>
        </p:nvCxnSpPr>
        <p:spPr>
          <a:xfrm flipV="1">
            <a:off x="5190565" y="2050685"/>
            <a:ext cx="0" cy="73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E3D8AF-A250-4ABC-B45E-C3EC2662EF81}"/>
              </a:ext>
            </a:extLst>
          </p:cNvPr>
          <p:cNvCxnSpPr/>
          <p:nvPr/>
        </p:nvCxnSpPr>
        <p:spPr>
          <a:xfrm flipV="1">
            <a:off x="5759824" y="2050685"/>
            <a:ext cx="0" cy="73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441389-F78E-4B6A-9C96-49F6D551E82D}"/>
              </a:ext>
            </a:extLst>
          </p:cNvPr>
          <p:cNvCxnSpPr/>
          <p:nvPr/>
        </p:nvCxnSpPr>
        <p:spPr>
          <a:xfrm flipV="1">
            <a:off x="7270377" y="2050685"/>
            <a:ext cx="0" cy="73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5B38C-6654-4114-BF93-A82AB0C00B23}"/>
              </a:ext>
            </a:extLst>
          </p:cNvPr>
          <p:cNvSpPr/>
          <p:nvPr/>
        </p:nvSpPr>
        <p:spPr>
          <a:xfrm>
            <a:off x="4625789" y="1768288"/>
            <a:ext cx="786653" cy="28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b="1" dirty="0"/>
              <a:t>INTEGER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A00E5-2A15-4CB2-BE2C-944569C8DB13}"/>
              </a:ext>
            </a:extLst>
          </p:cNvPr>
          <p:cNvSpPr/>
          <p:nvPr/>
        </p:nvSpPr>
        <p:spPr>
          <a:xfrm>
            <a:off x="5658971" y="1760415"/>
            <a:ext cx="786653" cy="28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b="1" dirty="0"/>
              <a:t>VARCHAR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6E614A-A57E-48F7-ACC6-0A08DDE18985}"/>
              </a:ext>
            </a:extLst>
          </p:cNvPr>
          <p:cNvSpPr/>
          <p:nvPr/>
        </p:nvSpPr>
        <p:spPr>
          <a:xfrm>
            <a:off x="6877050" y="1760414"/>
            <a:ext cx="786653" cy="28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b="1" dirty="0"/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419016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240D-EBEC-4364-9CF5-644D1B53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DML: </a:t>
            </a:r>
            <a:r>
              <a:rPr lang="en-IN" dirty="0">
                <a:solidFill>
                  <a:srgbClr val="FF0000"/>
                </a:solidFill>
              </a:rPr>
              <a:t>Manipulating tables in a DB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B81C5C9-6724-43C2-8665-FA65D4848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03" y="1017725"/>
            <a:ext cx="3539934" cy="38195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044348-5209-4F23-A247-A57B22E783F4}"/>
              </a:ext>
            </a:extLst>
          </p:cNvPr>
          <p:cNvSpPr/>
          <p:nvPr/>
        </p:nvSpPr>
        <p:spPr>
          <a:xfrm>
            <a:off x="2487706" y="2850776"/>
            <a:ext cx="484094" cy="5647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47789CB-5946-447B-8A9A-99A946716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500" y="2788893"/>
            <a:ext cx="2767525" cy="195258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E9AB17-6786-45F1-A4A8-CACD90724687}"/>
              </a:ext>
            </a:extLst>
          </p:cNvPr>
          <p:cNvCxnSpPr/>
          <p:nvPr/>
        </p:nvCxnSpPr>
        <p:spPr>
          <a:xfrm flipV="1">
            <a:off x="5190565" y="2050685"/>
            <a:ext cx="0" cy="73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E3D8AF-A250-4ABC-B45E-C3EC2662EF81}"/>
              </a:ext>
            </a:extLst>
          </p:cNvPr>
          <p:cNvCxnSpPr/>
          <p:nvPr/>
        </p:nvCxnSpPr>
        <p:spPr>
          <a:xfrm flipV="1">
            <a:off x="5759824" y="2050685"/>
            <a:ext cx="0" cy="73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441389-F78E-4B6A-9C96-49F6D551E82D}"/>
              </a:ext>
            </a:extLst>
          </p:cNvPr>
          <p:cNvCxnSpPr/>
          <p:nvPr/>
        </p:nvCxnSpPr>
        <p:spPr>
          <a:xfrm flipV="1">
            <a:off x="7270377" y="2050685"/>
            <a:ext cx="0" cy="73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5B38C-6654-4114-BF93-A82AB0C00B23}"/>
              </a:ext>
            </a:extLst>
          </p:cNvPr>
          <p:cNvSpPr/>
          <p:nvPr/>
        </p:nvSpPr>
        <p:spPr>
          <a:xfrm>
            <a:off x="4625789" y="1768288"/>
            <a:ext cx="786653" cy="28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b="1" dirty="0"/>
              <a:t>INTEGER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A00E5-2A15-4CB2-BE2C-944569C8DB13}"/>
              </a:ext>
            </a:extLst>
          </p:cNvPr>
          <p:cNvSpPr/>
          <p:nvPr/>
        </p:nvSpPr>
        <p:spPr>
          <a:xfrm>
            <a:off x="5658971" y="1760415"/>
            <a:ext cx="786653" cy="28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b="1" dirty="0"/>
              <a:t>VARCHAR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6E614A-A57E-48F7-ACC6-0A08DDE18985}"/>
              </a:ext>
            </a:extLst>
          </p:cNvPr>
          <p:cNvSpPr/>
          <p:nvPr/>
        </p:nvSpPr>
        <p:spPr>
          <a:xfrm>
            <a:off x="6877050" y="1760414"/>
            <a:ext cx="786653" cy="28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b="1" dirty="0"/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43711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9468-A7C1-4662-B761-CC553355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DML: </a:t>
            </a:r>
            <a:r>
              <a:rPr lang="en-IN" dirty="0">
                <a:solidFill>
                  <a:srgbClr val="FF0000"/>
                </a:solidFill>
              </a:rPr>
              <a:t>Manipulating tables in a DB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6E58B-8D52-456E-849B-39740BDB6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SELECT statement</a:t>
            </a:r>
          </a:p>
          <a:p>
            <a:r>
              <a:rPr lang="en-IN" dirty="0"/>
              <a:t>SELECT statement + expressions</a:t>
            </a:r>
          </a:p>
          <a:p>
            <a:r>
              <a:rPr lang="en-IN" dirty="0"/>
              <a:t>SELECT + WHERE</a:t>
            </a:r>
          </a:p>
          <a:p>
            <a:r>
              <a:rPr lang="en-IN" dirty="0"/>
              <a:t>SETS</a:t>
            </a:r>
          </a:p>
          <a:p>
            <a:r>
              <a:rPr lang="en-IN" dirty="0"/>
              <a:t>JOINS</a:t>
            </a:r>
          </a:p>
          <a:p>
            <a:r>
              <a:rPr lang="en-IN" dirty="0"/>
              <a:t>UNION</a:t>
            </a:r>
          </a:p>
          <a:p>
            <a:r>
              <a:rPr lang="en-IN" dirty="0"/>
              <a:t>SUBQUERIES</a:t>
            </a:r>
          </a:p>
          <a:p>
            <a:pPr marL="11430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63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DB97-A23E-4919-9A68-88F93277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SELECT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01706-9AB3-46C1-BCFA-C69B3FE4C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SELECT cols from table;\</a:t>
            </a:r>
          </a:p>
          <a:p>
            <a:r>
              <a:rPr lang="en-IN" dirty="0"/>
              <a:t>Show all Album Titles:</a:t>
            </a:r>
          </a:p>
          <a:p>
            <a:r>
              <a:rPr lang="en-IN" dirty="0"/>
              <a:t>SELECT Title from Album;</a:t>
            </a:r>
          </a:p>
          <a:p>
            <a:r>
              <a:rPr lang="en-IN" dirty="0"/>
              <a:t>SELECT Title from Album limit 5;</a:t>
            </a:r>
          </a:p>
          <a:p>
            <a:r>
              <a:rPr lang="en-IN" dirty="0"/>
              <a:t>Show all unique Titles</a:t>
            </a:r>
          </a:p>
          <a:p>
            <a:r>
              <a:rPr lang="en-IN" dirty="0"/>
              <a:t>SELECT distinct Title </a:t>
            </a:r>
            <a:r>
              <a:rPr lang="en-IN"/>
              <a:t>from Album;</a:t>
            </a: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4DFA8A2-4330-4961-B8DE-CCC45C5F6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335" y="1269376"/>
            <a:ext cx="2767525" cy="19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3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1" name="Google Shape;7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 txBox="1"/>
          <p:nvPr/>
        </p:nvSpPr>
        <p:spPr>
          <a:xfrm>
            <a:off x="721953" y="766825"/>
            <a:ext cx="670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2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768463" y="1921083"/>
            <a:ext cx="598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700" b="0" i="0" u="none" strike="noStrike" cap="none">
                <a:solidFill>
                  <a:srgbClr val="FFF2EB"/>
                </a:solidFill>
                <a:latin typeface="Roboto Mono"/>
                <a:ea typeface="Roboto Mono"/>
                <a:cs typeface="Roboto Mono"/>
                <a:sym typeface="Roboto Mono"/>
              </a:rPr>
              <a:t>01</a:t>
            </a:r>
            <a:endParaRPr sz="2700" b="0" i="0" u="none" strike="noStrike" cap="none">
              <a:solidFill>
                <a:srgbClr val="FFF2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6" name="Google Shape;266;p24"/>
          <p:cNvCxnSpPr/>
          <p:nvPr/>
        </p:nvCxnSpPr>
        <p:spPr>
          <a:xfrm>
            <a:off x="1434070" y="2030161"/>
            <a:ext cx="0" cy="390600"/>
          </a:xfrm>
          <a:prstGeom prst="straightConnector1">
            <a:avLst/>
          </a:prstGeom>
          <a:noFill/>
          <a:ln w="9525" cap="flat" cmpd="sng">
            <a:solidFill>
              <a:srgbClr val="FCD3C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24"/>
          <p:cNvSpPr txBox="1"/>
          <p:nvPr/>
        </p:nvSpPr>
        <p:spPr>
          <a:xfrm>
            <a:off x="1447566" y="2028994"/>
            <a:ext cx="1749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Manag</a:t>
            </a:r>
            <a:r>
              <a:rPr lang="en" sz="14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ing db vs Que</a:t>
            </a: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rying</a:t>
            </a:r>
            <a:endParaRPr sz="14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768463" y="2966207"/>
            <a:ext cx="598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700" b="0" i="0" u="none" strike="noStrike" cap="none">
                <a:solidFill>
                  <a:srgbClr val="FFF2EB"/>
                </a:solidFill>
                <a:latin typeface="Roboto Mono"/>
                <a:ea typeface="Roboto Mono"/>
                <a:cs typeface="Roboto Mono"/>
                <a:sym typeface="Roboto Mono"/>
              </a:rPr>
              <a:t>04</a:t>
            </a:r>
            <a:endParaRPr sz="2700" b="0" i="0" u="none" strike="noStrike" cap="none">
              <a:solidFill>
                <a:srgbClr val="FFF2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9" name="Google Shape;269;p24"/>
          <p:cNvCxnSpPr/>
          <p:nvPr/>
        </p:nvCxnSpPr>
        <p:spPr>
          <a:xfrm>
            <a:off x="1434070" y="3075285"/>
            <a:ext cx="0" cy="390600"/>
          </a:xfrm>
          <a:prstGeom prst="straightConnector1">
            <a:avLst/>
          </a:prstGeom>
          <a:noFill/>
          <a:ln w="9525" cap="flat" cmpd="sng">
            <a:solidFill>
              <a:srgbClr val="FCD3C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24"/>
          <p:cNvSpPr txBox="1"/>
          <p:nvPr/>
        </p:nvSpPr>
        <p:spPr>
          <a:xfrm>
            <a:off x="1447566" y="3074117"/>
            <a:ext cx="1749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Dialects</a:t>
            </a:r>
            <a:endParaRPr sz="14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3405449" y="1921083"/>
            <a:ext cx="598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700" b="0" i="0" u="none" strike="noStrike" cap="none">
                <a:solidFill>
                  <a:srgbClr val="FFF2EB"/>
                </a:solidFill>
                <a:latin typeface="Roboto Mono"/>
                <a:ea typeface="Roboto Mono"/>
                <a:cs typeface="Roboto Mono"/>
                <a:sym typeface="Roboto Mono"/>
              </a:rPr>
              <a:t>02</a:t>
            </a:r>
            <a:endParaRPr sz="2700" b="0" i="0" u="none" strike="noStrike" cap="none">
              <a:solidFill>
                <a:srgbClr val="FFF2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2" name="Google Shape;272;p24"/>
          <p:cNvCxnSpPr/>
          <p:nvPr/>
        </p:nvCxnSpPr>
        <p:spPr>
          <a:xfrm>
            <a:off x="4071057" y="2030161"/>
            <a:ext cx="0" cy="390600"/>
          </a:xfrm>
          <a:prstGeom prst="straightConnector1">
            <a:avLst/>
          </a:prstGeom>
          <a:noFill/>
          <a:ln w="9525" cap="flat" cmpd="sng">
            <a:solidFill>
              <a:srgbClr val="FCD3C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3" name="Google Shape;273;p24"/>
          <p:cNvSpPr txBox="1"/>
          <p:nvPr/>
        </p:nvSpPr>
        <p:spPr>
          <a:xfrm>
            <a:off x="4084553" y="2028994"/>
            <a:ext cx="1749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Common Sql Terminology</a:t>
            </a:r>
            <a:endParaRPr sz="14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3405449" y="2966207"/>
            <a:ext cx="598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700" b="0" i="0" u="none" strike="noStrike" cap="none">
                <a:solidFill>
                  <a:srgbClr val="FFF2EB"/>
                </a:solidFill>
                <a:latin typeface="Roboto Mono"/>
                <a:ea typeface="Roboto Mono"/>
                <a:cs typeface="Roboto Mono"/>
                <a:sym typeface="Roboto Mono"/>
              </a:rPr>
              <a:t>05</a:t>
            </a:r>
            <a:endParaRPr sz="2700" b="0" i="0" u="none" strike="noStrike" cap="none">
              <a:solidFill>
                <a:srgbClr val="FFF2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5" name="Google Shape;275;p24"/>
          <p:cNvCxnSpPr/>
          <p:nvPr/>
        </p:nvCxnSpPr>
        <p:spPr>
          <a:xfrm>
            <a:off x="4071057" y="3075285"/>
            <a:ext cx="0" cy="390600"/>
          </a:xfrm>
          <a:prstGeom prst="straightConnector1">
            <a:avLst/>
          </a:prstGeom>
          <a:noFill/>
          <a:ln w="9525" cap="flat" cmpd="sng">
            <a:solidFill>
              <a:srgbClr val="FCD3C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6" name="Google Shape;276;p24"/>
          <p:cNvSpPr txBox="1"/>
          <p:nvPr/>
        </p:nvSpPr>
        <p:spPr>
          <a:xfrm>
            <a:off x="4084553" y="3074117"/>
            <a:ext cx="1749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Connecting to DB</a:t>
            </a:r>
            <a:endParaRPr sz="14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4"/>
          <p:cNvSpPr txBox="1"/>
          <p:nvPr/>
        </p:nvSpPr>
        <p:spPr>
          <a:xfrm>
            <a:off x="5947424" y="1921083"/>
            <a:ext cx="5985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700" b="0" i="0" u="none" strike="noStrike" cap="none">
                <a:solidFill>
                  <a:srgbClr val="FFF2EB"/>
                </a:solidFill>
                <a:latin typeface="Roboto Mono"/>
                <a:ea typeface="Roboto Mono"/>
                <a:cs typeface="Roboto Mono"/>
                <a:sym typeface="Roboto Mono"/>
              </a:rPr>
              <a:t>03</a:t>
            </a:r>
            <a:endParaRPr sz="2700" b="0" i="0" u="none" strike="noStrike" cap="none">
              <a:solidFill>
                <a:srgbClr val="FFF2E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8" name="Google Shape;278;p24"/>
          <p:cNvCxnSpPr/>
          <p:nvPr/>
        </p:nvCxnSpPr>
        <p:spPr>
          <a:xfrm>
            <a:off x="6613032" y="2030161"/>
            <a:ext cx="0" cy="390600"/>
          </a:xfrm>
          <a:prstGeom prst="straightConnector1">
            <a:avLst/>
          </a:prstGeom>
          <a:noFill/>
          <a:ln w="9525" cap="flat" cmpd="sng">
            <a:solidFill>
              <a:srgbClr val="FCD3C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" name="Google Shape;279;p24"/>
          <p:cNvSpPr txBox="1"/>
          <p:nvPr/>
        </p:nvSpPr>
        <p:spPr>
          <a:xfrm>
            <a:off x="6626527" y="2028994"/>
            <a:ext cx="1749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 Normalization</a:t>
            </a:r>
            <a:endParaRPr sz="14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2192-B904-4447-9718-FAB651EE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Managing vs Querying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87467-2B96-4ABC-83FC-AD58CB2BBBD5}"/>
              </a:ext>
            </a:extLst>
          </p:cNvPr>
          <p:cNvSpPr/>
          <p:nvPr/>
        </p:nvSpPr>
        <p:spPr>
          <a:xfrm>
            <a:off x="665629" y="1519519"/>
            <a:ext cx="2319618" cy="1485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Creating, deleting, altering tables in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Deciding who accesses which tables in which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14FC7-0032-400F-A187-2AD5D873D86B}"/>
              </a:ext>
            </a:extLst>
          </p:cNvPr>
          <p:cNvSpPr/>
          <p:nvPr/>
        </p:nvSpPr>
        <p:spPr>
          <a:xfrm>
            <a:off x="4710952" y="1627094"/>
            <a:ext cx="2319618" cy="1052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Creating reports and generating insights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Pulling data to do ML</a:t>
            </a:r>
          </a:p>
        </p:txBody>
      </p:sp>
    </p:spTree>
    <p:extLst>
      <p:ext uri="{BB962C8B-B14F-4D97-AF65-F5344CB8AC3E}">
        <p14:creationId xmlns:p14="http://schemas.microsoft.com/office/powerpoint/2010/main" val="347493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2192-B904-4447-9718-FAB651EE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Managing vs Querying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87467-2B96-4ABC-83FC-AD58CB2BBBD5}"/>
              </a:ext>
            </a:extLst>
          </p:cNvPr>
          <p:cNvSpPr/>
          <p:nvPr/>
        </p:nvSpPr>
        <p:spPr>
          <a:xfrm>
            <a:off x="665629" y="1519519"/>
            <a:ext cx="2319618" cy="1485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Creating, deleting, altering tables in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Deciding who accesses which tables in which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14FC7-0032-400F-A187-2AD5D873D86B}"/>
              </a:ext>
            </a:extLst>
          </p:cNvPr>
          <p:cNvSpPr/>
          <p:nvPr/>
        </p:nvSpPr>
        <p:spPr>
          <a:xfrm>
            <a:off x="4710952" y="1627094"/>
            <a:ext cx="2319618" cy="1052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Creating reports and generating insights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Pulling data to do ML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E49303-C64F-4CED-9586-A877712E1835}"/>
              </a:ext>
            </a:extLst>
          </p:cNvPr>
          <p:cNvCxnSpPr>
            <a:stCxn id="4" idx="2"/>
          </p:cNvCxnSpPr>
          <p:nvPr/>
        </p:nvCxnSpPr>
        <p:spPr>
          <a:xfrm>
            <a:off x="1825438" y="3005419"/>
            <a:ext cx="10086" cy="8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E61FAB-E6EA-44DF-BEBB-82C72F69D75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870761" y="2679327"/>
            <a:ext cx="0" cy="125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290B2-687F-4C59-8B37-9545C8234A39}"/>
              </a:ext>
            </a:extLst>
          </p:cNvPr>
          <p:cNvSpPr/>
          <p:nvPr/>
        </p:nvSpPr>
        <p:spPr>
          <a:xfrm>
            <a:off x="1035424" y="3859306"/>
            <a:ext cx="1452276" cy="5244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DDL, DCL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186D31-1DEE-4E11-9A6C-382E5FAB35ED}"/>
              </a:ext>
            </a:extLst>
          </p:cNvPr>
          <p:cNvSpPr/>
          <p:nvPr/>
        </p:nvSpPr>
        <p:spPr>
          <a:xfrm>
            <a:off x="5144623" y="3933265"/>
            <a:ext cx="1452276" cy="5244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DML</a:t>
            </a:r>
          </a:p>
        </p:txBody>
      </p:sp>
    </p:spTree>
    <p:extLst>
      <p:ext uri="{BB962C8B-B14F-4D97-AF65-F5344CB8AC3E}">
        <p14:creationId xmlns:p14="http://schemas.microsoft.com/office/powerpoint/2010/main" val="291377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2192-B904-4447-9718-FAB651EE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Managing vs Querying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87467-2B96-4ABC-83FC-AD58CB2BBBD5}"/>
              </a:ext>
            </a:extLst>
          </p:cNvPr>
          <p:cNvSpPr/>
          <p:nvPr/>
        </p:nvSpPr>
        <p:spPr>
          <a:xfrm>
            <a:off x="665629" y="1519519"/>
            <a:ext cx="2319618" cy="1485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Creating, deleting, altering tables in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Deciding who accesses which tables in which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14FC7-0032-400F-A187-2AD5D873D86B}"/>
              </a:ext>
            </a:extLst>
          </p:cNvPr>
          <p:cNvSpPr/>
          <p:nvPr/>
        </p:nvSpPr>
        <p:spPr>
          <a:xfrm>
            <a:off x="4710952" y="1627094"/>
            <a:ext cx="2319618" cy="1052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Creating reports and generating insights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Pulling data to do ML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E49303-C64F-4CED-9586-A877712E1835}"/>
              </a:ext>
            </a:extLst>
          </p:cNvPr>
          <p:cNvCxnSpPr>
            <a:stCxn id="4" idx="2"/>
          </p:cNvCxnSpPr>
          <p:nvPr/>
        </p:nvCxnSpPr>
        <p:spPr>
          <a:xfrm>
            <a:off x="1825438" y="3005419"/>
            <a:ext cx="10086" cy="8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E61FAB-E6EA-44DF-BEBB-82C72F69D75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870761" y="2679327"/>
            <a:ext cx="0" cy="125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290B2-687F-4C59-8B37-9545C8234A39}"/>
              </a:ext>
            </a:extLst>
          </p:cNvPr>
          <p:cNvSpPr/>
          <p:nvPr/>
        </p:nvSpPr>
        <p:spPr>
          <a:xfrm>
            <a:off x="1035424" y="3859306"/>
            <a:ext cx="1452276" cy="5244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DDL, DCL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186D31-1DEE-4E11-9A6C-382E5FAB35ED}"/>
              </a:ext>
            </a:extLst>
          </p:cNvPr>
          <p:cNvSpPr/>
          <p:nvPr/>
        </p:nvSpPr>
        <p:spPr>
          <a:xfrm>
            <a:off x="5144623" y="3933265"/>
            <a:ext cx="1452276" cy="5244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DML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F4BBAA-0667-4F25-B315-9598751A3E36}"/>
              </a:ext>
            </a:extLst>
          </p:cNvPr>
          <p:cNvCxnSpPr>
            <a:stCxn id="14" idx="3"/>
          </p:cNvCxnSpPr>
          <p:nvPr/>
        </p:nvCxnSpPr>
        <p:spPr>
          <a:xfrm flipV="1">
            <a:off x="6596899" y="4182035"/>
            <a:ext cx="651066" cy="1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9E5CE7-B127-4EC9-9F82-21561282A181}"/>
              </a:ext>
            </a:extLst>
          </p:cNvPr>
          <p:cNvSpPr txBox="1"/>
          <p:nvPr/>
        </p:nvSpPr>
        <p:spPr>
          <a:xfrm>
            <a:off x="7254695" y="3881953"/>
            <a:ext cx="17817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As a data scientist, you will end up doing this most of the times</a:t>
            </a:r>
          </a:p>
        </p:txBody>
      </p:sp>
    </p:spTree>
    <p:extLst>
      <p:ext uri="{BB962C8B-B14F-4D97-AF65-F5344CB8AC3E}">
        <p14:creationId xmlns:p14="http://schemas.microsoft.com/office/powerpoint/2010/main" val="240752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2192-B904-4447-9718-FAB651EE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Managing vs Querying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87467-2B96-4ABC-83FC-AD58CB2BBBD5}"/>
              </a:ext>
            </a:extLst>
          </p:cNvPr>
          <p:cNvSpPr/>
          <p:nvPr/>
        </p:nvSpPr>
        <p:spPr>
          <a:xfrm>
            <a:off x="665629" y="1519519"/>
            <a:ext cx="2319618" cy="1485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Creating, deleting, altering tables in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Deciding who accesses which tables in which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14FC7-0032-400F-A187-2AD5D873D86B}"/>
              </a:ext>
            </a:extLst>
          </p:cNvPr>
          <p:cNvSpPr/>
          <p:nvPr/>
        </p:nvSpPr>
        <p:spPr>
          <a:xfrm>
            <a:off x="4710952" y="1627094"/>
            <a:ext cx="2319618" cy="1052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Creating reports and generating insights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/>
              <a:t>Pulling data to do ML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E49303-C64F-4CED-9586-A877712E1835}"/>
              </a:ext>
            </a:extLst>
          </p:cNvPr>
          <p:cNvCxnSpPr>
            <a:stCxn id="4" idx="2"/>
          </p:cNvCxnSpPr>
          <p:nvPr/>
        </p:nvCxnSpPr>
        <p:spPr>
          <a:xfrm>
            <a:off x="1825438" y="3005419"/>
            <a:ext cx="10086" cy="8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E61FAB-E6EA-44DF-BEBB-82C72F69D75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870761" y="2679327"/>
            <a:ext cx="0" cy="125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290B2-687F-4C59-8B37-9545C8234A39}"/>
              </a:ext>
            </a:extLst>
          </p:cNvPr>
          <p:cNvSpPr/>
          <p:nvPr/>
        </p:nvSpPr>
        <p:spPr>
          <a:xfrm>
            <a:off x="1035424" y="3859306"/>
            <a:ext cx="1452276" cy="5244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DDL, DCL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186D31-1DEE-4E11-9A6C-382E5FAB35ED}"/>
              </a:ext>
            </a:extLst>
          </p:cNvPr>
          <p:cNvSpPr/>
          <p:nvPr/>
        </p:nvSpPr>
        <p:spPr>
          <a:xfrm>
            <a:off x="5144623" y="3933265"/>
            <a:ext cx="1452276" cy="5244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968D6-1F64-49FA-BB67-328C6CCA7A77}"/>
              </a:ext>
            </a:extLst>
          </p:cNvPr>
          <p:cNvSpPr txBox="1"/>
          <p:nvPr/>
        </p:nvSpPr>
        <p:spPr>
          <a:xfrm>
            <a:off x="2581835" y="3652163"/>
            <a:ext cx="14175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You may have to do some data engineering work and knowing this will help</a:t>
            </a:r>
          </a:p>
        </p:txBody>
      </p:sp>
    </p:spTree>
    <p:extLst>
      <p:ext uri="{BB962C8B-B14F-4D97-AF65-F5344CB8AC3E}">
        <p14:creationId xmlns:p14="http://schemas.microsoft.com/office/powerpoint/2010/main" val="62742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240D-EBEC-4364-9CF5-644D1B53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DML: </a:t>
            </a:r>
            <a:r>
              <a:rPr lang="en-IN" dirty="0">
                <a:solidFill>
                  <a:srgbClr val="FF0000"/>
                </a:solidFill>
              </a:rPr>
              <a:t>Manipulating tables in a DB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B81C5C9-6724-43C2-8665-FA65D4848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03" y="1017725"/>
            <a:ext cx="3539934" cy="381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240D-EBEC-4364-9CF5-644D1B53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DML: </a:t>
            </a:r>
            <a:r>
              <a:rPr lang="en-IN" dirty="0">
                <a:solidFill>
                  <a:srgbClr val="FF0000"/>
                </a:solidFill>
              </a:rPr>
              <a:t>Manipulating tables in a DB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B81C5C9-6724-43C2-8665-FA65D4848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03" y="1017725"/>
            <a:ext cx="3539934" cy="38195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044348-5209-4F23-A247-A57B22E783F4}"/>
              </a:ext>
            </a:extLst>
          </p:cNvPr>
          <p:cNvSpPr/>
          <p:nvPr/>
        </p:nvSpPr>
        <p:spPr>
          <a:xfrm>
            <a:off x="2487706" y="2850776"/>
            <a:ext cx="484094" cy="5647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10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240D-EBEC-4364-9CF5-644D1B53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DML: </a:t>
            </a:r>
            <a:r>
              <a:rPr lang="en-IN" dirty="0">
                <a:solidFill>
                  <a:srgbClr val="FF0000"/>
                </a:solidFill>
              </a:rPr>
              <a:t>Manipulating tables in a DB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B81C5C9-6724-43C2-8665-FA65D4848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03" y="1017725"/>
            <a:ext cx="3539934" cy="38195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044348-5209-4F23-A247-A57B22E783F4}"/>
              </a:ext>
            </a:extLst>
          </p:cNvPr>
          <p:cNvSpPr/>
          <p:nvPr/>
        </p:nvSpPr>
        <p:spPr>
          <a:xfrm>
            <a:off x="2487706" y="2850776"/>
            <a:ext cx="484094" cy="5647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47789CB-5946-447B-8A9A-99A946716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500" y="2788893"/>
            <a:ext cx="2767525" cy="195258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E9AB17-6786-45F1-A4A8-CACD90724687}"/>
              </a:ext>
            </a:extLst>
          </p:cNvPr>
          <p:cNvCxnSpPr/>
          <p:nvPr/>
        </p:nvCxnSpPr>
        <p:spPr>
          <a:xfrm flipV="1">
            <a:off x="5190565" y="2050685"/>
            <a:ext cx="0" cy="73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E3D8AF-A250-4ABC-B45E-C3EC2662EF81}"/>
              </a:ext>
            </a:extLst>
          </p:cNvPr>
          <p:cNvCxnSpPr/>
          <p:nvPr/>
        </p:nvCxnSpPr>
        <p:spPr>
          <a:xfrm flipV="1">
            <a:off x="5759824" y="2050685"/>
            <a:ext cx="0" cy="73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441389-F78E-4B6A-9C96-49F6D551E82D}"/>
              </a:ext>
            </a:extLst>
          </p:cNvPr>
          <p:cNvCxnSpPr/>
          <p:nvPr/>
        </p:nvCxnSpPr>
        <p:spPr>
          <a:xfrm flipV="1">
            <a:off x="7270377" y="2050685"/>
            <a:ext cx="0" cy="73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3A5B38C-6654-4114-BF93-A82AB0C00B23}"/>
              </a:ext>
            </a:extLst>
          </p:cNvPr>
          <p:cNvSpPr/>
          <p:nvPr/>
        </p:nvSpPr>
        <p:spPr>
          <a:xfrm>
            <a:off x="5069541" y="1768288"/>
            <a:ext cx="2306171" cy="2823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2905503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276</Words>
  <Application>Microsoft Office PowerPoint</Application>
  <PresentationFormat>On-screen Show (16:9)</PresentationFormat>
  <Paragraphs>67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 Mono</vt:lpstr>
      <vt:lpstr>Roboto</vt:lpstr>
      <vt:lpstr>Arial</vt:lpstr>
      <vt:lpstr>Simple Light</vt:lpstr>
      <vt:lpstr>PowerPoint Presentation</vt:lpstr>
      <vt:lpstr>PowerPoint Presentation</vt:lpstr>
      <vt:lpstr>Managing vs Querying</vt:lpstr>
      <vt:lpstr>Managing vs Querying</vt:lpstr>
      <vt:lpstr>Managing vs Querying</vt:lpstr>
      <vt:lpstr>Managing vs Querying</vt:lpstr>
      <vt:lpstr>DML: Manipulating tables in a DB</vt:lpstr>
      <vt:lpstr>DML: Manipulating tables in a DB</vt:lpstr>
      <vt:lpstr>DML: Manipulating tables in a DB</vt:lpstr>
      <vt:lpstr>DML: Manipulating tables in a DB</vt:lpstr>
      <vt:lpstr>DML: Manipulating tables in a DB</vt:lpstr>
      <vt:lpstr>DML: Manipulating tables in a DB</vt:lpstr>
      <vt:lpstr>SELECT Statement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Gunnvant Saini</cp:lastModifiedBy>
  <cp:revision>1</cp:revision>
  <dcterms:modified xsi:type="dcterms:W3CDTF">2021-08-02T09:42:54Z</dcterms:modified>
</cp:coreProperties>
</file>