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6E0F2-E0EC-E94F-A80D-918920518740}" v="1757" dt="2021-11-13T05:05:4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18B6E0F2-E0EC-E94F-A80D-918920518740}"/>
    <pc:docChg chg="undo custSel addSld delSld modSld sldOrd">
      <pc:chgData name="Gunnvant Saini" userId="93c4ddfd9869a0cf" providerId="LiveId" clId="{18B6E0F2-E0EC-E94F-A80D-918920518740}" dt="2021-11-13T05:05:41.553" v="4529" actId="20577"/>
      <pc:docMkLst>
        <pc:docMk/>
      </pc:docMkLst>
      <pc:sldChg chg="modSp mod">
        <pc:chgData name="Gunnvant Saini" userId="93c4ddfd9869a0cf" providerId="LiveId" clId="{18B6E0F2-E0EC-E94F-A80D-918920518740}" dt="2021-11-07T12:54:03.886" v="3664" actId="20577"/>
        <pc:sldMkLst>
          <pc:docMk/>
          <pc:sldMk cId="58858617" sldId="257"/>
        </pc:sldMkLst>
        <pc:spChg chg="mod">
          <ac:chgData name="Gunnvant Saini" userId="93c4ddfd9869a0cf" providerId="LiveId" clId="{18B6E0F2-E0EC-E94F-A80D-918920518740}" dt="2021-11-07T12:54:03.886" v="3664" actId="20577"/>
          <ac:spMkLst>
            <pc:docMk/>
            <pc:sldMk cId="58858617" sldId="257"/>
            <ac:spMk id="3" creationId="{32513AE9-4C63-A54A-9F21-8A9A0DFE000E}"/>
          </ac:spMkLst>
        </pc:spChg>
      </pc:sldChg>
      <pc:sldChg chg="addSp delSp modSp new mod">
        <pc:chgData name="Gunnvant Saini" userId="93c4ddfd9869a0cf" providerId="LiveId" clId="{18B6E0F2-E0EC-E94F-A80D-918920518740}" dt="2021-11-02T06:15:50.301" v="508" actId="14100"/>
        <pc:sldMkLst>
          <pc:docMk/>
          <pc:sldMk cId="2418495142" sldId="259"/>
        </pc:sldMkLst>
        <pc:spChg chg="mod">
          <ac:chgData name="Gunnvant Saini" userId="93c4ddfd9869a0cf" providerId="LiveId" clId="{18B6E0F2-E0EC-E94F-A80D-918920518740}" dt="2021-10-27T11:39:37.108" v="41" actId="20577"/>
          <ac:spMkLst>
            <pc:docMk/>
            <pc:sldMk cId="2418495142" sldId="259"/>
            <ac:spMk id="2" creationId="{037941BB-8D01-D445-97B9-D6C85912B231}"/>
          </ac:spMkLst>
        </pc:spChg>
        <pc:spChg chg="del">
          <ac:chgData name="Gunnvant Saini" userId="93c4ddfd9869a0cf" providerId="LiveId" clId="{18B6E0F2-E0EC-E94F-A80D-918920518740}" dt="2021-10-27T11:39:41.088" v="42" actId="478"/>
          <ac:spMkLst>
            <pc:docMk/>
            <pc:sldMk cId="2418495142" sldId="259"/>
            <ac:spMk id="3" creationId="{383C91C4-D22D-4549-9747-4B5C2D892643}"/>
          </ac:spMkLst>
        </pc:spChg>
        <pc:graphicFrameChg chg="add mod modGraphic">
          <ac:chgData name="Gunnvant Saini" userId="93c4ddfd9869a0cf" providerId="LiveId" clId="{18B6E0F2-E0EC-E94F-A80D-918920518740}" dt="2021-11-02T06:15:50.301" v="508" actId="14100"/>
          <ac:graphicFrameMkLst>
            <pc:docMk/>
            <pc:sldMk cId="2418495142" sldId="259"/>
            <ac:graphicFrameMk id="4" creationId="{3BBB5B46-966A-7647-B1BE-C87C3B5AA962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5:58.205" v="510"/>
        <pc:sldMkLst>
          <pc:docMk/>
          <pc:sldMk cId="1826399410" sldId="260"/>
        </pc:sldMkLst>
        <pc:spChg chg="add mod">
          <ac:chgData name="Gunnvant Saini" userId="93c4ddfd9869a0cf" providerId="LiveId" clId="{18B6E0F2-E0EC-E94F-A80D-918920518740}" dt="2021-10-27T11:58:54.415" v="285" actId="13822"/>
          <ac:spMkLst>
            <pc:docMk/>
            <pc:sldMk cId="1826399410" sldId="260"/>
            <ac:spMk id="3" creationId="{4D6213EC-029C-9645-B037-6124860A6F9E}"/>
          </ac:spMkLst>
        </pc:spChg>
        <pc:spChg chg="add mod">
          <ac:chgData name="Gunnvant Saini" userId="93c4ddfd9869a0cf" providerId="LiveId" clId="{18B6E0F2-E0EC-E94F-A80D-918920518740}" dt="2021-10-27T12:21:40.483" v="305" actId="20577"/>
          <ac:spMkLst>
            <pc:docMk/>
            <pc:sldMk cId="1826399410" sldId="260"/>
            <ac:spMk id="5" creationId="{2D7A19DD-1C58-C444-8CF2-53590DDCA096}"/>
          </ac:spMkLst>
        </pc:spChg>
        <pc:graphicFrameChg chg="del modGraphic">
          <ac:chgData name="Gunnvant Saini" userId="93c4ddfd9869a0cf" providerId="LiveId" clId="{18B6E0F2-E0EC-E94F-A80D-918920518740}" dt="2021-11-02T06:15:57.294" v="509" actId="478"/>
          <ac:graphicFrameMkLst>
            <pc:docMk/>
            <pc:sldMk cId="1826399410" sldId="260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5:58.205" v="510"/>
          <ac:graphicFrameMkLst>
            <pc:docMk/>
            <pc:sldMk cId="1826399410" sldId="260"/>
            <ac:graphicFrameMk id="6" creationId="{93989A4B-9F12-7B4D-AC16-1CA38F215DDA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6:10.032" v="513"/>
        <pc:sldMkLst>
          <pc:docMk/>
          <pc:sldMk cId="3923484751" sldId="261"/>
        </pc:sldMkLst>
        <pc:spChg chg="add mod">
          <ac:chgData name="Gunnvant Saini" userId="93c4ddfd9869a0cf" providerId="LiveId" clId="{18B6E0F2-E0EC-E94F-A80D-918920518740}" dt="2021-10-27T12:21:55.832" v="308" actId="13822"/>
          <ac:spMkLst>
            <pc:docMk/>
            <pc:sldMk cId="3923484751" sldId="261"/>
            <ac:spMk id="6" creationId="{37CAA370-BA7F-8D41-9C06-66C2CB22819B}"/>
          </ac:spMkLst>
        </pc:spChg>
        <pc:spChg chg="add mod">
          <ac:chgData name="Gunnvant Saini" userId="93c4ddfd9869a0cf" providerId="LiveId" clId="{18B6E0F2-E0EC-E94F-A80D-918920518740}" dt="2021-10-27T12:22:15.428" v="321" actId="1076"/>
          <ac:spMkLst>
            <pc:docMk/>
            <pc:sldMk cId="3923484751" sldId="261"/>
            <ac:spMk id="7" creationId="{5418E66E-0D98-9F44-959E-36700C5E7A87}"/>
          </ac:spMkLst>
        </pc:spChg>
        <pc:graphicFrameChg chg="del modGraphic">
          <ac:chgData name="Gunnvant Saini" userId="93c4ddfd9869a0cf" providerId="LiveId" clId="{18B6E0F2-E0EC-E94F-A80D-918920518740}" dt="2021-11-02T06:16:09.222" v="512" actId="478"/>
          <ac:graphicFrameMkLst>
            <pc:docMk/>
            <pc:sldMk cId="3923484751" sldId="261"/>
            <ac:graphicFrameMk id="4" creationId="{3BBB5B46-966A-7647-B1BE-C87C3B5AA962}"/>
          </ac:graphicFrameMkLst>
        </pc:graphicFrameChg>
        <pc:graphicFrameChg chg="add del mod">
          <ac:chgData name="Gunnvant Saini" userId="93c4ddfd9869a0cf" providerId="LiveId" clId="{18B6E0F2-E0EC-E94F-A80D-918920518740}" dt="2021-11-02T05:55:21.210" v="407"/>
          <ac:graphicFrameMkLst>
            <pc:docMk/>
            <pc:sldMk cId="3923484751" sldId="261"/>
            <ac:graphicFrameMk id="8" creationId="{79AE835E-B320-554A-A0C4-925C989191E7}"/>
          </ac:graphicFrameMkLst>
        </pc:graphicFrameChg>
        <pc:graphicFrameChg chg="add mod">
          <ac:chgData name="Gunnvant Saini" userId="93c4ddfd9869a0cf" providerId="LiveId" clId="{18B6E0F2-E0EC-E94F-A80D-918920518740}" dt="2021-11-02T06:16:10.032" v="513"/>
          <ac:graphicFrameMkLst>
            <pc:docMk/>
            <pc:sldMk cId="3923484751" sldId="261"/>
            <ac:graphicFrameMk id="9" creationId="{D88A1A8D-2C52-F240-80EC-6224E2B86FB6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2T06:59:21.887" v="1162" actId="14100"/>
        <pc:sldMkLst>
          <pc:docMk/>
          <pc:sldMk cId="1354708736" sldId="262"/>
        </pc:sldMkLst>
        <pc:spChg chg="mod">
          <ac:chgData name="Gunnvant Saini" userId="93c4ddfd9869a0cf" providerId="LiveId" clId="{18B6E0F2-E0EC-E94F-A80D-918920518740}" dt="2021-11-02T06:38:43.028" v="844"/>
          <ac:spMkLst>
            <pc:docMk/>
            <pc:sldMk cId="1354708736" sldId="262"/>
            <ac:spMk id="2" creationId="{BEB10CCC-B630-0D4C-8A60-68FF819933DC}"/>
          </ac:spMkLst>
        </pc:spChg>
        <pc:spChg chg="del mod">
          <ac:chgData name="Gunnvant Saini" userId="93c4ddfd9869a0cf" providerId="LiveId" clId="{18B6E0F2-E0EC-E94F-A80D-918920518740}" dt="2021-11-02T06:19:41.275" v="519" actId="478"/>
          <ac:spMkLst>
            <pc:docMk/>
            <pc:sldMk cId="1354708736" sldId="262"/>
            <ac:spMk id="3" creationId="{55A6AE02-51B6-B346-9EAB-0C064B25E410}"/>
          </ac:spMkLst>
        </pc:spChg>
        <pc:spChg chg="add mod">
          <ac:chgData name="Gunnvant Saini" userId="93c4ddfd9869a0cf" providerId="LiveId" clId="{18B6E0F2-E0EC-E94F-A80D-918920518740}" dt="2021-11-02T06:19:51.534" v="580" actId="1036"/>
          <ac:spMkLst>
            <pc:docMk/>
            <pc:sldMk cId="1354708736" sldId="262"/>
            <ac:spMk id="4" creationId="{2279AC6B-E348-7B41-AE55-C897D94CB12F}"/>
          </ac:spMkLst>
        </pc:spChg>
        <pc:spChg chg="add mod">
          <ac:chgData name="Gunnvant Saini" userId="93c4ddfd9869a0cf" providerId="LiveId" clId="{18B6E0F2-E0EC-E94F-A80D-918920518740}" dt="2021-11-02T06:59:21.887" v="1162" actId="14100"/>
          <ac:spMkLst>
            <pc:docMk/>
            <pc:sldMk cId="1354708736" sldId="262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28:16.654" v="673" actId="14100"/>
          <ac:spMkLst>
            <pc:docMk/>
            <pc:sldMk cId="1354708736" sldId="262"/>
            <ac:spMk id="7" creationId="{57EA62FF-74F3-9244-B2B2-6CE21DCB1555}"/>
          </ac:spMkLst>
        </pc:spChg>
        <pc:spChg chg="add mod">
          <ac:chgData name="Gunnvant Saini" userId="93c4ddfd9869a0cf" providerId="LiveId" clId="{18B6E0F2-E0EC-E94F-A80D-918920518740}" dt="2021-11-02T06:29:00.520" v="721" actId="1035"/>
          <ac:spMkLst>
            <pc:docMk/>
            <pc:sldMk cId="1354708736" sldId="262"/>
            <ac:spMk id="8" creationId="{B4C0BCDF-3A70-1B4E-9262-2DAAC188C79F}"/>
          </ac:spMkLst>
        </pc:spChg>
        <pc:cxnChg chg="add mod">
          <ac:chgData name="Gunnvant Saini" userId="93c4ddfd9869a0cf" providerId="LiveId" clId="{18B6E0F2-E0EC-E94F-A80D-918920518740}" dt="2021-11-02T06:19:51.534" v="580" actId="1036"/>
          <ac:cxnSpMkLst>
            <pc:docMk/>
            <pc:sldMk cId="1354708736" sldId="262"/>
            <ac:cxnSpMk id="5" creationId="{0AE0D039-D3E0-FA4A-9C8E-0FAC086302E1}"/>
          </ac:cxnSpMkLst>
        </pc:cxnChg>
      </pc:sldChg>
      <pc:sldChg chg="addSp delSp modSp add mod">
        <pc:chgData name="Gunnvant Saini" userId="93c4ddfd9869a0cf" providerId="LiveId" clId="{18B6E0F2-E0EC-E94F-A80D-918920518740}" dt="2021-11-02T06:38:28.577" v="842" actId="20577"/>
        <pc:sldMkLst>
          <pc:docMk/>
          <pc:sldMk cId="2946320529" sldId="263"/>
        </pc:sldMkLst>
        <pc:spChg chg="mod">
          <ac:chgData name="Gunnvant Saini" userId="93c4ddfd9869a0cf" providerId="LiveId" clId="{18B6E0F2-E0EC-E94F-A80D-918920518740}" dt="2021-11-02T06:38:28.577" v="842" actId="20577"/>
          <ac:spMkLst>
            <pc:docMk/>
            <pc:sldMk cId="2946320529" sldId="263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04:04.500" v="458" actId="13822"/>
          <ac:spMkLst>
            <pc:docMk/>
            <pc:sldMk cId="2946320529" sldId="263"/>
            <ac:spMk id="11" creationId="{5EE5559E-0201-3242-B8D1-3E6275FF2957}"/>
          </ac:spMkLst>
        </pc:spChg>
        <pc:graphicFrameChg chg="del">
          <ac:chgData name="Gunnvant Saini" userId="93c4ddfd9869a0cf" providerId="LiveId" clId="{18B6E0F2-E0EC-E94F-A80D-918920518740}" dt="2021-11-02T06:16:17.052" v="514" actId="478"/>
          <ac:graphicFrameMkLst>
            <pc:docMk/>
            <pc:sldMk cId="2946320529" sldId="263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18.146" v="515"/>
          <ac:graphicFrameMkLst>
            <pc:docMk/>
            <pc:sldMk cId="2946320529" sldId="263"/>
            <ac:graphicFrameMk id="12" creationId="{C6EEDC9A-2E12-7C43-8A2E-4436ABE6E698}"/>
          </ac:graphicFrameMkLst>
        </pc:graphicFrameChg>
        <pc:cxnChg chg="add mod">
          <ac:chgData name="Gunnvant Saini" userId="93c4ddfd9869a0cf" providerId="LiveId" clId="{18B6E0F2-E0EC-E94F-A80D-918920518740}" dt="2021-11-02T05:56:02.486" v="411" actId="14100"/>
          <ac:cxnSpMkLst>
            <pc:docMk/>
            <pc:sldMk cId="2946320529" sldId="263"/>
            <ac:cxnSpMk id="9" creationId="{FD062B4F-47BE-1A4E-A0C1-3A20A7ECEFB1}"/>
          </ac:cxnSpMkLst>
        </pc:cxnChg>
      </pc:sldChg>
      <pc:sldChg chg="add del">
        <pc:chgData name="Gunnvant Saini" userId="93c4ddfd9869a0cf" providerId="LiveId" clId="{18B6E0F2-E0EC-E94F-A80D-918920518740}" dt="2021-11-02T05:45:22.995" v="366" actId="2696"/>
        <pc:sldMkLst>
          <pc:docMk/>
          <pc:sldMk cId="2996811671" sldId="263"/>
        </pc:sldMkLst>
      </pc:sldChg>
      <pc:sldChg chg="addSp delSp modSp add mod">
        <pc:chgData name="Gunnvant Saini" userId="93c4ddfd9869a0cf" providerId="LiveId" clId="{18B6E0F2-E0EC-E94F-A80D-918920518740}" dt="2021-11-02T06:59:31.139" v="1167" actId="14100"/>
        <pc:sldMkLst>
          <pc:docMk/>
          <pc:sldMk cId="2376650070" sldId="264"/>
        </pc:sldMkLst>
        <pc:spChg chg="mod">
          <ac:chgData name="Gunnvant Saini" userId="93c4ddfd9869a0cf" providerId="LiveId" clId="{18B6E0F2-E0EC-E94F-A80D-918920518740}" dt="2021-11-02T06:38:37.133" v="843"/>
          <ac:spMkLst>
            <pc:docMk/>
            <pc:sldMk cId="2376650070" sldId="264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59:31.139" v="1167" actId="14100"/>
          <ac:spMkLst>
            <pc:docMk/>
            <pc:sldMk cId="2376650070" sldId="264"/>
            <ac:spMk id="12" creationId="{D6F9F825-C2D9-1B4D-80AB-814707B2F508}"/>
          </ac:spMkLst>
        </pc:spChg>
        <pc:graphicFrameChg chg="del">
          <ac:chgData name="Gunnvant Saini" userId="93c4ddfd9869a0cf" providerId="LiveId" clId="{18B6E0F2-E0EC-E94F-A80D-918920518740}" dt="2021-11-02T06:16:24.380" v="516" actId="478"/>
          <ac:graphicFrameMkLst>
            <pc:docMk/>
            <pc:sldMk cId="2376650070" sldId="264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25.165" v="517"/>
          <ac:graphicFrameMkLst>
            <pc:docMk/>
            <pc:sldMk cId="2376650070" sldId="264"/>
            <ac:graphicFrameMk id="13" creationId="{3FB5958C-DEBB-7C4F-AB61-1748C7606855}"/>
          </ac:graphicFrameMkLst>
        </pc:graphicFrameChg>
        <pc:cxnChg chg="add mod">
          <ac:chgData name="Gunnvant Saini" userId="93c4ddfd9869a0cf" providerId="LiveId" clId="{18B6E0F2-E0EC-E94F-A80D-918920518740}" dt="2021-11-02T06:04:53.831" v="461" actId="13822"/>
          <ac:cxnSpMkLst>
            <pc:docMk/>
            <pc:sldMk cId="2376650070" sldId="264"/>
            <ac:cxnSpMk id="10" creationId="{F9233EDB-25A7-3E4F-A697-60806B21F7DC}"/>
          </ac:cxnSpMkLst>
        </pc:cxnChg>
      </pc:sldChg>
      <pc:sldChg chg="addSp modSp add mod">
        <pc:chgData name="Gunnvant Saini" userId="93c4ddfd9869a0cf" providerId="LiveId" clId="{18B6E0F2-E0EC-E94F-A80D-918920518740}" dt="2021-11-02T06:59:13.059" v="1157" actId="14100"/>
        <pc:sldMkLst>
          <pc:docMk/>
          <pc:sldMk cId="162875150" sldId="265"/>
        </pc:sldMkLst>
        <pc:spChg chg="mod">
          <ac:chgData name="Gunnvant Saini" userId="93c4ddfd9869a0cf" providerId="LiveId" clId="{18B6E0F2-E0EC-E94F-A80D-918920518740}" dt="2021-11-02T06:38:47.683" v="845"/>
          <ac:spMkLst>
            <pc:docMk/>
            <pc:sldMk cId="162875150" sldId="265"/>
            <ac:spMk id="2" creationId="{BEB10CCC-B630-0D4C-8A60-68FF819933DC}"/>
          </ac:spMkLst>
        </pc:spChg>
        <pc:spChg chg="mod">
          <ac:chgData name="Gunnvant Saini" userId="93c4ddfd9869a0cf" providerId="LiveId" clId="{18B6E0F2-E0EC-E94F-A80D-918920518740}" dt="2021-11-02T06:59:13.059" v="1157" actId="14100"/>
          <ac:spMkLst>
            <pc:docMk/>
            <pc:sldMk cId="162875150" sldId="265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30:35.059" v="770" actId="14100"/>
          <ac:spMkLst>
            <pc:docMk/>
            <pc:sldMk cId="162875150" sldId="265"/>
            <ac:spMk id="11" creationId="{65E30FFC-883A-6846-9613-1CC83D038B34}"/>
          </ac:spMkLst>
        </pc:spChg>
        <pc:spChg chg="add mod">
          <ac:chgData name="Gunnvant Saini" userId="93c4ddfd9869a0cf" providerId="LiveId" clId="{18B6E0F2-E0EC-E94F-A80D-918920518740}" dt="2021-11-02T06:30:49.610" v="816" actId="20577"/>
          <ac:spMkLst>
            <pc:docMk/>
            <pc:sldMk cId="162875150" sldId="265"/>
            <ac:spMk id="12" creationId="{B9617451-CF04-2D42-B830-68E8F91CD1DD}"/>
          </ac:spMkLst>
        </pc:spChg>
        <pc:cxnChg chg="add mod">
          <ac:chgData name="Gunnvant Saini" userId="93c4ddfd9869a0cf" providerId="LiveId" clId="{18B6E0F2-E0EC-E94F-A80D-918920518740}" dt="2021-11-02T06:30:17.096" v="760" actId="1036"/>
          <ac:cxnSpMkLst>
            <pc:docMk/>
            <pc:sldMk cId="162875150" sldId="265"/>
            <ac:cxnSpMk id="9" creationId="{EBBAFBDD-EDF4-3D49-ABDE-2661008BF833}"/>
          </ac:cxnSpMkLst>
        </pc:cxnChg>
        <pc:cxnChg chg="add mod">
          <ac:chgData name="Gunnvant Saini" userId="93c4ddfd9869a0cf" providerId="LiveId" clId="{18B6E0F2-E0EC-E94F-A80D-918920518740}" dt="2021-11-02T06:30:14.048" v="756" actId="1036"/>
          <ac:cxnSpMkLst>
            <pc:docMk/>
            <pc:sldMk cId="162875150" sldId="265"/>
            <ac:cxnSpMk id="10" creationId="{43F5AEC3-85F5-5C48-ACEF-4A0E207F05C3}"/>
          </ac:cxnSpMkLst>
        </pc:cxnChg>
      </pc:sldChg>
      <pc:sldChg chg="new del">
        <pc:chgData name="Gunnvant Saini" userId="93c4ddfd9869a0cf" providerId="LiveId" clId="{18B6E0F2-E0EC-E94F-A80D-918920518740}" dt="2021-11-02T06:47:18.027" v="847" actId="2696"/>
        <pc:sldMkLst>
          <pc:docMk/>
          <pc:sldMk cId="4220767209" sldId="266"/>
        </pc:sldMkLst>
      </pc:sldChg>
      <pc:sldChg chg="addSp modSp add mod">
        <pc:chgData name="Gunnvant Saini" userId="93c4ddfd9869a0cf" providerId="LiveId" clId="{18B6E0F2-E0EC-E94F-A80D-918920518740}" dt="2021-11-02T06:59:04.477" v="1152" actId="14100"/>
        <pc:sldMkLst>
          <pc:docMk/>
          <pc:sldMk cId="2854851200" sldId="267"/>
        </pc:sldMkLst>
        <pc:spChg chg="add mod">
          <ac:chgData name="Gunnvant Saini" userId="93c4ddfd9869a0cf" providerId="LiveId" clId="{18B6E0F2-E0EC-E94F-A80D-918920518740}" dt="2021-11-02T06:50:10.292" v="888" actId="20577"/>
          <ac:spMkLst>
            <pc:docMk/>
            <pc:sldMk cId="2854851200" sldId="267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9:04.477" v="1152" actId="14100"/>
          <ac:spMkLst>
            <pc:docMk/>
            <pc:sldMk cId="2854851200" sldId="267"/>
            <ac:spMk id="6" creationId="{6CF34375-537E-004F-AB48-3570162C8135}"/>
          </ac:spMkLst>
        </pc:spChg>
      </pc:sldChg>
      <pc:sldChg chg="modSp add mod">
        <pc:chgData name="Gunnvant Saini" userId="93c4ddfd9869a0cf" providerId="LiveId" clId="{18B6E0F2-E0EC-E94F-A80D-918920518740}" dt="2021-11-02T06:58:52.003" v="1143" actId="14100"/>
        <pc:sldMkLst>
          <pc:docMk/>
          <pc:sldMk cId="1403028822" sldId="268"/>
        </pc:sldMkLst>
        <pc:spChg chg="mod">
          <ac:chgData name="Gunnvant Saini" userId="93c4ddfd9869a0cf" providerId="LiveId" clId="{18B6E0F2-E0EC-E94F-A80D-918920518740}" dt="2021-11-02T06:51:14.513" v="950" actId="14100"/>
          <ac:spMkLst>
            <pc:docMk/>
            <pc:sldMk cId="1403028822" sldId="268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8:52.003" v="1143" actId="14100"/>
          <ac:spMkLst>
            <pc:docMk/>
            <pc:sldMk cId="1403028822" sldId="268"/>
            <ac:spMk id="6" creationId="{6CF34375-537E-004F-AB48-3570162C8135}"/>
          </ac:spMkLst>
        </pc:spChg>
      </pc:sldChg>
      <pc:sldChg chg="addSp modSp add mod">
        <pc:chgData name="Gunnvant Saini" userId="93c4ddfd9869a0cf" providerId="LiveId" clId="{18B6E0F2-E0EC-E94F-A80D-918920518740}" dt="2021-11-02T06:58:35.769" v="1132" actId="14100"/>
        <pc:sldMkLst>
          <pc:docMk/>
          <pc:sldMk cId="927188832" sldId="269"/>
        </pc:sldMkLst>
        <pc:spChg chg="mod">
          <ac:chgData name="Gunnvant Saini" userId="93c4ddfd9869a0cf" providerId="LiveId" clId="{18B6E0F2-E0EC-E94F-A80D-918920518740}" dt="2021-11-02T06:58:35.769" v="1132" actId="14100"/>
          <ac:spMkLst>
            <pc:docMk/>
            <pc:sldMk cId="927188832" sldId="269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54:35.665" v="1087" actId="20577"/>
          <ac:spMkLst>
            <pc:docMk/>
            <pc:sldMk cId="927188832" sldId="269"/>
            <ac:spMk id="13" creationId="{C9AC66CC-9CCB-CC46-903B-DB7AD90001DC}"/>
          </ac:spMkLst>
        </pc:spChg>
        <pc:spChg chg="add mod">
          <ac:chgData name="Gunnvant Saini" userId="93c4ddfd9869a0cf" providerId="LiveId" clId="{18B6E0F2-E0EC-E94F-A80D-918920518740}" dt="2021-11-02T06:58:21.438" v="1126" actId="20577"/>
          <ac:spMkLst>
            <pc:docMk/>
            <pc:sldMk cId="927188832" sldId="269"/>
            <ac:spMk id="14" creationId="{373CCEE4-8098-5048-8803-A7DF542E84B2}"/>
          </ac:spMkLst>
        </pc:spChg>
      </pc:sldChg>
      <pc:sldChg chg="addSp delSp modSp new mod">
        <pc:chgData name="Gunnvant Saini" userId="93c4ddfd9869a0cf" providerId="LiveId" clId="{18B6E0F2-E0EC-E94F-A80D-918920518740}" dt="2021-11-02T10:07:48.175" v="1244"/>
        <pc:sldMkLst>
          <pc:docMk/>
          <pc:sldMk cId="3924689011" sldId="270"/>
        </pc:sldMkLst>
        <pc:spChg chg="mod">
          <ac:chgData name="Gunnvant Saini" userId="93c4ddfd9869a0cf" providerId="LiveId" clId="{18B6E0F2-E0EC-E94F-A80D-918920518740}" dt="2021-11-02T07:21:29.231" v="1181" actId="20577"/>
          <ac:spMkLst>
            <pc:docMk/>
            <pc:sldMk cId="3924689011" sldId="270"/>
            <ac:spMk id="2" creationId="{CF12B4EB-B44A-E140-9F0A-A438001414C8}"/>
          </ac:spMkLst>
        </pc:spChg>
        <pc:spChg chg="del">
          <ac:chgData name="Gunnvant Saini" userId="93c4ddfd9869a0cf" providerId="LiveId" clId="{18B6E0F2-E0EC-E94F-A80D-918920518740}" dt="2021-11-02T07:21:32.183" v="1182" actId="478"/>
          <ac:spMkLst>
            <pc:docMk/>
            <pc:sldMk cId="3924689011" sldId="270"/>
            <ac:spMk id="3" creationId="{6E4039DA-5AFF-3D4F-86BE-FFBDF240CC84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4" creationId="{9690407A-5A75-7147-8020-C3424DFF8EE3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6" creationId="{7929AC5B-E493-C849-8659-CD5251F4679B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7" creationId="{C0780BFD-3038-BC49-881C-BFCD9B9E446D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8" creationId="{C2BE6B28-593F-5C43-9969-49449C92BBCA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1" creationId="{812C4F09-EA13-994D-9110-90A18768B445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2" creationId="{9A75DB59-59E3-D541-9BA1-A64E616D5E8A}"/>
          </ac:spMkLst>
        </pc:spChg>
        <pc:spChg chg="add del">
          <ac:chgData name="Gunnvant Saini" userId="93c4ddfd9869a0cf" providerId="LiveId" clId="{18B6E0F2-E0EC-E94F-A80D-918920518740}" dt="2021-11-02T07:22:04.327" v="1185" actId="478"/>
          <ac:spMkLst>
            <pc:docMk/>
            <pc:sldMk cId="3924689011" sldId="270"/>
            <ac:spMk id="13" creationId="{85C79B0F-A37B-5040-BACC-F10C95C0A770}"/>
          </ac:spMkLst>
        </pc:spChg>
        <pc:spChg chg="add mod">
          <ac:chgData name="Gunnvant Saini" userId="93c4ddfd9869a0cf" providerId="LiveId" clId="{18B6E0F2-E0EC-E94F-A80D-918920518740}" dt="2021-11-02T07:22:44.611" v="1211" actId="14100"/>
          <ac:spMkLst>
            <pc:docMk/>
            <pc:sldMk cId="3924689011" sldId="270"/>
            <ac:spMk id="14" creationId="{8DD16A04-74EB-DB4F-872D-88755F2C3C1E}"/>
          </ac:spMkLst>
        </pc:spChg>
        <pc:spChg chg="add mod">
          <ac:chgData name="Gunnvant Saini" userId="93c4ddfd9869a0cf" providerId="LiveId" clId="{18B6E0F2-E0EC-E94F-A80D-918920518740}" dt="2021-11-02T07:27:13.375" v="1242" actId="113"/>
          <ac:spMkLst>
            <pc:docMk/>
            <pc:sldMk cId="3924689011" sldId="270"/>
            <ac:spMk id="15" creationId="{7E6666A8-A8C7-CC4F-8E83-D6295461D5D9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6" creationId="{BE82CFA0-A66F-BF46-87A5-102A424683EA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8" creationId="{C8F2F4E6-8CB9-3047-BAD9-4D58F70E6C9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9" creationId="{20BF07D7-CC9F-1044-AEAB-7D027D9B2623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0" creationId="{F53A16C7-26B1-3544-972D-58F1B893E35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3" creationId="{FF7FEC43-0D86-FA45-B0D4-C7F931D9109B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4" creationId="{0009BAEC-D788-9E48-872B-6DE026446EC4}"/>
          </ac:spMkLst>
        </pc:sp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9" creationId="{51E04BC3-1139-8A4F-9FF9-0E863B94A3FF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10" creationId="{3971EEA0-AF98-DC4A-9376-F2C71B5913C6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17" creationId="{9F865320-5033-774A-9E48-BBC3BE260133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1" creationId="{C10EB496-88DD-7745-A9B0-FD904E237BCE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2" creationId="{85FD3889-AE08-D94B-998B-577FCAD6E56C}"/>
          </ac:cxnSpMkLst>
        </pc:cxnChg>
      </pc:sldChg>
      <pc:sldChg chg="addSp delSp modSp add mod">
        <pc:chgData name="Gunnvant Saini" userId="93c4ddfd9869a0cf" providerId="LiveId" clId="{18B6E0F2-E0EC-E94F-A80D-918920518740}" dt="2021-11-02T10:54:17.774" v="1453" actId="20577"/>
        <pc:sldMkLst>
          <pc:docMk/>
          <pc:sldMk cId="2197143048" sldId="271"/>
        </pc:sldMkLst>
        <pc:spChg chg="mod">
          <ac:chgData name="Gunnvant Saini" userId="93c4ddfd9869a0cf" providerId="LiveId" clId="{18B6E0F2-E0EC-E94F-A80D-918920518740}" dt="2021-11-02T10:08:07.685" v="1279" actId="20577"/>
          <ac:spMkLst>
            <pc:docMk/>
            <pc:sldMk cId="2197143048" sldId="271"/>
            <ac:spMk id="2" creationId="{CF12B4EB-B44A-E140-9F0A-A438001414C8}"/>
          </ac:spMkLst>
        </pc:spChg>
        <pc:spChg chg="mod">
          <ac:chgData name="Gunnvant Saini" userId="93c4ddfd9869a0cf" providerId="LiveId" clId="{18B6E0F2-E0EC-E94F-A80D-918920518740}" dt="2021-11-02T10:12:01.448" v="1443" actId="14100"/>
          <ac:spMkLst>
            <pc:docMk/>
            <pc:sldMk cId="2197143048" sldId="271"/>
            <ac:spMk id="4" creationId="{9690407A-5A75-7147-8020-C3424DFF8EE3}"/>
          </ac:spMkLst>
        </pc:spChg>
        <pc:spChg chg="mod">
          <ac:chgData name="Gunnvant Saini" userId="93c4ddfd9869a0cf" providerId="LiveId" clId="{18B6E0F2-E0EC-E94F-A80D-918920518740}" dt="2021-11-02T10:12:29.659" v="1449" actId="1076"/>
          <ac:spMkLst>
            <pc:docMk/>
            <pc:sldMk cId="2197143048" sldId="271"/>
            <ac:spMk id="6" creationId="{7929AC5B-E493-C849-8659-CD5251F4679B}"/>
          </ac:spMkLst>
        </pc:spChg>
        <pc:spChg chg="mod">
          <ac:chgData name="Gunnvant Saini" userId="93c4ddfd9869a0cf" providerId="LiveId" clId="{18B6E0F2-E0EC-E94F-A80D-918920518740}" dt="2021-11-02T10:10:50.351" v="1438" actId="20577"/>
          <ac:spMkLst>
            <pc:docMk/>
            <pc:sldMk cId="2197143048" sldId="271"/>
            <ac:spMk id="7" creationId="{C0780BFD-3038-BC49-881C-BFCD9B9E446D}"/>
          </ac:spMkLst>
        </pc:spChg>
        <pc:spChg chg="mod">
          <ac:chgData name="Gunnvant Saini" userId="93c4ddfd9869a0cf" providerId="LiveId" clId="{18B6E0F2-E0EC-E94F-A80D-918920518740}" dt="2021-11-02T10:54:17.774" v="1453" actId="20577"/>
          <ac:spMkLst>
            <pc:docMk/>
            <pc:sldMk cId="2197143048" sldId="271"/>
            <ac:spMk id="8" creationId="{C2BE6B28-593F-5C43-9969-49449C92BBCA}"/>
          </ac:spMkLst>
        </pc:spChg>
        <pc:spChg chg="mod">
          <ac:chgData name="Gunnvant Saini" userId="93c4ddfd9869a0cf" providerId="LiveId" clId="{18B6E0F2-E0EC-E94F-A80D-918920518740}" dt="2021-11-02T10:09:16.066" v="1357" actId="20577"/>
          <ac:spMkLst>
            <pc:docMk/>
            <pc:sldMk cId="2197143048" sldId="271"/>
            <ac:spMk id="11" creationId="{812C4F09-EA13-994D-9110-90A18768B445}"/>
          </ac:spMkLst>
        </pc:spChg>
        <pc:spChg chg="mod">
          <ac:chgData name="Gunnvant Saini" userId="93c4ddfd9869a0cf" providerId="LiveId" clId="{18B6E0F2-E0EC-E94F-A80D-918920518740}" dt="2021-11-02T10:09:20.570" v="1368" actId="20577"/>
          <ac:spMkLst>
            <pc:docMk/>
            <pc:sldMk cId="2197143048" sldId="271"/>
            <ac:spMk id="12" creationId="{9A75DB59-59E3-D541-9BA1-A64E616D5E8A}"/>
          </ac:spMkLst>
        </pc:spChg>
        <pc:cxnChg chg="del mod">
          <ac:chgData name="Gunnvant Saini" userId="93c4ddfd9869a0cf" providerId="LiveId" clId="{18B6E0F2-E0EC-E94F-A80D-918920518740}" dt="2021-11-02T10:12:25.462" v="1448" actId="478"/>
          <ac:cxnSpMkLst>
            <pc:docMk/>
            <pc:sldMk cId="2197143048" sldId="271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10:12:39.929" v="1451" actId="13822"/>
          <ac:cxnSpMkLst>
            <pc:docMk/>
            <pc:sldMk cId="2197143048" sldId="271"/>
            <ac:cxnSpMk id="16" creationId="{81DF6AA4-8FA1-E742-BA7E-0FF3168B48B2}"/>
          </ac:cxnSpMkLst>
        </pc:cxnChg>
      </pc:sldChg>
      <pc:sldChg chg="addSp delSp modSp new mod">
        <pc:chgData name="Gunnvant Saini" userId="93c4ddfd9869a0cf" providerId="LiveId" clId="{18B6E0F2-E0EC-E94F-A80D-918920518740}" dt="2021-11-02T11:16:12.424" v="1606" actId="1076"/>
        <pc:sldMkLst>
          <pc:docMk/>
          <pc:sldMk cId="456494730" sldId="272"/>
        </pc:sldMkLst>
        <pc:spChg chg="mod">
          <ac:chgData name="Gunnvant Saini" userId="93c4ddfd9869a0cf" providerId="LiveId" clId="{18B6E0F2-E0EC-E94F-A80D-918920518740}" dt="2021-11-02T10:54:42.295" v="1455"/>
          <ac:spMkLst>
            <pc:docMk/>
            <pc:sldMk cId="456494730" sldId="272"/>
            <ac:spMk id="2" creationId="{AE156748-D159-D34F-B620-AAE13AF51C4F}"/>
          </ac:spMkLst>
        </pc:spChg>
        <pc:spChg chg="del">
          <ac:chgData name="Gunnvant Saini" userId="93c4ddfd9869a0cf" providerId="LiveId" clId="{18B6E0F2-E0EC-E94F-A80D-918920518740}" dt="2021-11-02T10:54:46.513" v="1456" actId="478"/>
          <ac:spMkLst>
            <pc:docMk/>
            <pc:sldMk cId="456494730" sldId="272"/>
            <ac:spMk id="3" creationId="{1E1F2D26-D344-5B41-82F8-5FAC82FF264A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4" creationId="{A38D9755-8DD4-AB43-85D5-EEC7F68BB206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5" creationId="{BB6477DE-5403-E941-B376-C71E2C74C703}"/>
          </ac:spMkLst>
        </pc:spChg>
        <pc:spChg chg="add mod">
          <ac:chgData name="Gunnvant Saini" userId="93c4ddfd9869a0cf" providerId="LiveId" clId="{18B6E0F2-E0EC-E94F-A80D-918920518740}" dt="2021-11-02T11:14:59.015" v="1538" actId="120"/>
          <ac:spMkLst>
            <pc:docMk/>
            <pc:sldMk cId="456494730" sldId="272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16:12.424" v="1606" actId="1076"/>
          <ac:spMkLst>
            <pc:docMk/>
            <pc:sldMk cId="456494730" sldId="272"/>
            <ac:spMk id="8" creationId="{EF0327A5-0E71-C845-AFCB-AFF5FF6CFEF5}"/>
          </ac:spMkLst>
        </pc:spChg>
        <pc:spChg chg="add del mod">
          <ac:chgData name="Gunnvant Saini" userId="93c4ddfd9869a0cf" providerId="LiveId" clId="{18B6E0F2-E0EC-E94F-A80D-918920518740}" dt="2021-11-02T11:16:03.464" v="1603" actId="478"/>
          <ac:spMkLst>
            <pc:docMk/>
            <pc:sldMk cId="456494730" sldId="272"/>
            <ac:spMk id="9" creationId="{56DFFF8C-0148-B44D-85D3-06A574AE9799}"/>
          </ac:spMkLst>
        </pc:spChg>
        <pc:spChg chg="add mod">
          <ac:chgData name="Gunnvant Saini" userId="93c4ddfd9869a0cf" providerId="LiveId" clId="{18B6E0F2-E0EC-E94F-A80D-918920518740}" dt="2021-11-02T11:15:59.633" v="1602" actId="1036"/>
          <ac:spMkLst>
            <pc:docMk/>
            <pc:sldMk cId="456494730" sldId="272"/>
            <ac:spMk id="12" creationId="{0CD90B28-0DE2-414E-91C3-C61CB1E35CAF}"/>
          </ac:spMkLst>
        </pc:spChg>
        <pc:spChg chg="add del mod">
          <ac:chgData name="Gunnvant Saini" userId="93c4ddfd9869a0cf" providerId="LiveId" clId="{18B6E0F2-E0EC-E94F-A80D-918920518740}" dt="2021-11-02T11:16:07.700" v="1605" actId="478"/>
          <ac:spMkLst>
            <pc:docMk/>
            <pc:sldMk cId="456494730" sldId="272"/>
            <ac:spMk id="13" creationId="{A388AAC1-A3CE-564B-8BD2-A3C549CB9462}"/>
          </ac:spMkLst>
        </pc:spChg>
        <pc:cxnChg chg="add mod">
          <ac:chgData name="Gunnvant Saini" userId="93c4ddfd9869a0cf" providerId="LiveId" clId="{18B6E0F2-E0EC-E94F-A80D-918920518740}" dt="2021-11-02T11:13:14.902" v="1457"/>
          <ac:cxnSpMkLst>
            <pc:docMk/>
            <pc:sldMk cId="456494730" sldId="272"/>
            <ac:cxnSpMk id="6" creationId="{4000B067-8F0B-E946-9ADE-E5A66EC11958}"/>
          </ac:cxnSpMkLst>
        </pc:cxnChg>
        <pc:cxnChg chg="add mod">
          <ac:chgData name="Gunnvant Saini" userId="93c4ddfd9869a0cf" providerId="LiveId" clId="{18B6E0F2-E0EC-E94F-A80D-918920518740}" dt="2021-11-02T11:15:59.633" v="1602" actId="1036"/>
          <ac:cxnSpMkLst>
            <pc:docMk/>
            <pc:sldMk cId="456494730" sldId="272"/>
            <ac:cxnSpMk id="10" creationId="{F4F1C84B-7CA2-E546-802E-A6ADD5C0E2C8}"/>
          </ac:cxnSpMkLst>
        </pc:cxnChg>
        <pc:cxnChg chg="add del mod">
          <ac:chgData name="Gunnvant Saini" userId="93c4ddfd9869a0cf" providerId="LiveId" clId="{18B6E0F2-E0EC-E94F-A80D-918920518740}" dt="2021-11-02T11:16:04.916" v="1604" actId="478"/>
          <ac:cxnSpMkLst>
            <pc:docMk/>
            <pc:sldMk cId="456494730" sldId="272"/>
            <ac:cxnSpMk id="11" creationId="{161BF52D-2429-644F-90ED-244D2442EB99}"/>
          </ac:cxnSpMkLst>
        </pc:cxnChg>
      </pc:sldChg>
      <pc:sldChg chg="add del">
        <pc:chgData name="Gunnvant Saini" userId="93c4ddfd9869a0cf" providerId="LiveId" clId="{18B6E0F2-E0EC-E94F-A80D-918920518740}" dt="2021-11-02T11:15:33.274" v="1541" actId="2696"/>
        <pc:sldMkLst>
          <pc:docMk/>
          <pc:sldMk cId="3448902304" sldId="273"/>
        </pc:sldMkLst>
      </pc:sldChg>
      <pc:sldChg chg="add ord">
        <pc:chgData name="Gunnvant Saini" userId="93c4ddfd9869a0cf" providerId="LiveId" clId="{18B6E0F2-E0EC-E94F-A80D-918920518740}" dt="2021-11-02T11:16:24.832" v="1608" actId="20578"/>
        <pc:sldMkLst>
          <pc:docMk/>
          <pc:sldMk cId="1524543910" sldId="274"/>
        </pc:sldMkLst>
      </pc:sldChg>
      <pc:sldChg chg="addSp delSp modSp add mod">
        <pc:chgData name="Gunnvant Saini" userId="93c4ddfd9869a0cf" providerId="LiveId" clId="{18B6E0F2-E0EC-E94F-A80D-918920518740}" dt="2021-11-02T11:26:19.553" v="1778" actId="20577"/>
        <pc:sldMkLst>
          <pc:docMk/>
          <pc:sldMk cId="3644547789" sldId="275"/>
        </pc:sldMkLst>
        <pc:spChg chg="mod">
          <ac:chgData name="Gunnvant Saini" userId="93c4ddfd9869a0cf" providerId="LiveId" clId="{18B6E0F2-E0EC-E94F-A80D-918920518740}" dt="2021-11-02T11:25:04.305" v="1679" actId="1037"/>
          <ac:spMkLst>
            <pc:docMk/>
            <pc:sldMk cId="3644547789" sldId="275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25:10.689" v="1713" actId="1038"/>
          <ac:spMkLst>
            <pc:docMk/>
            <pc:sldMk cId="3644547789" sldId="275"/>
            <ac:spMk id="11" creationId="{FEF47CCE-FF99-E44F-8129-C22F97887143}"/>
          </ac:spMkLst>
        </pc:spChg>
        <pc:spChg chg="add del mod">
          <ac:chgData name="Gunnvant Saini" userId="93c4ddfd9869a0cf" providerId="LiveId" clId="{18B6E0F2-E0EC-E94F-A80D-918920518740}" dt="2021-11-02T11:24:59.544" v="1658" actId="478"/>
          <ac:spMkLst>
            <pc:docMk/>
            <pc:sldMk cId="3644547789" sldId="275"/>
            <ac:spMk id="13" creationId="{50AFD27B-8075-D648-B6C9-D80278F4309A}"/>
          </ac:spMkLst>
        </pc:spChg>
        <pc:spChg chg="add mod">
          <ac:chgData name="Gunnvant Saini" userId="93c4ddfd9869a0cf" providerId="LiveId" clId="{18B6E0F2-E0EC-E94F-A80D-918920518740}" dt="2021-11-02T11:25:40.078" v="1748" actId="1076"/>
          <ac:spMkLst>
            <pc:docMk/>
            <pc:sldMk cId="3644547789" sldId="275"/>
            <ac:spMk id="14" creationId="{093663F1-DF9B-DC4A-B913-F9FD2EDFEB4D}"/>
          </ac:spMkLst>
        </pc:spChg>
        <pc:spChg chg="add mod">
          <ac:chgData name="Gunnvant Saini" userId="93c4ddfd9869a0cf" providerId="LiveId" clId="{18B6E0F2-E0EC-E94F-A80D-918920518740}" dt="2021-11-02T11:26:19.553" v="1778" actId="20577"/>
          <ac:spMkLst>
            <pc:docMk/>
            <pc:sldMk cId="3644547789" sldId="275"/>
            <ac:spMk id="15" creationId="{64E0C2B2-2EE5-0A4A-A69B-26D726D513FF}"/>
          </ac:spMkLst>
        </pc:spChg>
        <pc:cxnChg chg="add mod">
          <ac:chgData name="Gunnvant Saini" userId="93c4ddfd9869a0cf" providerId="LiveId" clId="{18B6E0F2-E0EC-E94F-A80D-918920518740}" dt="2021-11-02T11:25:10.689" v="1713" actId="1038"/>
          <ac:cxnSpMkLst>
            <pc:docMk/>
            <pc:sldMk cId="3644547789" sldId="275"/>
            <ac:cxnSpMk id="9" creationId="{34C69B93-4094-4F43-83DD-4E262DE1D4ED}"/>
          </ac:cxnSpMkLst>
        </pc:cxnChg>
      </pc:sldChg>
      <pc:sldChg chg="addSp modSp add mod">
        <pc:chgData name="Gunnvant Saini" userId="93c4ddfd9869a0cf" providerId="LiveId" clId="{18B6E0F2-E0EC-E94F-A80D-918920518740}" dt="2021-11-02T11:56:49.051" v="2058" actId="20577"/>
        <pc:sldMkLst>
          <pc:docMk/>
          <pc:sldMk cId="3366610896" sldId="276"/>
        </pc:sldMkLst>
        <pc:spChg chg="add mod">
          <ac:chgData name="Gunnvant Saini" userId="93c4ddfd9869a0cf" providerId="LiveId" clId="{18B6E0F2-E0EC-E94F-A80D-918920518740}" dt="2021-11-02T11:56:49.051" v="2058" actId="20577"/>
          <ac:spMkLst>
            <pc:docMk/>
            <pc:sldMk cId="3366610896" sldId="276"/>
            <ac:spMk id="3" creationId="{6E543051-AF32-8B4A-ACD5-267310D9EA37}"/>
          </ac:spMkLst>
        </pc:spChg>
        <pc:spChg chg="add mod">
          <ac:chgData name="Gunnvant Saini" userId="93c4ddfd9869a0cf" providerId="LiveId" clId="{18B6E0F2-E0EC-E94F-A80D-918920518740}" dt="2021-11-02T11:38:10.137" v="1858" actId="1076"/>
          <ac:spMkLst>
            <pc:docMk/>
            <pc:sldMk cId="3366610896" sldId="276"/>
            <ac:spMk id="16" creationId="{30E1AFB0-2BBF-E740-A0E4-8CB6948A5EB3}"/>
          </ac:spMkLst>
        </pc:spChg>
      </pc:sldChg>
      <pc:sldChg chg="modSp add">
        <pc:chgData name="Gunnvant Saini" userId="93c4ddfd9869a0cf" providerId="LiveId" clId="{18B6E0F2-E0EC-E94F-A80D-918920518740}" dt="2021-11-07T06:30:31.999" v="3177" actId="20577"/>
        <pc:sldMkLst>
          <pc:docMk/>
          <pc:sldMk cId="4288234400" sldId="277"/>
        </pc:sldMkLst>
        <pc:spChg chg="mod">
          <ac:chgData name="Gunnvant Saini" userId="93c4ddfd9869a0cf" providerId="LiveId" clId="{18B6E0F2-E0EC-E94F-A80D-918920518740}" dt="2021-11-07T06:30:31.999" v="3177" actId="20577"/>
          <ac:spMkLst>
            <pc:docMk/>
            <pc:sldMk cId="4288234400" sldId="277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7:56.725" v="2092" actId="20577"/>
        <pc:sldMkLst>
          <pc:docMk/>
          <pc:sldMk cId="325957838" sldId="278"/>
        </pc:sldMkLst>
        <pc:spChg chg="mod">
          <ac:chgData name="Gunnvant Saini" userId="93c4ddfd9869a0cf" providerId="LiveId" clId="{18B6E0F2-E0EC-E94F-A80D-918920518740}" dt="2021-11-02T11:57:56.725" v="2092" actId="20577"/>
          <ac:spMkLst>
            <pc:docMk/>
            <pc:sldMk cId="325957838" sldId="278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9:48.100" v="2143" actId="20577"/>
        <pc:sldMkLst>
          <pc:docMk/>
          <pc:sldMk cId="484881528" sldId="279"/>
        </pc:sldMkLst>
        <pc:spChg chg="mod">
          <ac:chgData name="Gunnvant Saini" userId="93c4ddfd9869a0cf" providerId="LiveId" clId="{18B6E0F2-E0EC-E94F-A80D-918920518740}" dt="2021-11-02T11:59:48.100" v="2143" actId="20577"/>
          <ac:spMkLst>
            <pc:docMk/>
            <pc:sldMk cId="484881528" sldId="279"/>
            <ac:spMk id="3" creationId="{6E543051-AF32-8B4A-ACD5-267310D9EA37}"/>
          </ac:spMkLst>
        </pc:spChg>
      </pc:sldChg>
      <pc:sldChg chg="modSp add mod">
        <pc:chgData name="Gunnvant Saini" userId="93c4ddfd9869a0cf" providerId="LiveId" clId="{18B6E0F2-E0EC-E94F-A80D-918920518740}" dt="2021-11-02T12:01:06.803" v="2194" actId="20577"/>
        <pc:sldMkLst>
          <pc:docMk/>
          <pc:sldMk cId="3674937303" sldId="280"/>
        </pc:sldMkLst>
        <pc:spChg chg="mod">
          <ac:chgData name="Gunnvant Saini" userId="93c4ddfd9869a0cf" providerId="LiveId" clId="{18B6E0F2-E0EC-E94F-A80D-918920518740}" dt="2021-11-02T12:01:06.803" v="2194" actId="20577"/>
          <ac:spMkLst>
            <pc:docMk/>
            <pc:sldMk cId="3674937303" sldId="280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16:51.711" v="2198" actId="2696"/>
        <pc:sldMkLst>
          <pc:docMk/>
          <pc:sldMk cId="1803341194" sldId="281"/>
        </pc:sldMkLst>
      </pc:sldChg>
      <pc:sldChg chg="modSp add mod">
        <pc:chgData name="Gunnvant Saini" userId="93c4ddfd9869a0cf" providerId="LiveId" clId="{18B6E0F2-E0EC-E94F-A80D-918920518740}" dt="2021-11-02T12:19:33.147" v="2298" actId="20577"/>
        <pc:sldMkLst>
          <pc:docMk/>
          <pc:sldMk cId="2586599693" sldId="281"/>
        </pc:sldMkLst>
        <pc:spChg chg="mod">
          <ac:chgData name="Gunnvant Saini" userId="93c4ddfd9869a0cf" providerId="LiveId" clId="{18B6E0F2-E0EC-E94F-A80D-918920518740}" dt="2021-11-02T12:19:33.147" v="2298" actId="20577"/>
          <ac:spMkLst>
            <pc:docMk/>
            <pc:sldMk cId="2586599693" sldId="281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02:49.401" v="2196"/>
        <pc:sldMkLst>
          <pc:docMk/>
          <pc:sldMk cId="4032829472" sldId="281"/>
        </pc:sldMkLst>
      </pc:sldChg>
      <pc:sldChg chg="modSp add">
        <pc:chgData name="Gunnvant Saini" userId="93c4ddfd9869a0cf" providerId="LiveId" clId="{18B6E0F2-E0EC-E94F-A80D-918920518740}" dt="2021-11-02T12:21:59.429" v="2347" actId="20577"/>
        <pc:sldMkLst>
          <pc:docMk/>
          <pc:sldMk cId="42177605" sldId="282"/>
        </pc:sldMkLst>
        <pc:spChg chg="mod">
          <ac:chgData name="Gunnvant Saini" userId="93c4ddfd9869a0cf" providerId="LiveId" clId="{18B6E0F2-E0EC-E94F-A80D-918920518740}" dt="2021-11-02T12:21:59.429" v="2347" actId="20577"/>
          <ac:spMkLst>
            <pc:docMk/>
            <pc:sldMk cId="42177605" sldId="282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4:19.911" v="2356" actId="20577"/>
        <pc:sldMkLst>
          <pc:docMk/>
          <pc:sldMk cId="295847253" sldId="283"/>
        </pc:sldMkLst>
        <pc:spChg chg="mod">
          <ac:chgData name="Gunnvant Saini" userId="93c4ddfd9869a0cf" providerId="LiveId" clId="{18B6E0F2-E0EC-E94F-A80D-918920518740}" dt="2021-11-02T12:24:19.911" v="2356" actId="20577"/>
          <ac:spMkLst>
            <pc:docMk/>
            <pc:sldMk cId="295847253" sldId="283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8:18.753" v="2531" actId="20577"/>
        <pc:sldMkLst>
          <pc:docMk/>
          <pc:sldMk cId="568426757" sldId="284"/>
        </pc:sldMkLst>
        <pc:spChg chg="mod">
          <ac:chgData name="Gunnvant Saini" userId="93c4ddfd9869a0cf" providerId="LiveId" clId="{18B6E0F2-E0EC-E94F-A80D-918920518740}" dt="2021-11-02T12:28:18.753" v="2531" actId="20577"/>
          <ac:spMkLst>
            <pc:docMk/>
            <pc:sldMk cId="568426757" sldId="284"/>
            <ac:spMk id="3" creationId="{6E543051-AF32-8B4A-ACD5-267310D9EA37}"/>
          </ac:spMkLst>
        </pc:spChg>
      </pc:sldChg>
      <pc:sldChg chg="delSp modSp add mod">
        <pc:chgData name="Gunnvant Saini" userId="93c4ddfd9869a0cf" providerId="LiveId" clId="{18B6E0F2-E0EC-E94F-A80D-918920518740}" dt="2021-11-02T12:28:00.816" v="2523" actId="20577"/>
        <pc:sldMkLst>
          <pc:docMk/>
          <pc:sldMk cId="1834586518" sldId="285"/>
        </pc:sldMkLst>
        <pc:spChg chg="mod">
          <ac:chgData name="Gunnvant Saini" userId="93c4ddfd9869a0cf" providerId="LiveId" clId="{18B6E0F2-E0EC-E94F-A80D-918920518740}" dt="2021-11-02T12:25:38.722" v="2411" actId="20577"/>
          <ac:spMkLst>
            <pc:docMk/>
            <pc:sldMk cId="1834586518" sldId="285"/>
            <ac:spMk id="2" creationId="{AE156748-D159-D34F-B620-AAE13AF51C4F}"/>
          </ac:spMkLst>
        </pc:spChg>
        <pc:spChg chg="mod">
          <ac:chgData name="Gunnvant Saini" userId="93c4ddfd9869a0cf" providerId="LiveId" clId="{18B6E0F2-E0EC-E94F-A80D-918920518740}" dt="2021-11-02T12:28:00.816" v="2523" actId="20577"/>
          <ac:spMkLst>
            <pc:docMk/>
            <pc:sldMk cId="1834586518" sldId="285"/>
            <ac:spMk id="3" creationId="{6E543051-AF32-8B4A-ACD5-267310D9EA37}"/>
          </ac:spMkLst>
        </pc:spChg>
        <pc:spChg chg="mod">
          <ac:chgData name="Gunnvant Saini" userId="93c4ddfd9869a0cf" providerId="LiveId" clId="{18B6E0F2-E0EC-E94F-A80D-918920518740}" dt="2021-11-02T12:25:51.679" v="2430" actId="20577"/>
          <ac:spMkLst>
            <pc:docMk/>
            <pc:sldMk cId="1834586518" sldId="285"/>
            <ac:spMk id="4" creationId="{A38D9755-8DD4-AB43-85D5-EEC7F68BB206}"/>
          </ac:spMkLst>
        </pc:spChg>
        <pc:spChg chg="mod">
          <ac:chgData name="Gunnvant Saini" userId="93c4ddfd9869a0cf" providerId="LiveId" clId="{18B6E0F2-E0EC-E94F-A80D-918920518740}" dt="2021-11-02T12:26:20.834" v="2440" actId="20577"/>
          <ac:spMkLst>
            <pc:docMk/>
            <pc:sldMk cId="1834586518" sldId="285"/>
            <ac:spMk id="7" creationId="{043C6455-7B50-4746-983D-EB99BC212861}"/>
          </ac:spMkLst>
        </pc:spChg>
        <pc:spChg chg="del">
          <ac:chgData name="Gunnvant Saini" userId="93c4ddfd9869a0cf" providerId="LiveId" clId="{18B6E0F2-E0EC-E94F-A80D-918920518740}" dt="2021-11-02T12:26:01.445" v="2431" actId="478"/>
          <ac:spMkLst>
            <pc:docMk/>
            <pc:sldMk cId="1834586518" sldId="285"/>
            <ac:spMk id="8" creationId="{EF0327A5-0E71-C845-AFCB-AFF5FF6CFEF5}"/>
          </ac:spMkLst>
        </pc:spChg>
        <pc:spChg chg="mod">
          <ac:chgData name="Gunnvant Saini" userId="93c4ddfd9869a0cf" providerId="LiveId" clId="{18B6E0F2-E0EC-E94F-A80D-918920518740}" dt="2021-11-02T12:26:44.192" v="2460" actId="20577"/>
          <ac:spMkLst>
            <pc:docMk/>
            <pc:sldMk cId="1834586518" sldId="285"/>
            <ac:spMk id="11" creationId="{FEF47CCE-FF99-E44F-8129-C22F97887143}"/>
          </ac:spMkLst>
        </pc:spChg>
        <pc:spChg chg="del">
          <ac:chgData name="Gunnvant Saini" userId="93c4ddfd9869a0cf" providerId="LiveId" clId="{18B6E0F2-E0EC-E94F-A80D-918920518740}" dt="2021-11-02T12:26:48.841" v="2462" actId="478"/>
          <ac:spMkLst>
            <pc:docMk/>
            <pc:sldMk cId="1834586518" sldId="285"/>
            <ac:spMk id="12" creationId="{0CD90B28-0DE2-414E-91C3-C61CB1E35CAF}"/>
          </ac:spMkLst>
        </pc:spChg>
        <pc:cxnChg chg="del">
          <ac:chgData name="Gunnvant Saini" userId="93c4ddfd9869a0cf" providerId="LiveId" clId="{18B6E0F2-E0EC-E94F-A80D-918920518740}" dt="2021-11-02T12:26:46.725" v="2461" actId="478"/>
          <ac:cxnSpMkLst>
            <pc:docMk/>
            <pc:sldMk cId="1834586518" sldId="285"/>
            <ac:cxnSpMk id="10" creationId="{F4F1C84B-7CA2-E546-802E-A6ADD5C0E2C8}"/>
          </ac:cxnSpMkLst>
        </pc:cxnChg>
      </pc:sldChg>
      <pc:sldChg chg="modSp new mod">
        <pc:chgData name="Gunnvant Saini" userId="93c4ddfd9869a0cf" providerId="LiveId" clId="{18B6E0F2-E0EC-E94F-A80D-918920518740}" dt="2021-11-03T10:30:29.324" v="2944" actId="20577"/>
        <pc:sldMkLst>
          <pc:docMk/>
          <pc:sldMk cId="2391539627" sldId="286"/>
        </pc:sldMkLst>
        <pc:spChg chg="mod">
          <ac:chgData name="Gunnvant Saini" userId="93c4ddfd9869a0cf" providerId="LiveId" clId="{18B6E0F2-E0EC-E94F-A80D-918920518740}" dt="2021-11-02T12:33:01.101" v="2578" actId="20577"/>
          <ac:spMkLst>
            <pc:docMk/>
            <pc:sldMk cId="2391539627" sldId="286"/>
            <ac:spMk id="2" creationId="{90FCFC93-0D9C-6841-A2F0-7BB609F155BD}"/>
          </ac:spMkLst>
        </pc:spChg>
        <pc:spChg chg="mod">
          <ac:chgData name="Gunnvant Saini" userId="93c4ddfd9869a0cf" providerId="LiveId" clId="{18B6E0F2-E0EC-E94F-A80D-918920518740}" dt="2021-11-03T10:30:29.324" v="2944" actId="20577"/>
          <ac:spMkLst>
            <pc:docMk/>
            <pc:sldMk cId="2391539627" sldId="286"/>
            <ac:spMk id="3" creationId="{0422A4F0-2D5A-9C4E-9B35-9197AB413F5F}"/>
          </ac:spMkLst>
        </pc:spChg>
      </pc:sldChg>
      <pc:sldChg chg="modSp new mod">
        <pc:chgData name="Gunnvant Saini" userId="93c4ddfd9869a0cf" providerId="LiveId" clId="{18B6E0F2-E0EC-E94F-A80D-918920518740}" dt="2021-11-07T12:54:27.680" v="3692" actId="20577"/>
        <pc:sldMkLst>
          <pc:docMk/>
          <pc:sldMk cId="3254334653" sldId="287"/>
        </pc:sldMkLst>
        <pc:spChg chg="mod">
          <ac:chgData name="Gunnvant Saini" userId="93c4ddfd9869a0cf" providerId="LiveId" clId="{18B6E0F2-E0EC-E94F-A80D-918920518740}" dt="2021-11-07T12:54:27.680" v="3692" actId="20577"/>
          <ac:spMkLst>
            <pc:docMk/>
            <pc:sldMk cId="3254334653" sldId="287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0:31.155" v="3472" actId="20577"/>
          <ac:spMkLst>
            <pc:docMk/>
            <pc:sldMk cId="3254334653" sldId="287"/>
            <ac:spMk id="3" creationId="{0D1932D4-0E2D-9343-86C3-CA4E1060D9A6}"/>
          </ac:spMkLst>
        </pc:spChg>
      </pc:sldChg>
      <pc:sldChg chg="modSp add mod">
        <pc:chgData name="Gunnvant Saini" userId="93c4ddfd9869a0cf" providerId="LiveId" clId="{18B6E0F2-E0EC-E94F-A80D-918920518740}" dt="2021-11-13T05:05:41.553" v="4529" actId="20577"/>
        <pc:sldMkLst>
          <pc:docMk/>
          <pc:sldMk cId="2840808111" sldId="288"/>
        </pc:sldMkLst>
        <pc:spChg chg="mod">
          <ac:chgData name="Gunnvant Saini" userId="93c4ddfd9869a0cf" providerId="LiveId" clId="{18B6E0F2-E0EC-E94F-A80D-918920518740}" dt="2021-11-13T05:05:41.553" v="4529" actId="20577"/>
          <ac:spMkLst>
            <pc:docMk/>
            <pc:sldMk cId="2840808111" sldId="288"/>
            <ac:spMk id="3" creationId="{0422A4F0-2D5A-9C4E-9B35-9197AB413F5F}"/>
          </ac:spMkLst>
        </pc:spChg>
      </pc:sldChg>
      <pc:sldChg chg="modSp add mod">
        <pc:chgData name="Gunnvant Saini" userId="93c4ddfd9869a0cf" providerId="LiveId" clId="{18B6E0F2-E0EC-E94F-A80D-918920518740}" dt="2021-11-07T12:54:34.551" v="3693"/>
        <pc:sldMkLst>
          <pc:docMk/>
          <pc:sldMk cId="3721009638" sldId="289"/>
        </pc:sldMkLst>
        <pc:spChg chg="mod">
          <ac:chgData name="Gunnvant Saini" userId="93c4ddfd9869a0cf" providerId="LiveId" clId="{18B6E0F2-E0EC-E94F-A80D-918920518740}" dt="2021-11-07T12:54:34.551" v="3693"/>
          <ac:spMkLst>
            <pc:docMk/>
            <pc:sldMk cId="3721009638" sldId="289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1:15.478" v="3484" actId="207"/>
          <ac:spMkLst>
            <pc:docMk/>
            <pc:sldMk cId="3721009638" sldId="289"/>
            <ac:spMk id="3" creationId="{0D1932D4-0E2D-9343-86C3-CA4E1060D9A6}"/>
          </ac:spMkLst>
        </pc:spChg>
      </pc:sldChg>
      <pc:sldChg chg="addSp modSp add mod">
        <pc:chgData name="Gunnvant Saini" userId="93c4ddfd9869a0cf" providerId="LiveId" clId="{18B6E0F2-E0EC-E94F-A80D-918920518740}" dt="2021-11-07T12:54:38.828" v="3694"/>
        <pc:sldMkLst>
          <pc:docMk/>
          <pc:sldMk cId="2033576026" sldId="290"/>
        </pc:sldMkLst>
        <pc:spChg chg="mod">
          <ac:chgData name="Gunnvant Saini" userId="93c4ddfd9869a0cf" providerId="LiveId" clId="{18B6E0F2-E0EC-E94F-A80D-918920518740}" dt="2021-11-07T12:54:38.828" v="3694"/>
          <ac:spMkLst>
            <pc:docMk/>
            <pc:sldMk cId="2033576026" sldId="290"/>
            <ac:spMk id="2" creationId="{1C891435-D539-604A-B3D0-55286EFCD40D}"/>
          </ac:spMkLst>
        </pc:spChg>
        <pc:spChg chg="add mod">
          <ac:chgData name="Gunnvant Saini" userId="93c4ddfd9869a0cf" providerId="LiveId" clId="{18B6E0F2-E0EC-E94F-A80D-918920518740}" dt="2021-11-07T12:51:48.490" v="3520" actId="20577"/>
          <ac:spMkLst>
            <pc:docMk/>
            <pc:sldMk cId="2033576026" sldId="290"/>
            <ac:spMk id="6" creationId="{3F56D012-794C-B842-B1C1-B7B4E7EDDADD}"/>
          </ac:spMkLst>
        </pc:spChg>
        <pc:cxnChg chg="add mod">
          <ac:chgData name="Gunnvant Saini" userId="93c4ddfd9869a0cf" providerId="LiveId" clId="{18B6E0F2-E0EC-E94F-A80D-918920518740}" dt="2021-11-07T12:51:33.193" v="3487" actId="13822"/>
          <ac:cxnSpMkLst>
            <pc:docMk/>
            <pc:sldMk cId="2033576026" sldId="290"/>
            <ac:cxnSpMk id="5" creationId="{79072FF9-756E-034A-89C9-63CABCE31157}"/>
          </ac:cxnSpMkLst>
        </pc:cxnChg>
      </pc:sldChg>
      <pc:sldChg chg="delSp modSp add mod">
        <pc:chgData name="Gunnvant Saini" userId="93c4ddfd9869a0cf" providerId="LiveId" clId="{18B6E0F2-E0EC-E94F-A80D-918920518740}" dt="2021-11-07T12:54:42.582" v="3695"/>
        <pc:sldMkLst>
          <pc:docMk/>
          <pc:sldMk cId="3111289609" sldId="291"/>
        </pc:sldMkLst>
        <pc:spChg chg="mod">
          <ac:chgData name="Gunnvant Saini" userId="93c4ddfd9869a0cf" providerId="LiveId" clId="{18B6E0F2-E0EC-E94F-A80D-918920518740}" dt="2021-11-07T12:54:42.582" v="3695"/>
          <ac:spMkLst>
            <pc:docMk/>
            <pc:sldMk cId="3111289609" sldId="291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2:21.514" v="3525" actId="207"/>
          <ac:spMkLst>
            <pc:docMk/>
            <pc:sldMk cId="3111289609" sldId="291"/>
            <ac:spMk id="3" creationId="{0D1932D4-0E2D-9343-86C3-CA4E1060D9A6}"/>
          </ac:spMkLst>
        </pc:spChg>
        <pc:spChg chg="del">
          <ac:chgData name="Gunnvant Saini" userId="93c4ddfd9869a0cf" providerId="LiveId" clId="{18B6E0F2-E0EC-E94F-A80D-918920518740}" dt="2021-11-07T12:52:01.076" v="3523" actId="478"/>
          <ac:spMkLst>
            <pc:docMk/>
            <pc:sldMk cId="3111289609" sldId="291"/>
            <ac:spMk id="6" creationId="{3F56D012-794C-B842-B1C1-B7B4E7EDDADD}"/>
          </ac:spMkLst>
        </pc:spChg>
        <pc:cxnChg chg="del">
          <ac:chgData name="Gunnvant Saini" userId="93c4ddfd9869a0cf" providerId="LiveId" clId="{18B6E0F2-E0EC-E94F-A80D-918920518740}" dt="2021-11-07T12:51:58.994" v="3522" actId="478"/>
          <ac:cxnSpMkLst>
            <pc:docMk/>
            <pc:sldMk cId="3111289609" sldId="291"/>
            <ac:cxnSpMk id="5" creationId="{79072FF9-756E-034A-89C9-63CABCE31157}"/>
          </ac:cxnSpMkLst>
        </pc:cxnChg>
      </pc:sldChg>
      <pc:sldChg chg="addSp modSp add mod">
        <pc:chgData name="Gunnvant Saini" userId="93c4ddfd9869a0cf" providerId="LiveId" clId="{18B6E0F2-E0EC-E94F-A80D-918920518740}" dt="2021-11-07T12:54:48.359" v="3696"/>
        <pc:sldMkLst>
          <pc:docMk/>
          <pc:sldMk cId="694087700" sldId="292"/>
        </pc:sldMkLst>
        <pc:spChg chg="mod">
          <ac:chgData name="Gunnvant Saini" userId="93c4ddfd9869a0cf" providerId="LiveId" clId="{18B6E0F2-E0EC-E94F-A80D-918920518740}" dt="2021-11-07T12:54:48.359" v="3696"/>
          <ac:spMkLst>
            <pc:docMk/>
            <pc:sldMk cId="694087700" sldId="292"/>
            <ac:spMk id="2" creationId="{1C891435-D539-604A-B3D0-55286EFCD40D}"/>
          </ac:spMkLst>
        </pc:spChg>
        <pc:spChg chg="add mod">
          <ac:chgData name="Gunnvant Saini" userId="93c4ddfd9869a0cf" providerId="LiveId" clId="{18B6E0F2-E0EC-E94F-A80D-918920518740}" dt="2021-11-07T12:53:09.260" v="3634" actId="20577"/>
          <ac:spMkLst>
            <pc:docMk/>
            <pc:sldMk cId="694087700" sldId="292"/>
            <ac:spMk id="6" creationId="{E7476E49-9F70-2E4B-BD21-A4F0038590B5}"/>
          </ac:spMkLst>
        </pc:spChg>
        <pc:cxnChg chg="add mod">
          <ac:chgData name="Gunnvant Saini" userId="93c4ddfd9869a0cf" providerId="LiveId" clId="{18B6E0F2-E0EC-E94F-A80D-918920518740}" dt="2021-11-07T12:53:17.215" v="3645" actId="1036"/>
          <ac:cxnSpMkLst>
            <pc:docMk/>
            <pc:sldMk cId="694087700" sldId="292"/>
            <ac:cxnSpMk id="5" creationId="{A5DA4037-58E4-AC45-9430-5F4421056C08}"/>
          </ac:cxnSpMkLst>
        </pc:cxnChg>
      </pc:sldChg>
      <pc:sldChg chg="addSp delSp modSp new mod setBg">
        <pc:chgData name="Gunnvant Saini" userId="93c4ddfd9869a0cf" providerId="LiveId" clId="{18B6E0F2-E0EC-E94F-A80D-918920518740}" dt="2021-11-07T12:56:29.064" v="3715" actId="113"/>
        <pc:sldMkLst>
          <pc:docMk/>
          <pc:sldMk cId="1753947220" sldId="293"/>
        </pc:sldMkLst>
        <pc:spChg chg="mod">
          <ac:chgData name="Gunnvant Saini" userId="93c4ddfd9869a0cf" providerId="LiveId" clId="{18B6E0F2-E0EC-E94F-A80D-918920518740}" dt="2021-11-07T12:55:55.728" v="3710" actId="26606"/>
          <ac:spMkLst>
            <pc:docMk/>
            <pc:sldMk cId="1753947220" sldId="293"/>
            <ac:spMk id="2" creationId="{A24F497B-9988-0245-8D7F-86A207A5302B}"/>
          </ac:spMkLst>
        </pc:spChg>
        <pc:spChg chg="del">
          <ac:chgData name="Gunnvant Saini" userId="93c4ddfd9869a0cf" providerId="LiveId" clId="{18B6E0F2-E0EC-E94F-A80D-918920518740}" dt="2021-11-07T12:55:42.584" v="3707"/>
          <ac:spMkLst>
            <pc:docMk/>
            <pc:sldMk cId="1753947220" sldId="293"/>
            <ac:spMk id="3" creationId="{C0D78436-F0F6-4F48-B291-5B53C407F7A1}"/>
          </ac:spMkLst>
        </pc:spChg>
        <pc:spChg chg="add del">
          <ac:chgData name="Gunnvant Saini" userId="93c4ddfd9869a0cf" providerId="LiveId" clId="{18B6E0F2-E0EC-E94F-A80D-918920518740}" dt="2021-11-07T12:55:55.728" v="3710" actId="26606"/>
          <ac:spMkLst>
            <pc:docMk/>
            <pc:sldMk cId="1753947220" sldId="293"/>
            <ac:spMk id="9" creationId="{D4771268-CB57-404A-9271-370EB28F6090}"/>
          </ac:spMkLst>
        </pc:spChg>
        <pc:graphicFrameChg chg="add mod modGraphic">
          <ac:chgData name="Gunnvant Saini" userId="93c4ddfd9869a0cf" providerId="LiveId" clId="{18B6E0F2-E0EC-E94F-A80D-918920518740}" dt="2021-11-07T12:56:29.064" v="3715" actId="113"/>
          <ac:graphicFrameMkLst>
            <pc:docMk/>
            <pc:sldMk cId="1753947220" sldId="293"/>
            <ac:graphicFrameMk id="4" creationId="{E6D5933C-40F2-C741-AD0F-3D7A04110B8A}"/>
          </ac:graphicFrameMkLst>
        </pc:graphicFrameChg>
      </pc:sldChg>
      <pc:sldChg chg="modSp add mod">
        <pc:chgData name="Gunnvant Saini" userId="93c4ddfd9869a0cf" providerId="LiveId" clId="{18B6E0F2-E0EC-E94F-A80D-918920518740}" dt="2021-11-07T12:57:36.555" v="3733" actId="6549"/>
        <pc:sldMkLst>
          <pc:docMk/>
          <pc:sldMk cId="795575529" sldId="294"/>
        </pc:sldMkLst>
        <pc:graphicFrameChg chg="mod modGraphic">
          <ac:chgData name="Gunnvant Saini" userId="93c4ddfd9869a0cf" providerId="LiveId" clId="{18B6E0F2-E0EC-E94F-A80D-918920518740}" dt="2021-11-07T12:57:36.555" v="3733" actId="6549"/>
          <ac:graphicFrameMkLst>
            <pc:docMk/>
            <pc:sldMk cId="795575529" sldId="294"/>
            <ac:graphicFrameMk id="4" creationId="{E6D5933C-40F2-C741-AD0F-3D7A04110B8A}"/>
          </ac:graphicFrameMkLst>
        </pc:graphicFrameChg>
      </pc:sldChg>
      <pc:sldChg chg="modSp add mod">
        <pc:chgData name="Gunnvant Saini" userId="93c4ddfd9869a0cf" providerId="LiveId" clId="{18B6E0F2-E0EC-E94F-A80D-918920518740}" dt="2021-11-07T12:57:41.751" v="3735" actId="207"/>
        <pc:sldMkLst>
          <pc:docMk/>
          <pc:sldMk cId="1210916972" sldId="295"/>
        </pc:sldMkLst>
        <pc:graphicFrameChg chg="modGraphic">
          <ac:chgData name="Gunnvant Saini" userId="93c4ddfd9869a0cf" providerId="LiveId" clId="{18B6E0F2-E0EC-E94F-A80D-918920518740}" dt="2021-11-07T12:57:41.751" v="3735" actId="207"/>
          <ac:graphicFrameMkLst>
            <pc:docMk/>
            <pc:sldMk cId="1210916972" sldId="295"/>
            <ac:graphicFrameMk id="4" creationId="{E6D5933C-40F2-C741-AD0F-3D7A04110B8A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7T13:01:25.662" v="3806" actId="478"/>
        <pc:sldMkLst>
          <pc:docMk/>
          <pc:sldMk cId="1621689905" sldId="296"/>
        </pc:sldMkLst>
        <pc:spChg chg="mod">
          <ac:chgData name="Gunnvant Saini" userId="93c4ddfd9869a0cf" providerId="LiveId" clId="{18B6E0F2-E0EC-E94F-A80D-918920518740}" dt="2021-11-07T12:59:51.911" v="3752" actId="20577"/>
          <ac:spMkLst>
            <pc:docMk/>
            <pc:sldMk cId="1621689905" sldId="296"/>
            <ac:spMk id="2" creationId="{A181AA35-EA77-5442-8E3A-93913C5C8B1F}"/>
          </ac:spMkLst>
        </pc:spChg>
        <pc:spChg chg="del">
          <ac:chgData name="Gunnvant Saini" userId="93c4ddfd9869a0cf" providerId="LiveId" clId="{18B6E0F2-E0EC-E94F-A80D-918920518740}" dt="2021-11-07T12:59:54.209" v="3753" actId="478"/>
          <ac:spMkLst>
            <pc:docMk/>
            <pc:sldMk cId="1621689905" sldId="296"/>
            <ac:spMk id="3" creationId="{A8EE8268-444F-C744-B942-0F07C807A1FB}"/>
          </ac:spMkLst>
        </pc:spChg>
        <pc:spChg chg="add del mod">
          <ac:chgData name="Gunnvant Saini" userId="93c4ddfd9869a0cf" providerId="LiveId" clId="{18B6E0F2-E0EC-E94F-A80D-918920518740}" dt="2021-11-07T13:00:02.943" v="3755"/>
          <ac:spMkLst>
            <pc:docMk/>
            <pc:sldMk cId="1621689905" sldId="296"/>
            <ac:spMk id="4" creationId="{3B8CEA5F-4D17-D648-9890-B92194F78C95}"/>
          </ac:spMkLst>
        </pc:spChg>
        <pc:spChg chg="add mod">
          <ac:chgData name="Gunnvant Saini" userId="93c4ddfd9869a0cf" providerId="LiveId" clId="{18B6E0F2-E0EC-E94F-A80D-918920518740}" dt="2021-11-07T13:00:42.899" v="3761" actId="207"/>
          <ac:spMkLst>
            <pc:docMk/>
            <pc:sldMk cId="1621689905" sldId="296"/>
            <ac:spMk id="6" creationId="{AD1A5F70-1717-974D-934C-9FCF4CB1CA2A}"/>
          </ac:spMkLst>
        </pc:spChg>
        <pc:spChg chg="add del mod">
          <ac:chgData name="Gunnvant Saini" userId="93c4ddfd9869a0cf" providerId="LiveId" clId="{18B6E0F2-E0EC-E94F-A80D-918920518740}" dt="2021-11-07T13:01:23.654" v="3805" actId="478"/>
          <ac:spMkLst>
            <pc:docMk/>
            <pc:sldMk cId="1621689905" sldId="296"/>
            <ac:spMk id="7" creationId="{F1314759-22EA-B04C-A0C7-F510BBE0E578}"/>
          </ac:spMkLst>
        </pc:spChg>
        <pc:spChg chg="add del mod">
          <ac:chgData name="Gunnvant Saini" userId="93c4ddfd9869a0cf" providerId="LiveId" clId="{18B6E0F2-E0EC-E94F-A80D-918920518740}" dt="2021-11-07T13:01:25.662" v="3806" actId="478"/>
          <ac:spMkLst>
            <pc:docMk/>
            <pc:sldMk cId="1621689905" sldId="296"/>
            <ac:spMk id="8" creationId="{9F2B0A5F-D28A-AA45-B643-9FCEF03A6EAC}"/>
          </ac:spMkLst>
        </pc:spChg>
        <pc:graphicFrameChg chg="add mod modGraphic">
          <ac:chgData name="Gunnvant Saini" userId="93c4ddfd9869a0cf" providerId="LiveId" clId="{18B6E0F2-E0EC-E94F-A80D-918920518740}" dt="2021-11-07T13:00:19.161" v="3758" actId="1076"/>
          <ac:graphicFrameMkLst>
            <pc:docMk/>
            <pc:sldMk cId="1621689905" sldId="296"/>
            <ac:graphicFrameMk id="5" creationId="{0EF37CFB-AD93-3345-9555-0F2B4D282423}"/>
          </ac:graphicFrameMkLst>
        </pc:graphicFrameChg>
      </pc:sldChg>
      <pc:sldChg chg="delSp add mod">
        <pc:chgData name="Gunnvant Saini" userId="93c4ddfd9869a0cf" providerId="LiveId" clId="{18B6E0F2-E0EC-E94F-A80D-918920518740}" dt="2021-11-07T13:01:29.659" v="3807" actId="478"/>
        <pc:sldMkLst>
          <pc:docMk/>
          <pc:sldMk cId="2732767386" sldId="297"/>
        </pc:sldMkLst>
        <pc:spChg chg="del">
          <ac:chgData name="Gunnvant Saini" userId="93c4ddfd9869a0cf" providerId="LiveId" clId="{18B6E0F2-E0EC-E94F-A80D-918920518740}" dt="2021-11-07T13:01:29.659" v="3807" actId="478"/>
          <ac:spMkLst>
            <pc:docMk/>
            <pc:sldMk cId="2732767386" sldId="297"/>
            <ac:spMk id="8" creationId="{9F2B0A5F-D28A-AA45-B643-9FCEF03A6EAC}"/>
          </ac:spMkLst>
        </pc:spChg>
      </pc:sldChg>
      <pc:sldChg chg="modSp add">
        <pc:chgData name="Gunnvant Saini" userId="93c4ddfd9869a0cf" providerId="LiveId" clId="{18B6E0F2-E0EC-E94F-A80D-918920518740}" dt="2021-11-13T04:21:47.270" v="4518" actId="20577"/>
        <pc:sldMkLst>
          <pc:docMk/>
          <pc:sldMk cId="3990047622" sldId="298"/>
        </pc:sldMkLst>
        <pc:spChg chg="mod">
          <ac:chgData name="Gunnvant Saini" userId="93c4ddfd9869a0cf" providerId="LiveId" clId="{18B6E0F2-E0EC-E94F-A80D-918920518740}" dt="2021-11-13T04:21:47.270" v="4518" actId="20577"/>
          <ac:spMkLst>
            <pc:docMk/>
            <pc:sldMk cId="3990047622" sldId="298"/>
            <ac:spMk id="8" creationId="{9F2B0A5F-D28A-AA45-B643-9FCEF03A6EAC}"/>
          </ac:spMkLst>
        </pc:spChg>
      </pc:sldChg>
      <pc:sldChg chg="modSp add">
        <pc:chgData name="Gunnvant Saini" userId="93c4ddfd9869a0cf" providerId="LiveId" clId="{18B6E0F2-E0EC-E94F-A80D-918920518740}" dt="2021-11-13T04:21:55.944" v="4520" actId="20577"/>
        <pc:sldMkLst>
          <pc:docMk/>
          <pc:sldMk cId="671416198" sldId="299"/>
        </pc:sldMkLst>
        <pc:spChg chg="mod">
          <ac:chgData name="Gunnvant Saini" userId="93c4ddfd9869a0cf" providerId="LiveId" clId="{18B6E0F2-E0EC-E94F-A80D-918920518740}" dt="2021-11-07T13:01:41.968" v="3809" actId="113"/>
          <ac:spMkLst>
            <pc:docMk/>
            <pc:sldMk cId="671416198" sldId="299"/>
            <ac:spMk id="7" creationId="{F1314759-22EA-B04C-A0C7-F510BBE0E578}"/>
          </ac:spMkLst>
        </pc:spChg>
        <pc:spChg chg="mod">
          <ac:chgData name="Gunnvant Saini" userId="93c4ddfd9869a0cf" providerId="LiveId" clId="{18B6E0F2-E0EC-E94F-A80D-918920518740}" dt="2021-11-13T04:21:55.944" v="4520" actId="20577"/>
          <ac:spMkLst>
            <pc:docMk/>
            <pc:sldMk cId="671416198" sldId="299"/>
            <ac:spMk id="8" creationId="{9F2B0A5F-D28A-AA45-B643-9FCEF03A6EAC}"/>
          </ac:spMkLst>
        </pc:spChg>
      </pc:sldChg>
      <pc:sldChg chg="addSp delSp modSp add mod">
        <pc:chgData name="Gunnvant Saini" userId="93c4ddfd9869a0cf" providerId="LiveId" clId="{18B6E0F2-E0EC-E94F-A80D-918920518740}" dt="2021-11-13T04:22:02.325" v="4522" actId="20577"/>
        <pc:sldMkLst>
          <pc:docMk/>
          <pc:sldMk cId="1012151519" sldId="300"/>
        </pc:sldMkLst>
        <pc:spChg chg="mod">
          <ac:chgData name="Gunnvant Saini" userId="93c4ddfd9869a0cf" providerId="LiveId" clId="{18B6E0F2-E0EC-E94F-A80D-918920518740}" dt="2021-11-13T04:22:02.325" v="4522" actId="20577"/>
          <ac:spMkLst>
            <pc:docMk/>
            <pc:sldMk cId="1012151519" sldId="300"/>
            <ac:spMk id="8" creationId="{9F2B0A5F-D28A-AA45-B643-9FCEF03A6EAC}"/>
          </ac:spMkLst>
        </pc:spChg>
        <pc:spChg chg="add del mod">
          <ac:chgData name="Gunnvant Saini" userId="93c4ddfd9869a0cf" providerId="LiveId" clId="{18B6E0F2-E0EC-E94F-A80D-918920518740}" dt="2021-11-07T13:03:15.767" v="3859" actId="478"/>
          <ac:spMkLst>
            <pc:docMk/>
            <pc:sldMk cId="1012151519" sldId="300"/>
            <ac:spMk id="12" creationId="{67CF8DF4-B958-6D43-9E32-90F3E9FC17F6}"/>
          </ac:spMkLst>
        </pc:spChg>
        <pc:cxnChg chg="add del mod">
          <ac:chgData name="Gunnvant Saini" userId="93c4ddfd9869a0cf" providerId="LiveId" clId="{18B6E0F2-E0EC-E94F-A80D-918920518740}" dt="2021-11-07T13:03:11.636" v="3857" actId="478"/>
          <ac:cxnSpMkLst>
            <pc:docMk/>
            <pc:sldMk cId="1012151519" sldId="300"/>
            <ac:cxnSpMk id="4" creationId="{018983EB-386D-A148-AF75-654197BBABB9}"/>
          </ac:cxnSpMkLst>
        </pc:cxnChg>
        <pc:cxnChg chg="add del">
          <ac:chgData name="Gunnvant Saini" userId="93c4ddfd9869a0cf" providerId="LiveId" clId="{18B6E0F2-E0EC-E94F-A80D-918920518740}" dt="2021-11-07T13:03:13.014" v="3858" actId="478"/>
          <ac:cxnSpMkLst>
            <pc:docMk/>
            <pc:sldMk cId="1012151519" sldId="300"/>
            <ac:cxnSpMk id="10" creationId="{009F5C13-12FD-C147-8BBF-64E581D0B27B}"/>
          </ac:cxnSpMkLst>
        </pc:cxnChg>
      </pc:sldChg>
      <pc:sldChg chg="delSp modSp add mod">
        <pc:chgData name="Gunnvant Saini" userId="93c4ddfd9869a0cf" providerId="LiveId" clId="{18B6E0F2-E0EC-E94F-A80D-918920518740}" dt="2021-11-13T04:22:07.486" v="4524" actId="20577"/>
        <pc:sldMkLst>
          <pc:docMk/>
          <pc:sldMk cId="2492620223" sldId="301"/>
        </pc:sldMkLst>
        <pc:spChg chg="mod">
          <ac:chgData name="Gunnvant Saini" userId="93c4ddfd9869a0cf" providerId="LiveId" clId="{18B6E0F2-E0EC-E94F-A80D-918920518740}" dt="2021-11-13T04:22:07.486" v="4524" actId="20577"/>
          <ac:spMkLst>
            <pc:docMk/>
            <pc:sldMk cId="2492620223" sldId="301"/>
            <ac:spMk id="8" creationId="{9F2B0A5F-D28A-AA45-B643-9FCEF03A6EAC}"/>
          </ac:spMkLst>
        </pc:spChg>
        <pc:spChg chg="del">
          <ac:chgData name="Gunnvant Saini" userId="93c4ddfd9869a0cf" providerId="LiveId" clId="{18B6E0F2-E0EC-E94F-A80D-918920518740}" dt="2021-11-07T13:03:22.047" v="3861" actId="478"/>
          <ac:spMkLst>
            <pc:docMk/>
            <pc:sldMk cId="2492620223" sldId="301"/>
            <ac:spMk id="12" creationId="{67CF8DF4-B958-6D43-9E32-90F3E9FC17F6}"/>
          </ac:spMkLst>
        </pc:spChg>
        <pc:cxnChg chg="del">
          <ac:chgData name="Gunnvant Saini" userId="93c4ddfd9869a0cf" providerId="LiveId" clId="{18B6E0F2-E0EC-E94F-A80D-918920518740}" dt="2021-11-07T13:03:19.795" v="3860" actId="478"/>
          <ac:cxnSpMkLst>
            <pc:docMk/>
            <pc:sldMk cId="2492620223" sldId="301"/>
            <ac:cxnSpMk id="10" creationId="{009F5C13-12FD-C147-8BBF-64E581D0B27B}"/>
          </ac:cxnSpMkLst>
        </pc:cxnChg>
      </pc:sldChg>
      <pc:sldChg chg="delSp modSp add mod">
        <pc:chgData name="Gunnvant Saini" userId="93c4ddfd9869a0cf" providerId="LiveId" clId="{18B6E0F2-E0EC-E94F-A80D-918920518740}" dt="2021-11-13T04:22:12.451" v="4526" actId="20577"/>
        <pc:sldMkLst>
          <pc:docMk/>
          <pc:sldMk cId="520734954" sldId="302"/>
        </pc:sldMkLst>
        <pc:spChg chg="mod">
          <ac:chgData name="Gunnvant Saini" userId="93c4ddfd9869a0cf" providerId="LiveId" clId="{18B6E0F2-E0EC-E94F-A80D-918920518740}" dt="2021-11-13T04:22:12.451" v="4526" actId="20577"/>
          <ac:spMkLst>
            <pc:docMk/>
            <pc:sldMk cId="520734954" sldId="302"/>
            <ac:spMk id="8" creationId="{9F2B0A5F-D28A-AA45-B643-9FCEF03A6EAC}"/>
          </ac:spMkLst>
        </pc:spChg>
        <pc:spChg chg="del">
          <ac:chgData name="Gunnvant Saini" userId="93c4ddfd9869a0cf" providerId="LiveId" clId="{18B6E0F2-E0EC-E94F-A80D-918920518740}" dt="2021-11-07T13:03:29.601" v="3863" actId="478"/>
          <ac:spMkLst>
            <pc:docMk/>
            <pc:sldMk cId="520734954" sldId="302"/>
            <ac:spMk id="12" creationId="{67CF8DF4-B958-6D43-9E32-90F3E9FC17F6}"/>
          </ac:spMkLst>
        </pc:spChg>
      </pc:sldChg>
      <pc:sldChg chg="modSp add">
        <pc:chgData name="Gunnvant Saini" userId="93c4ddfd9869a0cf" providerId="LiveId" clId="{18B6E0F2-E0EC-E94F-A80D-918920518740}" dt="2021-11-13T04:22:16.656" v="4528" actId="20577"/>
        <pc:sldMkLst>
          <pc:docMk/>
          <pc:sldMk cId="3472883097" sldId="303"/>
        </pc:sldMkLst>
        <pc:spChg chg="mod">
          <ac:chgData name="Gunnvant Saini" userId="93c4ddfd9869a0cf" providerId="LiveId" clId="{18B6E0F2-E0EC-E94F-A80D-918920518740}" dt="2021-11-13T04:22:16.656" v="4528" actId="20577"/>
          <ac:spMkLst>
            <pc:docMk/>
            <pc:sldMk cId="3472883097" sldId="303"/>
            <ac:spMk id="8" creationId="{9F2B0A5F-D28A-AA45-B643-9FCEF03A6EAC}"/>
          </ac:spMkLst>
        </pc:spChg>
      </pc:sldChg>
      <pc:sldChg chg="modSp new mod">
        <pc:chgData name="Gunnvant Saini" userId="93c4ddfd9869a0cf" providerId="LiveId" clId="{18B6E0F2-E0EC-E94F-A80D-918920518740}" dt="2021-11-07T13:07:02.514" v="4110" actId="20577"/>
        <pc:sldMkLst>
          <pc:docMk/>
          <pc:sldMk cId="3905139112" sldId="304"/>
        </pc:sldMkLst>
        <pc:spChg chg="mod">
          <ac:chgData name="Gunnvant Saini" userId="93c4ddfd9869a0cf" providerId="LiveId" clId="{18B6E0F2-E0EC-E94F-A80D-918920518740}" dt="2021-11-07T13:03:49.815" v="3865"/>
          <ac:spMkLst>
            <pc:docMk/>
            <pc:sldMk cId="3905139112" sldId="304"/>
            <ac:spMk id="2" creationId="{45783F3C-AD92-5740-BC9A-C43154587F6D}"/>
          </ac:spMkLst>
        </pc:spChg>
        <pc:spChg chg="mod">
          <ac:chgData name="Gunnvant Saini" userId="93c4ddfd9869a0cf" providerId="LiveId" clId="{18B6E0F2-E0EC-E94F-A80D-918920518740}" dt="2021-11-07T13:07:02.514" v="4110" actId="20577"/>
          <ac:spMkLst>
            <pc:docMk/>
            <pc:sldMk cId="3905139112" sldId="304"/>
            <ac:spMk id="3" creationId="{DCE31B45-CA83-C54F-BE52-D2D2C3A6140B}"/>
          </ac:spMkLst>
        </pc:spChg>
      </pc:sldChg>
      <pc:sldChg chg="modSp add mod">
        <pc:chgData name="Gunnvant Saini" userId="93c4ddfd9869a0cf" providerId="LiveId" clId="{18B6E0F2-E0EC-E94F-A80D-918920518740}" dt="2021-11-07T13:08:44.414" v="4354" actId="5793"/>
        <pc:sldMkLst>
          <pc:docMk/>
          <pc:sldMk cId="2896129551" sldId="305"/>
        </pc:sldMkLst>
        <pc:spChg chg="mod">
          <ac:chgData name="Gunnvant Saini" userId="93c4ddfd9869a0cf" providerId="LiveId" clId="{18B6E0F2-E0EC-E94F-A80D-918920518740}" dt="2021-11-07T13:08:44.414" v="4354" actId="5793"/>
          <ac:spMkLst>
            <pc:docMk/>
            <pc:sldMk cId="2896129551" sldId="305"/>
            <ac:spMk id="3" creationId="{DCE31B45-CA83-C54F-BE52-D2D2C3A6140B}"/>
          </ac:spMkLst>
        </pc:spChg>
      </pc:sldChg>
      <pc:sldChg chg="modSp new mod">
        <pc:chgData name="Gunnvant Saini" userId="93c4ddfd9869a0cf" providerId="LiveId" clId="{18B6E0F2-E0EC-E94F-A80D-918920518740}" dt="2021-11-07T13:10:00.915" v="4516" actId="27636"/>
        <pc:sldMkLst>
          <pc:docMk/>
          <pc:sldMk cId="143867197" sldId="306"/>
        </pc:sldMkLst>
        <pc:spChg chg="mod">
          <ac:chgData name="Gunnvant Saini" userId="93c4ddfd9869a0cf" providerId="LiveId" clId="{18B6E0F2-E0EC-E94F-A80D-918920518740}" dt="2021-11-07T13:09:14.490" v="4380" actId="20577"/>
          <ac:spMkLst>
            <pc:docMk/>
            <pc:sldMk cId="143867197" sldId="306"/>
            <ac:spMk id="2" creationId="{E56F4083-7EEE-BE4A-9648-EA550AFF3AE4}"/>
          </ac:spMkLst>
        </pc:spChg>
        <pc:spChg chg="mod">
          <ac:chgData name="Gunnvant Saini" userId="93c4ddfd9869a0cf" providerId="LiveId" clId="{18B6E0F2-E0EC-E94F-A80D-918920518740}" dt="2021-11-07T13:10:00.915" v="4516" actId="27636"/>
          <ac:spMkLst>
            <pc:docMk/>
            <pc:sldMk cId="143867197" sldId="306"/>
            <ac:spMk id="3" creationId="{F6AA9318-A9E2-504A-AD00-534D747729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A19F-41B1-8F4C-8579-AD4A0485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82D0-79AE-F145-82DA-8E1C74D3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F28-AF24-6149-A21C-C1DD94B5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F2B-F2CE-5D4F-AC9E-F9BF55E2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B2B7-C2AB-694F-99D7-8CEA593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97D-8DED-BB4B-A23E-D6EBB08C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B881-8FEB-8944-8FAD-FC4B902E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6EB-9A74-8149-8E74-A3D0302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B399-A64F-EA47-9723-2611EBA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DECF-2C85-764A-9D44-1327CCE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500BE-1F8D-B240-AB42-C98A89B2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FE6-3374-2B49-BC16-561CF42B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7BAB-7A0F-5C4A-9AC2-832A969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524-E6A8-104C-8683-F8E6D09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3F21-C4CE-8C4B-B973-0AE9AFC0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CDE-A685-B94F-9491-11D3BDE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E146-13CB-1847-BE35-D0D06BE4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850A-8F3C-154C-B758-42CD99F8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798-936C-B94F-AE1B-9847D336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23C3-576A-D547-B910-224EAC7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2A98-E5EA-CF47-99A9-7F3F4EF7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413E-9D39-D141-AC39-BBCACE90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675B-D5E0-F746-A883-A38E2C1B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4D2B-5030-5F40-A1E4-655B189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778-408E-0241-9D6F-C4ABA173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81C9-8594-E640-B921-021B6189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581C-FEA3-9547-8D08-892308CBC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9C40-5846-1845-A188-D70F75FA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E9A-D01E-3D40-A582-EFA8BB7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01DA-F43F-BE40-8916-024841E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0249-2564-6740-B9B1-167BD9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F1C1-410A-8B4B-87F9-38DD30A9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C15E-4D45-8F44-8BA6-4FF8F34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5F4E-4CC7-5543-AFA7-39C7C690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5D0AD-814C-0F41-A511-DB445341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973D-412E-2848-A3B0-56173364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A42D1-9F0B-414D-AC0F-A87ED04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E107-B7BE-944B-B15F-6C2FD5E0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4D264-4618-464D-A516-8C80840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B61-71F0-7B4A-BFC6-4D3EAB12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BF486-9D92-8746-9D6E-10516A4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D2B9E-B9A7-BE44-B726-1250B97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28B5-B1EC-9043-9E0F-CAC51E6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1119-5807-364A-A979-4201303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2BAE-C3EA-454C-AECE-71DBF2F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3BCF-7A0B-0542-B618-4553E173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2B3-56A3-534B-889A-68CEEC3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47C-8665-ED45-876F-841C6D35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AD67-9680-1B4B-B14D-029DB8B6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3202-E271-2F4A-AC0F-5F9600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E1E1-91F1-D446-ACB9-BD69A37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EBA0-CEAA-7243-B49C-CE4AB36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F0D-F519-9E45-B527-7E2B613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D6E-620C-174B-8DB4-D2CED792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248D-4EA4-834B-9037-FC5BB8A9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8AA8-5FE5-9C41-B3FE-CFF34B3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C550-5689-AB41-A931-3EE769A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332-96BF-374B-97BD-123E1FD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5659-5CDC-CE4E-9DAC-292B9EFE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C38F-ADF4-8648-9709-60AA17C0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CD3-BF77-8844-9263-AAFE0827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4A88-C790-C64F-A569-1A9AE5CBAE7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6C46-496D-6C40-8DFE-3460C9A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2515-17B2-0548-B1A3-E88BA384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0AE-02AE-2E44-8FD8-33AB354C4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C30D-92B9-9143-93B0-1144316A8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6993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28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28548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</p:spTree>
    <p:extLst>
      <p:ext uri="{BB962C8B-B14F-4D97-AF65-F5344CB8AC3E}">
        <p14:creationId xmlns:p14="http://schemas.microsoft.com/office/powerpoint/2010/main" val="14030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/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𝑝𝑦𝑡h𝑜𝑛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blipFill>
                <a:blip r:embed="rId4"/>
                <a:stretch>
                  <a:fillRect l="-949" r="-63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/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𝑗𝑎𝑣𝑎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blipFill>
                <a:blip r:embed="rId5"/>
                <a:stretch>
                  <a:fillRect l="-654" r="-6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407A-5A75-7147-8020-C3424DFF8EE3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D1781-D531-1641-A142-33462B995FA8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</p:spTree>
    <p:extLst>
      <p:ext uri="{BB962C8B-B14F-4D97-AF65-F5344CB8AC3E}">
        <p14:creationId xmlns:p14="http://schemas.microsoft.com/office/powerpoint/2010/main" val="39246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F6AA4-8FA1-E742-BA7E-0FF3168B48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4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</p:spTree>
    <p:extLst>
      <p:ext uri="{BB962C8B-B14F-4D97-AF65-F5344CB8AC3E}">
        <p14:creationId xmlns:p14="http://schemas.microsoft.com/office/powerpoint/2010/main" val="15245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564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</p:spTree>
    <p:extLst>
      <p:ext uri="{BB962C8B-B14F-4D97-AF65-F5344CB8AC3E}">
        <p14:creationId xmlns:p14="http://schemas.microsoft.com/office/powerpoint/2010/main" val="364454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blipFill>
                <a:blip r:embed="rId4"/>
                <a:stretch>
                  <a:fillRect l="-1056" r="-21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601-DCB5-9C4F-AA08-774B426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3AE9-4C63-A54A-9F21-8A9A0DFE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Model Formulation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  <a:p>
            <a:r>
              <a:rPr lang="en-US" dirty="0"/>
              <a:t>Gaussian Generative Models</a:t>
            </a:r>
          </a:p>
          <a:p>
            <a:pPr lvl="1"/>
            <a:r>
              <a:rPr lang="en-US" dirty="0"/>
              <a:t>Model Formulation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5885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blipFill>
                <a:blip r:embed="rId4"/>
                <a:stretch>
                  <a:fillRect l="-305" r="-1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blipFill>
                <a:blip r:embed="rId4"/>
                <a:stretch>
                  <a:fillRect l="-227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blipFill>
                <a:blip r:embed="rId4"/>
                <a:stretch>
                  <a:fillRect r="-15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3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blipFill>
                <a:blip r:embed="rId4"/>
                <a:stretch>
                  <a:fillRect l="-163" r="-48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blipFill>
                <a:blip r:embed="rId4"/>
                <a:stretch>
                  <a:fillRect l="-448" r="-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blipFill>
                <a:blip r:embed="rId4"/>
                <a:stretch>
                  <a:fillRect l="-575" t="-4255" r="-172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blipFill>
                <a:blip r:embed="rId4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2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(Non 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w1w2w1w2w4</a:t>
            </a:r>
          </a:p>
          <a:p>
            <a:r>
              <a:rPr lang="en-US" dirty="0"/>
              <a:t>S2 = w2w2w1w2wn</a:t>
            </a:r>
          </a:p>
          <a:p>
            <a:r>
              <a:rPr lang="en-US" dirty="0"/>
              <a:t>S3 = 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w1w1w2w2w1w1w81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w1w2w1w2w4</a:t>
            </a:r>
          </a:p>
          <a:p>
            <a:r>
              <a:rPr lang="en-US" dirty="0"/>
              <a:t>w2w2w1w2wn</a:t>
            </a:r>
          </a:p>
          <a:p>
            <a:r>
              <a:rPr lang="en-US" dirty="0"/>
              <a:t>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w1w1w2w2w1w1w81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+..+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blipFill>
                <a:blip r:embed="rId3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known then calculate for a given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This holds if we assume that prior likelihood of both the classes is similar.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7E9-E9AE-DE41-B1CD-473B24B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50D-8296-604E-8A9A-74A328BA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when you are doing text or any kind of sequence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4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we know that prior likelihood is not similar, then we will use bayes rule.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0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3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Imagine we have continuous data and we want to create a generative classifier.</a:t>
                </a:r>
              </a:p>
              <a:p>
                <a:r>
                  <a:rPr lang="en-US" dirty="0"/>
                  <a:t>One way to do this is to use Gaussians to compute likelihood and then use the class prior probability to estimate the posterior probability of the class given data.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3375"/>
              </a:xfrm>
              <a:blipFill>
                <a:blip r:embed="rId2"/>
                <a:stretch>
                  <a:fillRect l="-1086" t="-4825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0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072FF9-756E-034A-89C9-63CABCE31157}"/>
              </a:ext>
            </a:extLst>
          </p:cNvPr>
          <p:cNvCxnSpPr/>
          <p:nvPr/>
        </p:nvCxnSpPr>
        <p:spPr>
          <a:xfrm>
            <a:off x="4165600" y="2146300"/>
            <a:ext cx="0" cy="21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56D012-794C-B842-B1C1-B7B4E7EDDADD}"/>
              </a:ext>
            </a:extLst>
          </p:cNvPr>
          <p:cNvSpPr txBox="1"/>
          <p:nvPr/>
        </p:nvSpPr>
        <p:spPr>
          <a:xfrm>
            <a:off x="3282950" y="4222750"/>
            <a:ext cx="176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from a Gaussian Model</a:t>
            </a:r>
          </a:p>
        </p:txBody>
      </p:sp>
    </p:spTree>
    <p:extLst>
      <p:ext uri="{BB962C8B-B14F-4D97-AF65-F5344CB8AC3E}">
        <p14:creationId xmlns:p14="http://schemas.microsoft.com/office/powerpoint/2010/main" val="203357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89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A4037-58E4-AC45-9430-5F4421056C08}"/>
              </a:ext>
            </a:extLst>
          </p:cNvPr>
          <p:cNvCxnSpPr/>
          <p:nvPr/>
        </p:nvCxnSpPr>
        <p:spPr>
          <a:xfrm>
            <a:off x="5905500" y="2298700"/>
            <a:ext cx="0" cy="17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476E49-9F70-2E4B-BD21-A4F0038590B5}"/>
              </a:ext>
            </a:extLst>
          </p:cNvPr>
          <p:cNvSpPr txBox="1"/>
          <p:nvPr/>
        </p:nvSpPr>
        <p:spPr>
          <a:xfrm>
            <a:off x="5080000" y="4114800"/>
            <a:ext cx="199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Prior, estimated either from training data or reflects subjective beliefs</a:t>
            </a:r>
          </a:p>
        </p:txBody>
      </p:sp>
    </p:spTree>
    <p:extLst>
      <p:ext uri="{BB962C8B-B14F-4D97-AF65-F5344CB8AC3E}">
        <p14:creationId xmlns:p14="http://schemas.microsoft.com/office/powerpoint/2010/main" val="69408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Generative Models: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832751"/>
              </p:ext>
            </p:extLst>
          </p:nvPr>
        </p:nvGraphicFramePr>
        <p:xfrm>
          <a:off x="1746250" y="1531144"/>
          <a:ext cx="3282950" cy="35361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4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Generative Models: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11"/>
              </p:ext>
            </p:extLst>
          </p:nvPr>
        </p:nvGraphicFramePr>
        <p:xfrm>
          <a:off x="1746250" y="1531144"/>
          <a:ext cx="3282950" cy="43521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89840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7855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3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575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496945"/>
              </p:ext>
            </p:extLst>
          </p:nvPr>
        </p:nvGraphicFramePr>
        <p:xfrm>
          <a:off x="1746250" y="1531144"/>
          <a:ext cx="3282950" cy="43521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89840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7855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3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16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910146"/>
              </p:ext>
            </p:extLst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6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BB5B46-966A-7647-B1BE-C87C3B5A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4196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95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67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47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16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151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F5C13-12FD-C147-8BBF-64E581D0B27B}"/>
              </a:ext>
            </a:extLst>
          </p:cNvPr>
          <p:cNvCxnSpPr/>
          <p:nvPr/>
        </p:nvCxnSpPr>
        <p:spPr>
          <a:xfrm>
            <a:off x="8369300" y="3759200"/>
            <a:ext cx="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3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73763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F5C13-12FD-C147-8BBF-64E581D0B27B}"/>
              </a:ext>
            </a:extLst>
          </p:cNvPr>
          <p:cNvCxnSpPr/>
          <p:nvPr/>
        </p:nvCxnSpPr>
        <p:spPr>
          <a:xfrm>
            <a:off x="8369300" y="3759200"/>
            <a:ext cx="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CF8DF4-B958-6D43-9E32-90F3E9FC17F6}"/>
              </a:ext>
            </a:extLst>
          </p:cNvPr>
          <p:cNvSpPr txBox="1"/>
          <p:nvPr/>
        </p:nvSpPr>
        <p:spPr>
          <a:xfrm>
            <a:off x="6867406" y="560471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using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2883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3F3C-AD92-5740-BC9A-C4315458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 variable x follows Gaussian Distribution if for a given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pdf can be written as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39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3F3C-AD92-5740-BC9A-C4315458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 variable x follows Gaussian Distribution if for a given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pdf can be written as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parameters one would need for this model to work are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can be estimated from data using sample mean (MLE Estimate)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which again can be estimated using sample data (MLE Estimate)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129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4083-7EEE-BE4A-9648-EA550AF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9318-A9E2-504A-AD00-534D7477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r>
              <a:rPr lang="en-US" dirty="0"/>
              <a:t>Refer to the excel workbook “</a:t>
            </a:r>
            <a:r>
              <a:rPr lang="en-US" dirty="0" err="1"/>
              <a:t>numerical_examples.xlsx</a:t>
            </a:r>
            <a:r>
              <a:rPr lang="en-US" dirty="0"/>
              <a:t>” and the python notebook called “Lecture15.ipynb”</a:t>
            </a:r>
          </a:p>
        </p:txBody>
      </p:sp>
    </p:spTree>
    <p:extLst>
      <p:ext uri="{BB962C8B-B14F-4D97-AF65-F5344CB8AC3E}">
        <p14:creationId xmlns:p14="http://schemas.microsoft.com/office/powerpoint/2010/main" val="14386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989A4B-9F12-7B4D-AC16-1CA38F21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88A1A8D-2C52-F240-80EC-6224E2B8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4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EEDC9A-2E12-7C43-8A2E-4436ABE6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33EDB-25A7-3E4F-A697-60806B21F7DC}"/>
              </a:ext>
            </a:extLst>
          </p:cNvPr>
          <p:cNvCxnSpPr>
            <a:stCxn id="11" idx="3"/>
          </p:cNvCxnSpPr>
          <p:nvPr/>
        </p:nvCxnSpPr>
        <p:spPr>
          <a:xfrm>
            <a:off x="4876800" y="5969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F9F825-C2D9-1B4D-80AB-814707B2F508}"/>
              </a:ext>
            </a:extLst>
          </p:cNvPr>
          <p:cNvSpPr txBox="1"/>
          <p:nvPr/>
        </p:nvSpPr>
        <p:spPr>
          <a:xfrm>
            <a:off x="5702300" y="578497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FB5958C-DEBB-7C4F-AB61-1748C760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2620</Words>
  <Application>Microsoft Macintosh PowerPoint</Application>
  <PresentationFormat>Widescreen</PresentationFormat>
  <Paragraphs>756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Generative Models</vt:lpstr>
      <vt:lpstr>Agenda</vt:lpstr>
      <vt:lpstr>Multinomial Generative Models </vt:lpstr>
      <vt:lpstr>Multinomial Generative Model: Example</vt:lpstr>
      <vt:lpstr>Multinomial Generative Model: Example</vt:lpstr>
      <vt:lpstr>Multinomial Generative Model: Example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Estimation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(Non Binary Vocabulary)</vt:lpstr>
      <vt:lpstr>Multinomial Generative Model: Prediction</vt:lpstr>
      <vt:lpstr>Multinomial Generative Model: Prediction</vt:lpstr>
      <vt:lpstr>Gaussian Generative Models: Model Formulation</vt:lpstr>
      <vt:lpstr>Gaussian Generative Models: Model Formulation</vt:lpstr>
      <vt:lpstr>Gaussian Generative Models: Model Formulation</vt:lpstr>
      <vt:lpstr>Gaussian Generative Models: Model Formulation</vt:lpstr>
      <vt:lpstr>Gaussian Generative Models: Model Formulation</vt:lpstr>
      <vt:lpstr>Gaussian Generative Models: Example</vt:lpstr>
      <vt:lpstr>Gaussian Generative Models: Example</vt:lpstr>
      <vt:lpstr>Gaussian Generative Models: Example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Gunnvant Saini</dc:creator>
  <cp:lastModifiedBy>Gunnvant Saini</cp:lastModifiedBy>
  <cp:revision>1</cp:revision>
  <dcterms:created xsi:type="dcterms:W3CDTF">2021-10-26T10:31:26Z</dcterms:created>
  <dcterms:modified xsi:type="dcterms:W3CDTF">2021-11-13T05:05:52Z</dcterms:modified>
</cp:coreProperties>
</file>