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0DE49-A9B7-A548-A17E-1563A75456E7}" v="543" dt="2021-10-06T09:17:52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F17-156D-F34D-B1FD-2C3F12DE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C4C11-E51F-EB4F-A46D-5638CD1FF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43B5-ED1E-1345-9CA3-49B2AE4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BB12-E981-DC4B-8379-73EFD4F9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9C8D-0E99-804C-8973-5939C439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67E6-4A42-EF41-B8F9-243AC3D9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A097F-198D-FF42-8A69-A5D421C5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13AC-59B3-9D4E-A1C1-6B1E36F3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A8ED-D887-504D-B300-CD865C21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D919-F233-E64E-9C30-3D8F9BFA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C6481-E4AC-E84D-8A1E-14D75C8AA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27AE8-33DC-1044-8111-622372AA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55B3-8CC8-DC4F-BDEE-53FE17FE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32F8-8E15-AF49-BED4-D82EB0D2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83C01-71CA-C443-B93E-22EDEE22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846E-9A01-3B4C-828C-41C7C157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907-41DF-C842-AD96-1FC7ED8A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449C-26FE-8A4E-AC3B-673519C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7CFE-4FD0-A247-A685-5B6C4047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4C1F-AA9A-9C4E-9D19-0C2DD125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F62-ACCF-8A4E-A2F6-B525137C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170D-9912-2C46-A69D-8D0CA48B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89C4-D60C-C64E-9365-8C33D989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9ACF-BB0C-5248-9CF2-DB7A660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6564-CB88-224C-A498-C4FA938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7A0E-513D-AF44-82E2-145B4207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D481-B1FE-FD45-BA98-D2977DE7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91D78-A88D-7B47-803A-F118A223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F07C-B746-A34D-93D7-6D6AF798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58478-1A63-9342-80AA-58650877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D877C-0670-7741-B9E6-C0760AF5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1AF7-DAF2-2243-BCF5-CFE56095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2F73-C6E9-3F42-BE32-2CDC569B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70B5E-DAC3-744F-BDE2-B771336D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FA9C4-5614-5F42-8D58-66BD0CE8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5E78B-D8E8-AB43-9C46-65238D591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9AF83-5873-2444-83B8-EF5F5FC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85E10-2765-284B-8A62-403E185F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91547-AAA0-EA4D-A995-AA48423E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2310-97CC-5E49-AFCF-8ACE6A77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08A12-D755-DC40-B0D3-A6C219E2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63627-807B-BF4C-A896-7C2905F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7C17C-F8F1-0A48-A80F-65AC25E6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0589B-5FC1-8E4F-A83B-D62310C0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88ED8-5AE8-F345-B843-72AFE889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2BED-151C-0D40-B9B8-DC3306FB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C8B2-15BD-9B48-9CBF-FB818486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21FA-BF52-604E-8B75-62C91D4E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2BC91-01D0-3543-B6A8-8F5B6DA8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3745-396B-4548-899B-36B8917D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E81A-5135-6C41-86F3-86581F31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CCF03-CAE0-C645-9E9E-9C55BC30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EEC6-1B92-4E4D-AA79-647FF8C2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71C14-2B91-1945-BC1C-FA975D9F1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F903-6040-8246-887A-B143195B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43E9D-174B-0847-8D75-6D64629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2EDE-939D-B24C-BB8A-4A668FD6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4188-2217-CD4C-8FA3-BB64B43C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ECBE9-78A6-0A4F-9BAD-F5C0BE93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C3F8F-1CBA-2F49-AAA8-E87EAB71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7CEC-BD76-324F-8CC4-8002D476A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98A4-F885-5F43-AE93-654E55B7CF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710B-7AF9-F740-AD00-7D4F24E76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2DF9-0061-E342-82FB-6ACA8A7B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E1C1F-2B71-7345-8415-0550D15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4846-5A44-F340-8870-F2C348220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Kernel Perceptron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8E0C1-FAC2-914A-9186-0AE2E9938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Intuitive Explanation</a:t>
            </a:r>
          </a:p>
        </p:txBody>
      </p:sp>
    </p:spTree>
    <p:extLst>
      <p:ext uri="{BB962C8B-B14F-4D97-AF65-F5344CB8AC3E}">
        <p14:creationId xmlns:p14="http://schemas.microsoft.com/office/powerpoint/2010/main" val="202977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56531"/>
              </p:ext>
            </p:extLst>
          </p:nvPr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93440" y="6070600"/>
                <a:ext cx="129484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0" y="6070600"/>
                <a:ext cx="1294842" cy="299249"/>
              </a:xfrm>
              <a:prstGeom prst="rect">
                <a:avLst/>
              </a:prstGeom>
              <a:blipFill>
                <a:blip r:embed="rId4"/>
                <a:stretch>
                  <a:fillRect l="-3922" t="-4167" r="-68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9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93440" y="6070600"/>
                <a:ext cx="195495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0" y="6070600"/>
                <a:ext cx="1954959" cy="299249"/>
              </a:xfrm>
              <a:prstGeom prst="rect">
                <a:avLst/>
              </a:prstGeom>
              <a:blipFill>
                <a:blip r:embed="rId4"/>
                <a:stretch>
                  <a:fillRect l="-3896" t="-4167" r="-38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1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93440" y="6070600"/>
                <a:ext cx="1975541" cy="303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𝒇𝒊𝒏𝒂𝒍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0" y="6070600"/>
                <a:ext cx="1975541" cy="303225"/>
              </a:xfrm>
              <a:prstGeom prst="rect">
                <a:avLst/>
              </a:prstGeom>
              <a:blipFill>
                <a:blip r:embed="rId4"/>
                <a:stretch>
                  <a:fillRect l="-3846" t="-4000" r="-38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6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𝒇𝒊𝒏𝒂𝒍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blipFill>
                <a:blip r:embed="rId4"/>
                <a:stretch>
                  <a:fillRect l="-1323" r="-13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𝒇𝒊𝒏𝒂𝒍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blipFill>
                <a:blip r:embed="rId4"/>
                <a:stretch>
                  <a:fillRect l="-1323" r="-13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EF959947-B85F-BC45-AC48-A4F07DA4FECF}"/>
              </a:ext>
            </a:extLst>
          </p:cNvPr>
          <p:cNvSpPr/>
          <p:nvPr/>
        </p:nvSpPr>
        <p:spPr>
          <a:xfrm rot="16200000">
            <a:off x="4953339" y="5470148"/>
            <a:ext cx="469900" cy="863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" y="200053"/>
            <a:ext cx="10515600" cy="1325563"/>
          </a:xfrm>
        </p:spPr>
        <p:txBody>
          <a:bodyPr/>
          <a:lstStyle/>
          <a:p>
            <a:r>
              <a:rPr lang="en-US" b="1" dirty="0"/>
              <a:t>Algorithm Iterations: Final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8098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796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5" y="543404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/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𝒇𝒊𝒏𝒂𝒍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FE8DA-5923-9A45-AA49-7B92EA2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0" y="6070600"/>
                <a:ext cx="4801186" cy="322974"/>
              </a:xfrm>
              <a:prstGeom prst="rect">
                <a:avLst/>
              </a:prstGeom>
              <a:blipFill>
                <a:blip r:embed="rId4"/>
                <a:stretch>
                  <a:fillRect l="-1323" r="-13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EF959947-B85F-BC45-AC48-A4F07DA4FECF}"/>
              </a:ext>
            </a:extLst>
          </p:cNvPr>
          <p:cNvSpPr/>
          <p:nvPr/>
        </p:nvSpPr>
        <p:spPr>
          <a:xfrm rot="16200000">
            <a:off x="4953339" y="5470148"/>
            <a:ext cx="469900" cy="863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2676F-D9CE-4748-9F7C-35B9F2C74382}"/>
                  </a:ext>
                </a:extLst>
              </p:cNvPr>
              <p:cNvSpPr txBox="1"/>
              <p:nvPr/>
            </p:nvSpPr>
            <p:spPr>
              <a:xfrm>
                <a:off x="4718288" y="5326696"/>
                <a:ext cx="964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2676F-D9CE-4748-9F7C-35B9F2C7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88" y="5326696"/>
                <a:ext cx="964880" cy="276999"/>
              </a:xfrm>
              <a:prstGeom prst="rect">
                <a:avLst/>
              </a:prstGeom>
              <a:blipFill>
                <a:blip r:embed="rId5"/>
                <a:stretch>
                  <a:fillRect l="-5195" r="-77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5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6E0C-B1C6-7041-9BD9-7333B2B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94CC-8A51-A040-8B06-1714DE76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View</a:t>
            </a:r>
          </a:p>
          <a:p>
            <a:r>
              <a:rPr lang="en-US" dirty="0"/>
              <a:t>Algorithm iterations</a:t>
            </a:r>
          </a:p>
          <a:p>
            <a:r>
              <a:rPr lang="en-US" dirty="0"/>
              <a:t>Final Formulation</a:t>
            </a:r>
          </a:p>
        </p:txBody>
      </p:sp>
    </p:spTree>
    <p:extLst>
      <p:ext uri="{BB962C8B-B14F-4D97-AF65-F5344CB8AC3E}">
        <p14:creationId xmlns:p14="http://schemas.microsoft.com/office/powerpoint/2010/main" val="42407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227"/>
              </p:ext>
            </p:extLst>
          </p:nvPr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ACC05E-6B97-F84A-ABC7-0527B952AB64}"/>
                  </a:ext>
                </a:extLst>
              </p:cNvPr>
              <p:cNvSpPr txBox="1"/>
              <p:nvPr/>
            </p:nvSpPr>
            <p:spPr>
              <a:xfrm>
                <a:off x="5067299" y="914400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ACC05E-6B97-F84A-ABC7-0527B952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9" y="914400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539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>
            <a:off x="7989501" y="296316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4F8D1-764A-0C4D-A4F1-CFA2225CF775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0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4F8D1-764A-0C4D-A4F1-CFA2225CF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2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DC17B2-7F25-894F-A151-0BAD1F4B7A56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DC17B2-7F25-894F-A151-0BAD1F4B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A5CC3E-BB82-0247-9EBA-7388DF0AE89D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0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A5CC3E-BB82-0247-9EBA-7388DF0AE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5A041-9E54-264B-92AF-D846EF1D0731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0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5A041-9E54-264B-92AF-D846EF1D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>
            <a:off x="7989501" y="296316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155E58-B330-4E44-B1B8-536D6E9C81BE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155E58-B330-4E44-B1B8-536D6E9C8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D07972-A396-BE4D-9427-08323DD8421E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1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D07972-A396-BE4D-9427-08323DD8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4A8A4-68C8-804D-9D6B-2D620DF19125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1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4A8A4-68C8-804D-9D6B-2D620DF1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A4A65C-A69D-3C44-A443-4BC013C2F8B8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1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A4A65C-A69D-3C44-A443-4BC013C2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8155462">
            <a:off x="7989501" y="3034609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20A186-7679-654C-A053-D1AA908252F1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20A186-7679-654C-A053-D1AA9082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194F8-9807-0549-98F3-702AC86CD462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2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194F8-9807-0549-98F3-702AC86CD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9049D-824F-5946-8CC0-19B7C106AFF5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2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9049D-824F-5946-8CC0-19B7C106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ECA661-475C-5C4A-9BFF-E42519F5DBBC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2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ECA661-475C-5C4A-9BFF-E42519F5D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9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0800000">
            <a:off x="7989501" y="3034609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54884-0A0A-724F-A109-18BDCE55A680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54884-0A0A-724F-A109-18BDCE55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AEBA80-9D3C-8942-B3D1-13A9EDD984E3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3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AEBA80-9D3C-8942-B3D1-13A9EDD9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D3C77C-15F2-1846-8CC1-55DCA67350E4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3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D3C77C-15F2-1846-8CC1-55DCA6735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06B682-9E46-5B41-A807-A06DB7CD8363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3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06B682-9E46-5B41-A807-A06DB7CD8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92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55FF5-4D79-2141-A4F0-C10ECA86FEF5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4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55FF5-4D79-2141-A4F0-C10ECA86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3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FF3612-DB1D-5348-BF8A-73D5E43DB452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4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FF3612-DB1D-5348-BF8A-73D5E43D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C51A9-9645-7447-BADB-17CA3225B1D8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4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C51A9-9645-7447-BADB-17CA3225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8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74F-0A5B-814B-AC0F-B245DD8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Iterations: Iter5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950D3C-1C2A-8C4D-9553-719A5793F1D0}"/>
              </a:ext>
            </a:extLst>
          </p:cNvPr>
          <p:cNvGraphicFramePr>
            <a:graphicFrameLocks noGrp="1"/>
          </p:cNvGraphicFramePr>
          <p:nvPr/>
        </p:nvGraphicFramePr>
        <p:xfrm>
          <a:off x="698501" y="1690688"/>
          <a:ext cx="3517900" cy="2246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48962724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215484799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532068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039591"/>
                    </a:ext>
                  </a:extLst>
                </a:gridCol>
              </a:tblGrid>
              <a:tr h="55578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52238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76385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15372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92C1B-DFF2-0D4B-B4E0-584810590396}"/>
              </a:ext>
            </a:extLst>
          </p:cNvPr>
          <p:cNvCxnSpPr>
            <a:cxnSpLocks/>
          </p:cNvCxnSpPr>
          <p:nvPr/>
        </p:nvCxnSpPr>
        <p:spPr>
          <a:xfrm flipV="1">
            <a:off x="7435512" y="2331282"/>
            <a:ext cx="0" cy="3485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C245F-1388-6741-A15B-8781C31425E5}"/>
              </a:ext>
            </a:extLst>
          </p:cNvPr>
          <p:cNvCxnSpPr>
            <a:cxnSpLocks/>
          </p:cNvCxnSpPr>
          <p:nvPr/>
        </p:nvCxnSpPr>
        <p:spPr>
          <a:xfrm>
            <a:off x="7239000" y="5580857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9A0DD-4169-DD4C-A6C7-96E0D8564613}"/>
              </a:ext>
            </a:extLst>
          </p:cNvPr>
          <p:cNvSpPr/>
          <p:nvPr/>
        </p:nvSpPr>
        <p:spPr>
          <a:xfrm>
            <a:off x="698501" y="2305882"/>
            <a:ext cx="2501899" cy="272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AC638-2F1A-D34F-A97E-496344D90482}"/>
              </a:ext>
            </a:extLst>
          </p:cNvPr>
          <p:cNvSpPr/>
          <p:nvPr/>
        </p:nvSpPr>
        <p:spPr>
          <a:xfrm>
            <a:off x="9118600" y="3460769"/>
            <a:ext cx="203200" cy="247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5C7CE6-BBB4-334C-947E-08BDB115F1F2}"/>
              </a:ext>
            </a:extLst>
          </p:cNvPr>
          <p:cNvSpPr/>
          <p:nvPr/>
        </p:nvSpPr>
        <p:spPr>
          <a:xfrm>
            <a:off x="8369300" y="3813185"/>
            <a:ext cx="203200" cy="2476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27B24E-4737-AD4C-A353-3300F587D69D}"/>
              </a:ext>
            </a:extLst>
          </p:cNvPr>
          <p:cNvSpPr/>
          <p:nvPr/>
        </p:nvSpPr>
        <p:spPr>
          <a:xfrm>
            <a:off x="9142323" y="4273182"/>
            <a:ext cx="203200" cy="247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B0A55-F423-4047-AC6B-62AD764F3E86}"/>
              </a:ext>
            </a:extLst>
          </p:cNvPr>
          <p:cNvSpPr txBox="1"/>
          <p:nvPr/>
        </p:nvSpPr>
        <p:spPr>
          <a:xfrm>
            <a:off x="9345523" y="330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09E61-A4A1-8745-8F19-621C6A6E7F2B}"/>
              </a:ext>
            </a:extLst>
          </p:cNvPr>
          <p:cNvSpPr txBox="1"/>
          <p:nvPr/>
        </p:nvSpPr>
        <p:spPr>
          <a:xfrm>
            <a:off x="9345523" y="4212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939CA-AF57-8844-9BCF-4A926A47A826}"/>
              </a:ext>
            </a:extLst>
          </p:cNvPr>
          <p:cNvSpPr txBox="1"/>
          <p:nvPr/>
        </p:nvSpPr>
        <p:spPr>
          <a:xfrm flipH="1">
            <a:off x="8074665" y="3523734"/>
            <a:ext cx="2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03F632E-AC54-7D4A-902B-737099BC51CD}"/>
              </a:ext>
            </a:extLst>
          </p:cNvPr>
          <p:cNvSpPr/>
          <p:nvPr/>
        </p:nvSpPr>
        <p:spPr>
          <a:xfrm rot="14822462">
            <a:off x="7989501" y="3739978"/>
            <a:ext cx="1664120" cy="1295400"/>
          </a:xfrm>
          <a:custGeom>
            <a:avLst/>
            <a:gdLst>
              <a:gd name="connsiteX0" fmla="*/ 0 w 1664120"/>
              <a:gd name="connsiteY0" fmla="*/ 1295400 h 1295400"/>
              <a:gd name="connsiteX1" fmla="*/ 1536700 w 1664120"/>
              <a:gd name="connsiteY1" fmla="*/ 1041400 h 1295400"/>
              <a:gd name="connsiteX2" fmla="*/ 1574800 w 1664120"/>
              <a:gd name="connsiteY2" fmla="*/ 0 h 1295400"/>
              <a:gd name="connsiteX3" fmla="*/ 1574800 w 1664120"/>
              <a:gd name="connsiteY3" fmla="*/ 0 h 1295400"/>
              <a:gd name="connsiteX4" fmla="*/ 1587500 w 1664120"/>
              <a:gd name="connsiteY4" fmla="*/ 889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4120" h="1295400">
                <a:moveTo>
                  <a:pt x="0" y="1295400"/>
                </a:moveTo>
                <a:cubicBezTo>
                  <a:pt x="637116" y="1276350"/>
                  <a:pt x="1274233" y="1257300"/>
                  <a:pt x="1536700" y="1041400"/>
                </a:cubicBezTo>
                <a:cubicBezTo>
                  <a:pt x="1799167" y="825500"/>
                  <a:pt x="1574800" y="0"/>
                  <a:pt x="1574800" y="0"/>
                </a:cubicBezTo>
                <a:lnTo>
                  <a:pt x="1574800" y="0"/>
                </a:lnTo>
                <a:cubicBezTo>
                  <a:pt x="1576917" y="14817"/>
                  <a:pt x="1562100" y="76200"/>
                  <a:pt x="15875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/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5F0361-DFEF-874A-AF0E-9395B7B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65" y="1409999"/>
                <a:ext cx="2908299" cy="884473"/>
              </a:xfrm>
              <a:prstGeom prst="rect">
                <a:avLst/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/>
              <p:nvPr/>
            </p:nvSpPr>
            <p:spPr>
              <a:xfrm>
                <a:off x="7900605" y="6193626"/>
                <a:ext cx="20354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8AB4BB-0BCD-E543-814A-38AD0F75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05" y="6193626"/>
                <a:ext cx="2035494" cy="299249"/>
              </a:xfrm>
              <a:prstGeom prst="rect">
                <a:avLst/>
              </a:prstGeom>
              <a:blipFill>
                <a:blip r:embed="rId3"/>
                <a:stretch>
                  <a:fillRect l="-2484" r="-372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154A9-55E1-4A42-8429-D5AF6346DABF}"/>
                  </a:ext>
                </a:extLst>
              </p:cNvPr>
              <p:cNvSpPr txBox="1"/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A: 4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154A9-55E1-4A42-8429-D5AF6346D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4520426"/>
                <a:ext cx="3213100" cy="923330"/>
              </a:xfrm>
              <a:prstGeom prst="rect">
                <a:avLst/>
              </a:prstGeom>
              <a:blipFill>
                <a:blip r:embed="rId4"/>
                <a:stretch>
                  <a:fillRect l="-1969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C05197-5C7E-B44D-BB14-CF53B810A57E}"/>
                  </a:ext>
                </a:extLst>
              </p:cNvPr>
              <p:cNvSpPr txBox="1"/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B: 4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C05197-5C7E-B44D-BB14-CF53B810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1" y="5714613"/>
                <a:ext cx="3213100" cy="923330"/>
              </a:xfrm>
              <a:prstGeom prst="rect">
                <a:avLst/>
              </a:prstGeom>
              <a:blipFill>
                <a:blip r:embed="rId5"/>
                <a:stretch>
                  <a:fillRect l="-196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24BAB3-901D-AE43-A4F7-6576983C0B3B}"/>
                  </a:ext>
                </a:extLst>
              </p:cNvPr>
              <p:cNvSpPr txBox="1"/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updated because of misclassification for point C: 4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24BAB3-901D-AE43-A4F7-6576983C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3" y="5714613"/>
                <a:ext cx="3213100" cy="923330"/>
              </a:xfrm>
              <a:prstGeom prst="rect">
                <a:avLst/>
              </a:prstGeom>
              <a:blipFill>
                <a:blip r:embed="rId6"/>
                <a:stretch>
                  <a:fillRect l="-15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3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1257</Words>
  <Application>Microsoft Macintosh PowerPoint</Application>
  <PresentationFormat>Widescreen</PresentationFormat>
  <Paragraphs>361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Kernel Perceptron Algorithm</vt:lpstr>
      <vt:lpstr>Agenda</vt:lpstr>
      <vt:lpstr>Data View</vt:lpstr>
      <vt:lpstr>Algorithm Iterations: Iter1</vt:lpstr>
      <vt:lpstr>Algorithm Iterations: Iter2</vt:lpstr>
      <vt:lpstr>Algorithm Iterations: Iter3</vt:lpstr>
      <vt:lpstr>Algorithm Iterations: Iter4</vt:lpstr>
      <vt:lpstr>Algorithm Iterations: Iter5</vt:lpstr>
      <vt:lpstr>Algorithm Iterations: Iter5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  <vt:lpstr>Algorithm Iterations: Final 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Perceptron Algorithm</dc:title>
  <dc:creator>Gunnvant Saini</dc:creator>
  <cp:lastModifiedBy>Gunnvant Saini</cp:lastModifiedBy>
  <cp:revision>1</cp:revision>
  <dcterms:created xsi:type="dcterms:W3CDTF">2021-10-06T06:42:52Z</dcterms:created>
  <dcterms:modified xsi:type="dcterms:W3CDTF">2021-10-06T09:17:55Z</dcterms:modified>
</cp:coreProperties>
</file>