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A3E4-AC6D-3E4B-A82F-C537621D9271}" v="3220" dt="2021-10-17T05:34:23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3ABEA3E4-AC6D-3E4B-A82F-C537621D9271}"/>
    <pc:docChg chg="custSel modSld">
      <pc:chgData name="Gunnvant Saini" userId="93c4ddfd9869a0cf" providerId="LiveId" clId="{3ABEA3E4-AC6D-3E4B-A82F-C537621D9271}" dt="2021-10-17T05:34:23.170" v="15"/>
      <pc:docMkLst>
        <pc:docMk/>
      </pc:docMkLst>
      <pc:sldChg chg="addSp delSp modSp mod">
        <pc:chgData name="Gunnvant Saini" userId="93c4ddfd9869a0cf" providerId="LiveId" clId="{3ABEA3E4-AC6D-3E4B-A82F-C537621D9271}" dt="2021-10-17T05:34:23.170" v="15"/>
        <pc:sldMkLst>
          <pc:docMk/>
          <pc:sldMk cId="3500857658" sldId="264"/>
        </pc:sldMkLst>
        <pc:spChg chg="add mod">
          <ac:chgData name="Gunnvant Saini" userId="93c4ddfd9869a0cf" providerId="LiveId" clId="{3ABEA3E4-AC6D-3E4B-A82F-C537621D9271}" dt="2021-10-17T05:34:23.170" v="15"/>
          <ac:spMkLst>
            <pc:docMk/>
            <pc:sldMk cId="3500857658" sldId="264"/>
            <ac:spMk id="28" creationId="{122FD04C-1343-6D4B-9F41-9E7D1CEF4BCB}"/>
          </ac:spMkLst>
        </pc:spChg>
        <pc:spChg chg="del">
          <ac:chgData name="Gunnvant Saini" userId="93c4ddfd9869a0cf" providerId="LiveId" clId="{3ABEA3E4-AC6D-3E4B-A82F-C537621D9271}" dt="2021-10-17T05:34:22.559" v="14" actId="478"/>
          <ac:spMkLst>
            <pc:docMk/>
            <pc:sldMk cId="3500857658" sldId="264"/>
            <ac:spMk id="29" creationId="{0D38D2FA-67C3-A444-B91D-DA149CDBB19C}"/>
          </ac:spMkLst>
        </pc:spChg>
      </pc:sldChg>
      <pc:sldChg chg="modSp">
        <pc:chgData name="Gunnvant Saini" userId="93c4ddfd9869a0cf" providerId="LiveId" clId="{3ABEA3E4-AC6D-3E4B-A82F-C537621D9271}" dt="2021-10-17T05:33:47.324" v="5" actId="20577"/>
        <pc:sldMkLst>
          <pc:docMk/>
          <pc:sldMk cId="1699390915" sldId="265"/>
        </pc:sldMkLst>
        <pc:spChg chg="mod">
          <ac:chgData name="Gunnvant Saini" userId="93c4ddfd9869a0cf" providerId="LiveId" clId="{3ABEA3E4-AC6D-3E4B-A82F-C537621D9271}" dt="2021-10-17T05:33:47.324" v="5" actId="20577"/>
          <ac:spMkLst>
            <pc:docMk/>
            <pc:sldMk cId="1699390915" sldId="265"/>
            <ac:spMk id="29" creationId="{DDF54E6A-C1FA-EC43-B002-7D961BCB7262}"/>
          </ac:spMkLst>
        </pc:spChg>
      </pc:sldChg>
      <pc:sldChg chg="addSp delSp modSp mod">
        <pc:chgData name="Gunnvant Saini" userId="93c4ddfd9869a0cf" providerId="LiveId" clId="{3ABEA3E4-AC6D-3E4B-A82F-C537621D9271}" dt="2021-10-17T05:33:58.911" v="7"/>
        <pc:sldMkLst>
          <pc:docMk/>
          <pc:sldMk cId="4174921214" sldId="266"/>
        </pc:sldMkLst>
        <pc:spChg chg="add mod">
          <ac:chgData name="Gunnvant Saini" userId="93c4ddfd9869a0cf" providerId="LiveId" clId="{3ABEA3E4-AC6D-3E4B-A82F-C537621D9271}" dt="2021-10-17T05:33:58.911" v="7"/>
          <ac:spMkLst>
            <pc:docMk/>
            <pc:sldMk cId="4174921214" sldId="266"/>
            <ac:spMk id="29" creationId="{3DA1E6E8-E60F-E848-8D4E-D6A8DC3197FB}"/>
          </ac:spMkLst>
        </pc:spChg>
        <pc:spChg chg="del">
          <ac:chgData name="Gunnvant Saini" userId="93c4ddfd9869a0cf" providerId="LiveId" clId="{3ABEA3E4-AC6D-3E4B-A82F-C537621D9271}" dt="2021-10-17T05:33:58.318" v="6" actId="478"/>
          <ac:spMkLst>
            <pc:docMk/>
            <pc:sldMk cId="4174921214" sldId="266"/>
            <ac:spMk id="34" creationId="{5CACC120-223A-664E-A655-5C4CB66F3ABB}"/>
          </ac:spMkLst>
        </pc:spChg>
      </pc:sldChg>
      <pc:sldChg chg="addSp delSp modSp mod">
        <pc:chgData name="Gunnvant Saini" userId="93c4ddfd9869a0cf" providerId="LiveId" clId="{3ABEA3E4-AC6D-3E4B-A82F-C537621D9271}" dt="2021-10-17T05:34:04.278" v="9"/>
        <pc:sldMkLst>
          <pc:docMk/>
          <pc:sldMk cId="4018863567" sldId="267"/>
        </pc:sldMkLst>
        <pc:spChg chg="del">
          <ac:chgData name="Gunnvant Saini" userId="93c4ddfd9869a0cf" providerId="LiveId" clId="{3ABEA3E4-AC6D-3E4B-A82F-C537621D9271}" dt="2021-10-17T05:34:03.607" v="8" actId="478"/>
          <ac:spMkLst>
            <pc:docMk/>
            <pc:sldMk cId="4018863567" sldId="267"/>
            <ac:spMk id="34" creationId="{2A1665F1-CF5F-D84E-AB54-25B2F882D559}"/>
          </ac:spMkLst>
        </pc:spChg>
        <pc:spChg chg="add mod">
          <ac:chgData name="Gunnvant Saini" userId="93c4ddfd9869a0cf" providerId="LiveId" clId="{3ABEA3E4-AC6D-3E4B-A82F-C537621D9271}" dt="2021-10-17T05:34:04.278" v="9"/>
          <ac:spMkLst>
            <pc:docMk/>
            <pc:sldMk cId="4018863567" sldId="267"/>
            <ac:spMk id="35" creationId="{18BF96BD-97D8-C247-82CC-C7C514BD4C21}"/>
          </ac:spMkLst>
        </pc:spChg>
      </pc:sldChg>
      <pc:sldChg chg="addSp delSp modSp mod">
        <pc:chgData name="Gunnvant Saini" userId="93c4ddfd9869a0cf" providerId="LiveId" clId="{3ABEA3E4-AC6D-3E4B-A82F-C537621D9271}" dt="2021-10-17T05:34:09.430" v="11"/>
        <pc:sldMkLst>
          <pc:docMk/>
          <pc:sldMk cId="392751926" sldId="268"/>
        </pc:sldMkLst>
        <pc:spChg chg="del">
          <ac:chgData name="Gunnvant Saini" userId="93c4ddfd9869a0cf" providerId="LiveId" clId="{3ABEA3E4-AC6D-3E4B-A82F-C537621D9271}" dt="2021-10-17T05:34:08.797" v="10" actId="478"/>
          <ac:spMkLst>
            <pc:docMk/>
            <pc:sldMk cId="392751926" sldId="268"/>
            <ac:spMk id="34" creationId="{3E1DEF83-8680-514D-BFE8-A0F71003F22F}"/>
          </ac:spMkLst>
        </pc:spChg>
        <pc:spChg chg="add mod">
          <ac:chgData name="Gunnvant Saini" userId="93c4ddfd9869a0cf" providerId="LiveId" clId="{3ABEA3E4-AC6D-3E4B-A82F-C537621D9271}" dt="2021-10-17T05:34:09.430" v="11"/>
          <ac:spMkLst>
            <pc:docMk/>
            <pc:sldMk cId="392751926" sldId="268"/>
            <ac:spMk id="35" creationId="{7809EF6C-825F-AD4D-9F96-67FEF0F35F6A}"/>
          </ac:spMkLst>
        </pc:spChg>
      </pc:sldChg>
      <pc:sldChg chg="addSp delSp modSp mod">
        <pc:chgData name="Gunnvant Saini" userId="93c4ddfd9869a0cf" providerId="LiveId" clId="{3ABEA3E4-AC6D-3E4B-A82F-C537621D9271}" dt="2021-10-17T05:34:14.256" v="13"/>
        <pc:sldMkLst>
          <pc:docMk/>
          <pc:sldMk cId="3347246756" sldId="269"/>
        </pc:sldMkLst>
        <pc:spChg chg="del">
          <ac:chgData name="Gunnvant Saini" userId="93c4ddfd9869a0cf" providerId="LiveId" clId="{3ABEA3E4-AC6D-3E4B-A82F-C537621D9271}" dt="2021-10-17T05:34:13.405" v="12" actId="478"/>
          <ac:spMkLst>
            <pc:docMk/>
            <pc:sldMk cId="3347246756" sldId="269"/>
            <ac:spMk id="34" creationId="{E80B54BC-32DE-5A4A-A6DC-277A6B6FC401}"/>
          </ac:spMkLst>
        </pc:spChg>
        <pc:spChg chg="add mod">
          <ac:chgData name="Gunnvant Saini" userId="93c4ddfd9869a0cf" providerId="LiveId" clId="{3ABEA3E4-AC6D-3E4B-A82F-C537621D9271}" dt="2021-10-17T05:34:14.256" v="13"/>
          <ac:spMkLst>
            <pc:docMk/>
            <pc:sldMk cId="3347246756" sldId="269"/>
            <ac:spMk id="35" creationId="{C2C7F3CD-8D09-4C49-B2EE-26D365815F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5636-4DB1-AC4D-85DB-13CEBB6937F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6C808-CAAC-6F41-9E94-8F1B3CFF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6C808-CAAC-6F41-9E94-8F1B3CFF6B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64E1-58BA-4640-991F-168A2972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0458-8E7A-C54F-AFA6-23108D02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90AE-6FC4-BC4F-BDAF-0EAC2BD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DB13-E197-5641-A40B-444D391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6259-2766-9948-B93F-EEE6D04E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8C1-5545-5B42-9EC5-DCB37258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D7E32-E3D2-C94B-98B7-7847CB98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C87E-B518-4A4B-A2A5-ACFB7DF7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9ADF-5447-5941-91BC-39068655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85B6-60EE-4243-B85E-49292C1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352A7-C834-A846-AD36-290B883E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D4AF-F999-2446-8588-99BC1075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2363-A411-7A41-A0A4-D2F8D841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E63E-B6CC-8544-BBEA-8E9FACC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F024-B092-5844-8AE6-249C682F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E15E-96A7-5745-988F-BE0389F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4BD1-F205-A341-9B44-068480A5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08EA-ED9B-0145-B82F-1976362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2295-EF94-F344-BC48-4A0881FF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106-D843-6F40-B7CE-6CB8E645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3F53-B000-A64A-BF50-0785355D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FD29-18FF-5E45-9B03-3BDBF308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96DE-1189-7B45-A263-3B825D81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FAAE-9527-0A4C-A5C7-524E2F0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B2F1-E890-744C-9206-F0B06410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483-3481-A548-9E93-0BF59E14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4C2-060A-B347-9842-06E005A2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4AFE-8DD0-5D41-9351-C64CECFE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1CFE-B030-6D4B-9039-6AA32FB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FFF2-F1FA-CE46-8412-C067C929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BA04-1414-6842-BEF5-F0504F1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BDA-9B02-B34A-8CC3-224F67B0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A115-404F-354F-9B78-1FE8D098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85D30-CD6D-0644-B2C2-2F1E19FC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BCB86-4F4D-1445-BA9A-E754A7AA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D315D-0FE6-6544-9A66-0D0B625B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754C-1769-BC47-BD64-14CB8CB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6C917-8064-B148-9B77-7860051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A8EF-8335-E445-9C6C-6E156D5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00-F0D1-A943-AF11-78C75441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EF46-7CBA-4943-AE73-87B46F02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B7A0-B806-C343-B6E1-7C17B310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603BA-6585-DD44-8569-B55E407B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AC15A-90CA-5840-819D-726EFC67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BF47-B819-BC48-A20D-B180B5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7001-81FD-9E48-9DAA-E7967CF3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6EF-3074-B345-ADD9-FF8F1297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E9A9-6A53-8A43-AC42-0B2F0B69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D302E-A17B-184D-959C-D21779A2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A1EE-8D8D-6A47-ABA7-C80067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C943-B84B-1B47-A9CA-1D5FA70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8D64-69F1-9543-9FC6-AC6B088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E95-E6DB-3642-B35A-1AA1A804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8E00C-10B8-A045-B256-E3B98170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3BD1C-9D70-EA46-BC2F-B6E61841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F215-6D9A-E942-9BF0-F3CF7B0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F24A-6EBA-7E4A-B8DF-5F65332C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7EC-A0CA-1E40-8715-486BEB48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11E80-7364-A542-86F4-22674974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24E9-0894-9F40-B69C-2CA84632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78D8-6B42-0A49-ACE9-B3004D1B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96D2-A0ED-C14D-A806-0BBDCF78A097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2390-267C-374D-8955-43A501C3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9DD-AD40-9A41-8BD2-EDB0CDB9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2CE-8311-9F47-A5B4-128AFCA3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9E77-F280-B145-943E-0301606A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8443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1E6E8-E60F-E848-8D4E-D6A8DC3197FB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A1E6E8-E60F-E848-8D4E-D6A8DC31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blipFill>
                <a:blip r:embed="rId7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F96BD-97D8-C247-82CC-C7C514BD4C21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BF96BD-97D8-C247-82CC-C7C514BD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6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09EF6C-825F-AD4D-9F96-67FEF0F35F6A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09EF6C-825F-AD4D-9F96-67FEF0F3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9EAE5B9-44FD-334E-AEB3-026414CF3A70}"/>
              </a:ext>
            </a:extLst>
          </p:cNvPr>
          <p:cNvSpPr/>
          <p:nvPr/>
        </p:nvSpPr>
        <p:spPr>
          <a:xfrm>
            <a:off x="4300151" y="5483031"/>
            <a:ext cx="2669060" cy="1078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see the recursive relationship?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C7F3CD-8D09-4C49-B2EE-26D365815F5E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C7F3CD-8D09-4C49-B2EE-26D36581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4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4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C97D60F-77DD-514B-B4AB-C99D059D1043}"/>
              </a:ext>
            </a:extLst>
          </p:cNvPr>
          <p:cNvSpPr/>
          <p:nvPr/>
        </p:nvSpPr>
        <p:spPr>
          <a:xfrm>
            <a:off x="3473106" y="5312346"/>
            <a:ext cx="3086787" cy="1041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we expand this expression further?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07E38-C9B6-0C42-8ED6-94654625E5B5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07E38-C9B6-0C42-8ED6-94654625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5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5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1114407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∗……∗−(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11144076" cy="575286"/>
              </a:xfrm>
              <a:prstGeom prst="rect">
                <a:avLst/>
              </a:prstGeom>
              <a:blipFill>
                <a:blip r:embed="rId4"/>
                <a:stretch>
                  <a:fillRect l="-114" t="-4255" r="-2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74F72-B76E-FC43-BE53-53BE7EF9F5BE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74F72-B76E-FC43-BE53-53BE7EF9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5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7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2305311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2305311" cy="575286"/>
              </a:xfrm>
              <a:prstGeom prst="rect">
                <a:avLst/>
              </a:prstGeom>
              <a:blipFill>
                <a:blip r:embed="rId5"/>
                <a:stretch>
                  <a:fillRect l="-1639" t="-4348" r="-218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82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4915000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4915000" cy="575286"/>
              </a:xfrm>
              <a:prstGeom prst="rect">
                <a:avLst/>
              </a:prstGeom>
              <a:blipFill>
                <a:blip r:embed="rId5"/>
                <a:stretch>
                  <a:fillRect t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9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8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6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/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81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/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A0609-716C-8F42-8961-98291D5D02A4}"/>
                  </a:ext>
                </a:extLst>
              </p:cNvPr>
              <p:cNvSpPr txBox="1"/>
              <p:nvPr/>
            </p:nvSpPr>
            <p:spPr>
              <a:xfrm>
                <a:off x="9366678" y="5517023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A0609-716C-8F42-8961-98291D5D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8" y="5517023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2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</p:spTree>
    <p:extLst>
      <p:ext uri="{BB962C8B-B14F-4D97-AF65-F5344CB8AC3E}">
        <p14:creationId xmlns:p14="http://schemas.microsoft.com/office/powerpoint/2010/main" val="292800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1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79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58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79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303135" y="3645082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3645082"/>
                <a:ext cx="1595950" cy="638957"/>
              </a:xfrm>
              <a:prstGeom prst="rect">
                <a:avLst/>
              </a:prstGeom>
              <a:blipFill>
                <a:blip r:embed="rId5"/>
                <a:stretch>
                  <a:fillRect l="-3150"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7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510089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89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985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439467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67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326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461320" y="3645082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3645082"/>
                <a:ext cx="1595950" cy="638957"/>
              </a:xfrm>
              <a:prstGeom prst="rect">
                <a:avLst/>
              </a:prstGeom>
              <a:blipFill>
                <a:blip r:embed="rId5"/>
                <a:stretch>
                  <a:fillRect l="-2362" t="-1961" r="-78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FA1D8F-55B2-DD4F-AA09-9EB52CC8DDB4}"/>
                  </a:ext>
                </a:extLst>
              </p:cNvPr>
              <p:cNvSpPr txBox="1"/>
              <p:nvPr/>
            </p:nvSpPr>
            <p:spPr>
              <a:xfrm>
                <a:off x="9549176" y="4636562"/>
                <a:ext cx="1249958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FA1D8F-55B2-DD4F-AA09-9EB52CC8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176" y="4636562"/>
                <a:ext cx="1249958" cy="638957"/>
              </a:xfrm>
              <a:prstGeom prst="rect">
                <a:avLst/>
              </a:prstGeom>
              <a:blipFill>
                <a:blip r:embed="rId6"/>
                <a:stretch>
                  <a:fillRect l="-4000" t="-3922" r="-1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7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2E84-01C5-1541-AB01-7300338F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2B90F-8FC0-184C-996E-71556638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33466-AC75-544F-B92C-FE3CA3E8B36C}"/>
                  </a:ext>
                </a:extLst>
              </p:cNvPr>
              <p:cNvSpPr txBox="1"/>
              <p:nvPr/>
            </p:nvSpPr>
            <p:spPr>
              <a:xfrm>
                <a:off x="9510089" y="1921396"/>
                <a:ext cx="1684499" cy="639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333466-AC75-544F-B92C-FE3CA3E8B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89" y="1921396"/>
                <a:ext cx="1684499" cy="639791"/>
              </a:xfrm>
              <a:prstGeom prst="rect">
                <a:avLst/>
              </a:prstGeom>
              <a:blipFill>
                <a:blip r:embed="rId3"/>
                <a:stretch>
                  <a:fillRect l="-2985" t="-1961" r="-447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4B39A-688A-A94B-814F-AAFA5BB7C58D}"/>
                  </a:ext>
                </a:extLst>
              </p:cNvPr>
              <p:cNvSpPr txBox="1"/>
              <p:nvPr/>
            </p:nvSpPr>
            <p:spPr>
              <a:xfrm>
                <a:off x="9346840" y="3059005"/>
                <a:ext cx="2784480" cy="1537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𝑑𝑒𝑓𝑖𝑛𝑖𝑡𝑖𝑖𝑜𝑛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4B39A-688A-A94B-814F-AAFA5BB7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840" y="3059005"/>
                <a:ext cx="2784480" cy="1537344"/>
              </a:xfrm>
              <a:prstGeom prst="rect">
                <a:avLst/>
              </a:prstGeom>
              <a:blipFill>
                <a:blip r:embed="rId4"/>
                <a:stretch>
                  <a:fillRect l="-1357" t="-820" r="-226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24857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3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80939" y="2013994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5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2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514FCD4-B0AC-6949-A193-F27579B2E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AB89CA-9823-E94A-AFD0-8CC116DFCFAF}"/>
              </a:ext>
            </a:extLst>
          </p:cNvPr>
          <p:cNvSpPr/>
          <p:nvPr/>
        </p:nvSpPr>
        <p:spPr>
          <a:xfrm>
            <a:off x="1180939" y="2013994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CA6E32-22ED-C54D-B8D4-8B513EA44FB2}"/>
                  </a:ext>
                </a:extLst>
              </p:cNvPr>
              <p:cNvSpPr txBox="1"/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CA6E32-22ED-C54D-B8D4-8B513EA4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blipFill>
                <a:blip r:embed="rId4"/>
                <a:stretch>
                  <a:fillRect l="-5263" t="-2083" r="-13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29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3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/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722" y="2535073"/>
                <a:ext cx="953594" cy="592406"/>
              </a:xfrm>
              <a:prstGeom prst="rect">
                <a:avLst/>
              </a:prstGeom>
              <a:blipFill>
                <a:blip r:embed="rId4"/>
                <a:stretch>
                  <a:fillRect l="-5263" t="-2083" r="-13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/>
              <p:nvPr/>
            </p:nvSpPr>
            <p:spPr>
              <a:xfrm>
                <a:off x="6875674" y="5064340"/>
                <a:ext cx="4595149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will impact what values in the network?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674" y="5064340"/>
                <a:ext cx="4595149" cy="674031"/>
              </a:xfrm>
              <a:prstGeom prst="rect">
                <a:avLst/>
              </a:prstGeom>
              <a:blipFill>
                <a:blip r:embed="rId5"/>
                <a:stretch>
                  <a:fillRect l="-1102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D8FC929-15DE-FE4C-AB3A-1E5DCC29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7C22433-CA90-6445-9DF7-BE1DE9407E5F}"/>
              </a:ext>
            </a:extLst>
          </p:cNvPr>
          <p:cNvSpPr/>
          <p:nvPr/>
        </p:nvSpPr>
        <p:spPr>
          <a:xfrm>
            <a:off x="1180939" y="2013994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22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3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/>
              <p:nvPr/>
            </p:nvSpPr>
            <p:spPr>
              <a:xfrm>
                <a:off x="9223077" y="2562876"/>
                <a:ext cx="953594" cy="592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5B423C-7A8B-CA45-98EF-E33337AE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077" y="2562876"/>
                <a:ext cx="953594" cy="592406"/>
              </a:xfrm>
              <a:prstGeom prst="rect">
                <a:avLst/>
              </a:prstGeom>
              <a:blipFill>
                <a:blip r:embed="rId4"/>
                <a:stretch>
                  <a:fillRect l="-6579" t="-2083" r="-131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/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will impact what values in the network?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blipFill>
                <a:blip r:embed="rId5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/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will impact what values in the network?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B682D-8A40-4E4C-9E0D-1CC89920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38" y="4479403"/>
                <a:ext cx="4595149" cy="649537"/>
              </a:xfrm>
              <a:prstGeom prst="rect">
                <a:avLst/>
              </a:prstGeom>
              <a:blipFill>
                <a:blip r:embed="rId5"/>
                <a:stretch>
                  <a:fillRect l="-11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5356210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5356210" cy="628185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7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367699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367699" cy="777585"/>
              </a:xfrm>
              <a:prstGeom prst="rect">
                <a:avLst/>
              </a:prstGeom>
              <a:blipFill>
                <a:blip r:embed="rId5"/>
                <a:stretch>
                  <a:fillRect l="-2139" t="-111290" r="-535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4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99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54781" y="413199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/>
              <p:nvPr/>
            </p:nvSpPr>
            <p:spPr>
              <a:xfrm>
                <a:off x="6398854" y="4648191"/>
                <a:ext cx="4892237" cy="10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4648191"/>
                <a:ext cx="4892237" cy="1036887"/>
              </a:xfrm>
              <a:prstGeom prst="rect">
                <a:avLst/>
              </a:prstGeom>
              <a:blipFill>
                <a:blip r:embed="rId6"/>
                <a:stretch>
                  <a:fillRect l="-779" t="-92771" b="-95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50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2093" t="-149057" r="-2791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43206" y="415514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/>
              <p:nvPr/>
            </p:nvSpPr>
            <p:spPr>
              <a:xfrm>
                <a:off x="6398854" y="4648191"/>
                <a:ext cx="4941994" cy="1370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𝐶𝑜𝑚𝑏𝑖𝑛𝑖𝑛𝑔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4648191"/>
                <a:ext cx="4941994" cy="1370312"/>
              </a:xfrm>
              <a:prstGeom prst="rect">
                <a:avLst/>
              </a:prstGeom>
              <a:blipFill>
                <a:blip r:embed="rId6"/>
                <a:stretch>
                  <a:fillRect l="-771" t="-70642" b="-48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39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249" y="1498450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9057" r="-2326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EF2E107-274C-0840-A7AC-88659CC45917}"/>
              </a:ext>
            </a:extLst>
          </p:cNvPr>
          <p:cNvSpPr/>
          <p:nvPr/>
        </p:nvSpPr>
        <p:spPr>
          <a:xfrm>
            <a:off x="1192514" y="1998423"/>
            <a:ext cx="485815" cy="462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158819-DBB5-794F-B5C4-8141948B873E}"/>
              </a:ext>
            </a:extLst>
          </p:cNvPr>
          <p:cNvSpPr/>
          <p:nvPr/>
        </p:nvSpPr>
        <p:spPr>
          <a:xfrm>
            <a:off x="2616200" y="1998423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52CD6-3C76-664D-81C8-DAFC432813DE}"/>
              </a:ext>
            </a:extLst>
          </p:cNvPr>
          <p:cNvSpPr/>
          <p:nvPr/>
        </p:nvSpPr>
        <p:spPr>
          <a:xfrm>
            <a:off x="2616200" y="272759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C36B8-3F71-EA42-B88B-0652AC701710}"/>
              </a:ext>
            </a:extLst>
          </p:cNvPr>
          <p:cNvSpPr/>
          <p:nvPr/>
        </p:nvSpPr>
        <p:spPr>
          <a:xfrm>
            <a:off x="2652852" y="3447157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EB9E12-4954-4F4D-936D-F69FB3D1E851}"/>
              </a:ext>
            </a:extLst>
          </p:cNvPr>
          <p:cNvSpPr/>
          <p:nvPr/>
        </p:nvSpPr>
        <p:spPr>
          <a:xfrm>
            <a:off x="2643206" y="4155142"/>
            <a:ext cx="485815" cy="462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/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36778-E1D0-AF4A-8747-4069B40C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3678650"/>
                <a:ext cx="2284535" cy="777585"/>
              </a:xfrm>
              <a:prstGeom prst="rect">
                <a:avLst/>
              </a:prstGeom>
              <a:blipFill>
                <a:blip r:embed="rId5"/>
                <a:stretch>
                  <a:fillRect l="-1667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/>
              <p:nvPr/>
            </p:nvSpPr>
            <p:spPr>
              <a:xfrm>
                <a:off x="6398854" y="4648191"/>
                <a:ext cx="4892237" cy="1647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𝐶𝑜𝑚𝑏𝑖𝑛𝑖𝑛𝑔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𝑔𝑒𝑛𝑒𝑟𝑎𝑙𝑖𝑧𝑖𝑛𝑔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𝑎𝑏𝑜𝑣𝑒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93FE-35E0-154E-9E46-585C914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854" y="4648191"/>
                <a:ext cx="4892237" cy="1647246"/>
              </a:xfrm>
              <a:prstGeom prst="rect">
                <a:avLst/>
              </a:prstGeom>
              <a:blipFill>
                <a:blip r:embed="rId6"/>
                <a:stretch>
                  <a:fillRect l="-1299" t="-58779" b="-2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42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1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blipFill>
                <a:blip r:embed="rId3"/>
                <a:stretch>
                  <a:fillRect l="-3175" t="-1923" r="-7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/>
              <p:nvPr/>
            </p:nvSpPr>
            <p:spPr>
              <a:xfrm>
                <a:off x="9068764" y="2589355"/>
                <a:ext cx="1969898" cy="710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64" y="2589355"/>
                <a:ext cx="1969898" cy="710964"/>
              </a:xfrm>
              <a:prstGeom prst="rect">
                <a:avLst/>
              </a:prstGeom>
              <a:blipFill>
                <a:blip r:embed="rId4"/>
                <a:stretch>
                  <a:fillRect l="-256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34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53" y="1479825"/>
                <a:ext cx="1595950" cy="638957"/>
              </a:xfrm>
              <a:prstGeom prst="rect">
                <a:avLst/>
              </a:prstGeom>
              <a:blipFill>
                <a:blip r:embed="rId3"/>
                <a:stretch>
                  <a:fillRect l="-3175" t="-1923" r="-7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/>
              <p:nvPr/>
            </p:nvSpPr>
            <p:spPr>
              <a:xfrm>
                <a:off x="5557759" y="3932018"/>
                <a:ext cx="4412169" cy="721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59" y="3932018"/>
                <a:ext cx="4412169" cy="721031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09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 (Derivation)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Ref: 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171953" y="1479825"/>
                <a:ext cx="1632370" cy="648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b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53" y="1479825"/>
                <a:ext cx="1632370" cy="648960"/>
              </a:xfrm>
              <a:prstGeom prst="rect">
                <a:avLst/>
              </a:prstGeom>
              <a:blipFill>
                <a:blip r:embed="rId3"/>
                <a:stretch>
                  <a:fillRect l="-3101" t="-1923" r="-1550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/>
              <p:nvPr/>
            </p:nvSpPr>
            <p:spPr>
              <a:xfrm>
                <a:off x="5557759" y="3932018"/>
                <a:ext cx="5351017" cy="75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5B40C0-2310-6345-88BC-AC3FDFB0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59" y="3932018"/>
                <a:ext cx="5351017" cy="75232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3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/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16E883F-4356-4843-B125-64BDD4F1799C}"/>
              </a:ext>
            </a:extLst>
          </p:cNvPr>
          <p:cNvSpPr/>
          <p:nvPr/>
        </p:nvSpPr>
        <p:spPr>
          <a:xfrm>
            <a:off x="7708900" y="2629415"/>
            <a:ext cx="508000" cy="33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2FD04C-1343-6D4B-9F41-9E7D1CEF4BCB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2FD04C-1343-6D4B-9F41-9E7D1CEF4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blipFill>
                <a:blip r:embed="rId6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5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54E6A-C1FA-EC43-B002-7D961BCB7262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54E6A-C1FA-EC43-B002-7D961BCB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82950" cy="2192139"/>
              </a:xfrm>
              <a:prstGeom prst="rect">
                <a:avLst/>
              </a:prstGeom>
              <a:blipFill>
                <a:blip r:embed="rId6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2208</Words>
  <Application>Microsoft Macintosh PowerPoint</Application>
  <PresentationFormat>Widescreen</PresentationFormat>
  <Paragraphs>496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Backpropagation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 Vector Form</vt:lpstr>
      <vt:lpstr>Backpropagation Vector Form</vt:lpstr>
      <vt:lpstr>Backpropagation Vector Form</vt:lpstr>
      <vt:lpstr>Backpropagation Vector Form</vt:lpstr>
      <vt:lpstr>Backpropagation Vector Form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  <vt:lpstr>Backpropagation Vector Form (Derivation)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Gunnvant Saini</dc:creator>
  <cp:lastModifiedBy>Gunnvant Saini</cp:lastModifiedBy>
  <cp:revision>1</cp:revision>
  <dcterms:created xsi:type="dcterms:W3CDTF">2021-10-15T04:36:54Z</dcterms:created>
  <dcterms:modified xsi:type="dcterms:W3CDTF">2021-10-17T06:51:16Z</dcterms:modified>
</cp:coreProperties>
</file>