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300" r:id="rId19"/>
    <p:sldId id="301" r:id="rId20"/>
    <p:sldId id="303" r:id="rId21"/>
    <p:sldId id="298" r:id="rId22"/>
    <p:sldId id="302" r:id="rId23"/>
    <p:sldId id="304" r:id="rId24"/>
    <p:sldId id="305" r:id="rId25"/>
    <p:sldId id="306" r:id="rId26"/>
    <p:sldId id="308" r:id="rId27"/>
    <p:sldId id="307" r:id="rId28"/>
    <p:sldId id="3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0DE49-A9B7-A548-A17E-1563A75456E7}" v="556" dt="2021-10-07T09:49:53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FD50DE49-A9B7-A548-A17E-1563A75456E7}"/>
    <pc:docChg chg="undo custSel addSld delSld modSld">
      <pc:chgData name="Gunnvant Saini" userId="93c4ddfd9869a0cf" providerId="LiveId" clId="{FD50DE49-A9B7-A548-A17E-1563A75456E7}" dt="2021-10-07T09:49:53.499" v="121" actId="20577"/>
      <pc:docMkLst>
        <pc:docMk/>
      </pc:docMkLst>
      <pc:sldChg chg="modSp mod">
        <pc:chgData name="Gunnvant Saini" userId="93c4ddfd9869a0cf" providerId="LiveId" clId="{FD50DE49-A9B7-A548-A17E-1563A75456E7}" dt="2021-10-07T09:43:04.800" v="26" actId="20577"/>
        <pc:sldMkLst>
          <pc:docMk/>
          <pc:sldMk cId="2029776453" sldId="256"/>
        </pc:sldMkLst>
        <pc:spChg chg="mod">
          <ac:chgData name="Gunnvant Saini" userId="93c4ddfd9869a0cf" providerId="LiveId" clId="{FD50DE49-A9B7-A548-A17E-1563A75456E7}" dt="2021-10-07T09:42:59.725" v="25" actId="20577"/>
          <ac:spMkLst>
            <pc:docMk/>
            <pc:sldMk cId="2029776453" sldId="256"/>
            <ac:spMk id="2" creationId="{68924846-5A44-F340-8870-F2C348220786}"/>
          </ac:spMkLst>
        </pc:spChg>
        <pc:spChg chg="mod">
          <ac:chgData name="Gunnvant Saini" userId="93c4ddfd9869a0cf" providerId="LiveId" clId="{FD50DE49-A9B7-A548-A17E-1563A75456E7}" dt="2021-10-07T09:43:04.800" v="26" actId="20577"/>
          <ac:spMkLst>
            <pc:docMk/>
            <pc:sldMk cId="2029776453" sldId="256"/>
            <ac:spMk id="3" creationId="{4F48E0C1-FAC2-914A-9186-0AE2E9938F85}"/>
          </ac:spMkLst>
        </pc:spChg>
      </pc:sldChg>
      <pc:sldChg chg="modSp mod">
        <pc:chgData name="Gunnvant Saini" userId="93c4ddfd9869a0cf" providerId="LiveId" clId="{FD50DE49-A9B7-A548-A17E-1563A75456E7}" dt="2021-10-07T09:43:49.796" v="81" actId="20577"/>
        <pc:sldMkLst>
          <pc:docMk/>
          <pc:sldMk cId="4240732865" sldId="257"/>
        </pc:sldMkLst>
        <pc:spChg chg="mod">
          <ac:chgData name="Gunnvant Saini" userId="93c4ddfd9869a0cf" providerId="LiveId" clId="{FD50DE49-A9B7-A548-A17E-1563A75456E7}" dt="2021-10-07T09:43:49.796" v="81" actId="20577"/>
          <ac:spMkLst>
            <pc:docMk/>
            <pc:sldMk cId="4240732865" sldId="257"/>
            <ac:spMk id="3" creationId="{EB7A94CC-8A51-A040-8B06-1714DE76E126}"/>
          </ac:spMkLst>
        </pc:spChg>
      </pc:sldChg>
      <pc:sldChg chg="delSp modSp new mod">
        <pc:chgData name="Gunnvant Saini" userId="93c4ddfd9869a0cf" providerId="LiveId" clId="{FD50DE49-A9B7-A548-A17E-1563A75456E7}" dt="2021-10-07T09:44:33.478" v="106" actId="122"/>
        <pc:sldMkLst>
          <pc:docMk/>
          <pc:sldMk cId="1913036939" sldId="273"/>
        </pc:sldMkLst>
        <pc:spChg chg="mod">
          <ac:chgData name="Gunnvant Saini" userId="93c4ddfd9869a0cf" providerId="LiveId" clId="{FD50DE49-A9B7-A548-A17E-1563A75456E7}" dt="2021-10-07T09:44:33.478" v="106" actId="122"/>
          <ac:spMkLst>
            <pc:docMk/>
            <pc:sldMk cId="1913036939" sldId="273"/>
            <ac:spMk id="2" creationId="{290D8F99-04A0-AD44-8EA9-EC6B2A2293A7}"/>
          </ac:spMkLst>
        </pc:spChg>
        <pc:spChg chg="del">
          <ac:chgData name="Gunnvant Saini" userId="93c4ddfd9869a0cf" providerId="LiveId" clId="{FD50DE49-A9B7-A548-A17E-1563A75456E7}" dt="2021-10-07T09:44:19.070" v="83" actId="478"/>
          <ac:spMkLst>
            <pc:docMk/>
            <pc:sldMk cId="1913036939" sldId="273"/>
            <ac:spMk id="3" creationId="{E0807A56-C275-9F4A-A356-D93D31E6773D}"/>
          </ac:spMkLst>
        </pc:spChg>
      </pc:sldChg>
      <pc:sldChg chg="new del">
        <pc:chgData name="Gunnvant Saini" userId="93c4ddfd9869a0cf" providerId="LiveId" clId="{FD50DE49-A9B7-A548-A17E-1563A75456E7}" dt="2021-10-07T09:48:48.763" v="109" actId="2696"/>
        <pc:sldMkLst>
          <pc:docMk/>
          <pc:sldMk cId="2167738120" sldId="274"/>
        </pc:sldMkLst>
      </pc:sldChg>
      <pc:sldChg chg="add">
        <pc:chgData name="Gunnvant Saini" userId="93c4ddfd9869a0cf" providerId="LiveId" clId="{FD50DE49-A9B7-A548-A17E-1563A75456E7}" dt="2021-10-07T09:48:43.194" v="108"/>
        <pc:sldMkLst>
          <pc:docMk/>
          <pc:sldMk cId="3782910118" sldId="298"/>
        </pc:sldMkLst>
      </pc:sldChg>
      <pc:sldChg chg="add">
        <pc:chgData name="Gunnvant Saini" userId="93c4ddfd9869a0cf" providerId="LiveId" clId="{FD50DE49-A9B7-A548-A17E-1563A75456E7}" dt="2021-10-07T09:48:43.194" v="108"/>
        <pc:sldMkLst>
          <pc:docMk/>
          <pc:sldMk cId="3416175009" sldId="300"/>
        </pc:sldMkLst>
      </pc:sldChg>
      <pc:sldChg chg="add">
        <pc:chgData name="Gunnvant Saini" userId="93c4ddfd9869a0cf" providerId="LiveId" clId="{FD50DE49-A9B7-A548-A17E-1563A75456E7}" dt="2021-10-07T09:48:43.194" v="108"/>
        <pc:sldMkLst>
          <pc:docMk/>
          <pc:sldMk cId="3053612912" sldId="301"/>
        </pc:sldMkLst>
      </pc:sldChg>
      <pc:sldChg chg="add">
        <pc:chgData name="Gunnvant Saini" userId="93c4ddfd9869a0cf" providerId="LiveId" clId="{FD50DE49-A9B7-A548-A17E-1563A75456E7}" dt="2021-10-07T09:48:43.194" v="108"/>
        <pc:sldMkLst>
          <pc:docMk/>
          <pc:sldMk cId="2304312336" sldId="302"/>
        </pc:sldMkLst>
      </pc:sldChg>
      <pc:sldChg chg="add">
        <pc:chgData name="Gunnvant Saini" userId="93c4ddfd9869a0cf" providerId="LiveId" clId="{FD50DE49-A9B7-A548-A17E-1563A75456E7}" dt="2021-10-07T09:48:43.194" v="108"/>
        <pc:sldMkLst>
          <pc:docMk/>
          <pc:sldMk cId="3567289757" sldId="303"/>
        </pc:sldMkLst>
      </pc:sldChg>
      <pc:sldChg chg="add">
        <pc:chgData name="Gunnvant Saini" userId="93c4ddfd9869a0cf" providerId="LiveId" clId="{FD50DE49-A9B7-A548-A17E-1563A75456E7}" dt="2021-10-07T09:48:43.194" v="108"/>
        <pc:sldMkLst>
          <pc:docMk/>
          <pc:sldMk cId="493930746" sldId="304"/>
        </pc:sldMkLst>
      </pc:sldChg>
      <pc:sldChg chg="add">
        <pc:chgData name="Gunnvant Saini" userId="93c4ddfd9869a0cf" providerId="LiveId" clId="{FD50DE49-A9B7-A548-A17E-1563A75456E7}" dt="2021-10-07T09:48:43.194" v="108"/>
        <pc:sldMkLst>
          <pc:docMk/>
          <pc:sldMk cId="698052388" sldId="305"/>
        </pc:sldMkLst>
      </pc:sldChg>
      <pc:sldChg chg="add">
        <pc:chgData name="Gunnvant Saini" userId="93c4ddfd9869a0cf" providerId="LiveId" clId="{FD50DE49-A9B7-A548-A17E-1563A75456E7}" dt="2021-10-07T09:48:43.194" v="108"/>
        <pc:sldMkLst>
          <pc:docMk/>
          <pc:sldMk cId="1555945683" sldId="306"/>
        </pc:sldMkLst>
      </pc:sldChg>
      <pc:sldChg chg="modSp add">
        <pc:chgData name="Gunnvant Saini" userId="93c4ddfd9869a0cf" providerId="LiveId" clId="{FD50DE49-A9B7-A548-A17E-1563A75456E7}" dt="2021-10-07T09:49:24.458" v="113" actId="20577"/>
        <pc:sldMkLst>
          <pc:docMk/>
          <pc:sldMk cId="2253805537" sldId="307"/>
        </pc:sldMkLst>
        <pc:spChg chg="mod">
          <ac:chgData name="Gunnvant Saini" userId="93c4ddfd9869a0cf" providerId="LiveId" clId="{FD50DE49-A9B7-A548-A17E-1563A75456E7}" dt="2021-10-07T09:49:21.309" v="111" actId="20577"/>
          <ac:spMkLst>
            <pc:docMk/>
            <pc:sldMk cId="2253805537" sldId="307"/>
            <ac:spMk id="12" creationId="{DDF991D8-3D75-4F2C-9056-A58778790BDA}"/>
          </ac:spMkLst>
        </pc:spChg>
        <pc:spChg chg="mod">
          <ac:chgData name="Gunnvant Saini" userId="93c4ddfd9869a0cf" providerId="LiveId" clId="{FD50DE49-A9B7-A548-A17E-1563A75456E7}" dt="2021-10-07T09:49:24.458" v="113" actId="20577"/>
          <ac:spMkLst>
            <pc:docMk/>
            <pc:sldMk cId="2253805537" sldId="307"/>
            <ac:spMk id="14" creationId="{1817341D-055D-4646-BF28-0093E6B73CB9}"/>
          </ac:spMkLst>
        </pc:spChg>
      </pc:sldChg>
      <pc:sldChg chg="modSp add">
        <pc:chgData name="Gunnvant Saini" userId="93c4ddfd9869a0cf" providerId="LiveId" clId="{FD50DE49-A9B7-A548-A17E-1563A75456E7}" dt="2021-10-07T09:49:53.499" v="121" actId="20577"/>
        <pc:sldMkLst>
          <pc:docMk/>
          <pc:sldMk cId="1783505282" sldId="308"/>
        </pc:sldMkLst>
        <pc:spChg chg="mod">
          <ac:chgData name="Gunnvant Saini" userId="93c4ddfd9869a0cf" providerId="LiveId" clId="{FD50DE49-A9B7-A548-A17E-1563A75456E7}" dt="2021-10-07T09:49:50.707" v="119" actId="20577"/>
          <ac:spMkLst>
            <pc:docMk/>
            <pc:sldMk cId="1783505282" sldId="308"/>
            <ac:spMk id="5" creationId="{26FB4B0A-C12D-4FF7-9275-1DAAFFC413A5}"/>
          </ac:spMkLst>
        </pc:spChg>
        <pc:spChg chg="mod">
          <ac:chgData name="Gunnvant Saini" userId="93c4ddfd9869a0cf" providerId="LiveId" clId="{FD50DE49-A9B7-A548-A17E-1563A75456E7}" dt="2021-10-07T09:49:53.499" v="121" actId="20577"/>
          <ac:spMkLst>
            <pc:docMk/>
            <pc:sldMk cId="1783505282" sldId="308"/>
            <ac:spMk id="11" creationId="{0A454D85-E5B7-4C1D-8BD7-BE032515060A}"/>
          </ac:spMkLst>
        </pc:spChg>
      </pc:sldChg>
      <pc:sldChg chg="modSp add">
        <pc:chgData name="Gunnvant Saini" userId="93c4ddfd9869a0cf" providerId="LiveId" clId="{FD50DE49-A9B7-A548-A17E-1563A75456E7}" dt="2021-10-07T09:49:38.078" v="117" actId="20577"/>
        <pc:sldMkLst>
          <pc:docMk/>
          <pc:sldMk cId="4131404168" sldId="309"/>
        </pc:sldMkLst>
        <pc:spChg chg="mod">
          <ac:chgData name="Gunnvant Saini" userId="93c4ddfd9869a0cf" providerId="LiveId" clId="{FD50DE49-A9B7-A548-A17E-1563A75456E7}" dt="2021-10-07T09:49:34.046" v="115" actId="20577"/>
          <ac:spMkLst>
            <pc:docMk/>
            <pc:sldMk cId="4131404168" sldId="309"/>
            <ac:spMk id="12" creationId="{34E357CB-BCED-4018-A72D-86BD3DB7E732}"/>
          </ac:spMkLst>
        </pc:spChg>
        <pc:spChg chg="mod">
          <ac:chgData name="Gunnvant Saini" userId="93c4ddfd9869a0cf" providerId="LiveId" clId="{FD50DE49-A9B7-A548-A17E-1563A75456E7}" dt="2021-10-07T09:49:38.078" v="117" actId="20577"/>
          <ac:spMkLst>
            <pc:docMk/>
            <pc:sldMk cId="4131404168" sldId="309"/>
            <ac:spMk id="14" creationId="{BE28F40E-B93B-4E9F-9B95-833098601A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4F17-156D-F34D-B1FD-2C3F12DE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C4C11-E51F-EB4F-A46D-5638CD1FF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043B5-ED1E-1345-9CA3-49B2AE43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BB12-E981-DC4B-8379-73EFD4F9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9C8D-0E99-804C-8973-5939C439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67E6-4A42-EF41-B8F9-243AC3D9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A097F-198D-FF42-8A69-A5D421C5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13AC-59B3-9D4E-A1C1-6B1E36F3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A8ED-D887-504D-B300-CD865C21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D919-F233-E64E-9C30-3D8F9BFA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4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C6481-E4AC-E84D-8A1E-14D75C8AA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27AE8-33DC-1044-8111-622372AA0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55B3-8CC8-DC4F-BDEE-53FE17FE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32F8-8E15-AF49-BED4-D82EB0D2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83C01-71CA-C443-B93E-22EDEE22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846E-9A01-3B4C-828C-41C7C157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F907-41DF-C842-AD96-1FC7ED8A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449C-26FE-8A4E-AC3B-673519C8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7CFE-4FD0-A247-A685-5B6C4047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4C1F-AA9A-9C4E-9D19-0C2DD125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F62-ACCF-8A4E-A2F6-B525137C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170D-9912-2C46-A69D-8D0CA48B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89C4-D60C-C64E-9365-8C33D989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9ACF-BB0C-5248-9CF2-DB7A660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6564-CB88-224C-A498-C4FA938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7A0E-513D-AF44-82E2-145B4207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D481-B1FE-FD45-BA98-D2977DE7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91D78-A88D-7B47-803A-F118A223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EF07C-B746-A34D-93D7-6D6AF798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58478-1A63-9342-80AA-58650877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D877C-0670-7741-B9E6-C0760AF5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1AF7-DAF2-2243-BCF5-CFE56095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2F73-C6E9-3F42-BE32-2CDC569B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70B5E-DAC3-744F-BDE2-B771336D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FA9C4-5614-5F42-8D58-66BD0CE88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5E78B-D8E8-AB43-9C46-65238D591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9AF83-5873-2444-83B8-EF5F5FC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85E10-2765-284B-8A62-403E185F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91547-AAA0-EA4D-A995-AA48423E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2310-97CC-5E49-AFCF-8ACE6A77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08A12-D755-DC40-B0D3-A6C219E2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63627-807B-BF4C-A896-7C2905F5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7C17C-F8F1-0A48-A80F-65AC25E6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0589B-5FC1-8E4F-A83B-D62310C0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88ED8-5AE8-F345-B843-72AFE889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62BED-151C-0D40-B9B8-DC3306FB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C8B2-15BD-9B48-9CBF-FB818486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21FA-BF52-604E-8B75-62C91D4E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2BC91-01D0-3543-B6A8-8F5B6DA8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3745-396B-4548-899B-36B8917D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EE81A-5135-6C41-86F3-86581F31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CCF03-CAE0-C645-9E9E-9C55BC30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EEC6-1B92-4E4D-AA79-647FF8C2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71C14-2B91-1945-BC1C-FA975D9F1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8F903-6040-8246-887A-B143195BF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43E9D-174B-0847-8D75-6D64629A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2EDE-939D-B24C-BB8A-4A668FD6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84188-2217-CD4C-8FA3-BB64B43C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3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ECBE9-78A6-0A4F-9BAD-F5C0BE93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C3F8F-1CBA-2F49-AAA8-E87EAB71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7CEC-BD76-324F-8CC4-8002D476A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98A4-F885-5F43-AE93-654E55B7CFD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710B-7AF9-F740-AD00-7D4F24E76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52DF9-0061-E342-82FB-6ACA8A7BC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0.png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4846-5A44-F340-8870-F2C348220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Algorithm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8E0C1-FAC2-914A-9186-0AE2E9938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Intuitive Explanations</a:t>
            </a:r>
          </a:p>
        </p:txBody>
      </p:sp>
    </p:spTree>
    <p:extLst>
      <p:ext uri="{BB962C8B-B14F-4D97-AF65-F5344CB8AC3E}">
        <p14:creationId xmlns:p14="http://schemas.microsoft.com/office/powerpoint/2010/main" val="202977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56531"/>
              </p:ext>
            </p:extLst>
          </p:nvPr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62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93440" y="6070600"/>
                <a:ext cx="129484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40" y="6070600"/>
                <a:ext cx="1294842" cy="299249"/>
              </a:xfrm>
              <a:prstGeom prst="rect">
                <a:avLst/>
              </a:prstGeom>
              <a:blipFill>
                <a:blip r:embed="rId4"/>
                <a:stretch>
                  <a:fillRect l="-3922" t="-4167" r="-68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95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93440" y="6070600"/>
                <a:ext cx="195495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40" y="6070600"/>
                <a:ext cx="1954959" cy="299249"/>
              </a:xfrm>
              <a:prstGeom prst="rect">
                <a:avLst/>
              </a:prstGeom>
              <a:blipFill>
                <a:blip r:embed="rId4"/>
                <a:stretch>
                  <a:fillRect l="-3896" t="-4167" r="-38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1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93440" y="6070600"/>
                <a:ext cx="1975541" cy="303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𝒇𝒊𝒏𝒂𝒍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40" y="6070600"/>
                <a:ext cx="1975541" cy="303225"/>
              </a:xfrm>
              <a:prstGeom prst="rect">
                <a:avLst/>
              </a:prstGeom>
              <a:blipFill>
                <a:blip r:embed="rId4"/>
                <a:stretch>
                  <a:fillRect l="-3846" t="-4000" r="-384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86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𝒇𝒊𝒏𝒂𝒍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blipFill>
                <a:blip r:embed="rId4"/>
                <a:stretch>
                  <a:fillRect l="-1323" r="-132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3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𝒇𝒊𝒏𝒂𝒍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blipFill>
                <a:blip r:embed="rId4"/>
                <a:stretch>
                  <a:fillRect l="-1323" r="-132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EF959947-B85F-BC45-AC48-A4F07DA4FECF}"/>
              </a:ext>
            </a:extLst>
          </p:cNvPr>
          <p:cNvSpPr/>
          <p:nvPr/>
        </p:nvSpPr>
        <p:spPr>
          <a:xfrm rot="16200000">
            <a:off x="4953339" y="5470148"/>
            <a:ext cx="469900" cy="863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1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𝒇𝒊𝒏𝒂𝒍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blipFill>
                <a:blip r:embed="rId4"/>
                <a:stretch>
                  <a:fillRect l="-1323" r="-132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EF959947-B85F-BC45-AC48-A4F07DA4FECF}"/>
              </a:ext>
            </a:extLst>
          </p:cNvPr>
          <p:cNvSpPr/>
          <p:nvPr/>
        </p:nvSpPr>
        <p:spPr>
          <a:xfrm rot="16200000">
            <a:off x="4953339" y="5470148"/>
            <a:ext cx="469900" cy="863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2676F-D9CE-4748-9F7C-35B9F2C74382}"/>
                  </a:ext>
                </a:extLst>
              </p:cNvPr>
              <p:cNvSpPr txBox="1"/>
              <p:nvPr/>
            </p:nvSpPr>
            <p:spPr>
              <a:xfrm>
                <a:off x="4718288" y="5326696"/>
                <a:ext cx="964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2676F-D9CE-4748-9F7C-35B9F2C7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288" y="5326696"/>
                <a:ext cx="964880" cy="276999"/>
              </a:xfrm>
              <a:prstGeom prst="rect">
                <a:avLst/>
              </a:prstGeom>
              <a:blipFill>
                <a:blip r:embed="rId5"/>
                <a:stretch>
                  <a:fillRect l="-5195" r="-77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5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8F99-04A0-AD44-8EA9-EC6B2A22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24479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Matrix Factorization</a:t>
            </a:r>
          </a:p>
        </p:txBody>
      </p:sp>
    </p:spTree>
    <p:extLst>
      <p:ext uri="{BB962C8B-B14F-4D97-AF65-F5344CB8AC3E}">
        <p14:creationId xmlns:p14="http://schemas.microsoft.com/office/powerpoint/2010/main" val="191303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208B-3AF0-44A9-B066-10DBFCD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Filtering: Matrix Factorization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84CB84-F2BF-48D6-8C20-AD26B0418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7488" y="1690690"/>
          <a:ext cx="660952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0996">
                  <a:extLst>
                    <a:ext uri="{9D8B030D-6E8A-4147-A177-3AD203B41FA5}">
                      <a16:colId xmlns:a16="http://schemas.microsoft.com/office/drawing/2014/main" val="3093195510"/>
                    </a:ext>
                  </a:extLst>
                </a:gridCol>
                <a:gridCol w="1141550">
                  <a:extLst>
                    <a:ext uri="{9D8B030D-6E8A-4147-A177-3AD203B41FA5}">
                      <a16:colId xmlns:a16="http://schemas.microsoft.com/office/drawing/2014/main" val="2956731974"/>
                    </a:ext>
                  </a:extLst>
                </a:gridCol>
                <a:gridCol w="1072299">
                  <a:extLst>
                    <a:ext uri="{9D8B030D-6E8A-4147-A177-3AD203B41FA5}">
                      <a16:colId xmlns:a16="http://schemas.microsoft.com/office/drawing/2014/main" val="2770319372"/>
                    </a:ext>
                  </a:extLst>
                </a:gridCol>
                <a:gridCol w="1506937">
                  <a:extLst>
                    <a:ext uri="{9D8B030D-6E8A-4147-A177-3AD203B41FA5}">
                      <a16:colId xmlns:a16="http://schemas.microsoft.com/office/drawing/2014/main" val="3173489280"/>
                    </a:ext>
                  </a:extLst>
                </a:gridCol>
                <a:gridCol w="1457740">
                  <a:extLst>
                    <a:ext uri="{9D8B030D-6E8A-4147-A177-3AD203B41FA5}">
                      <a16:colId xmlns:a16="http://schemas.microsoft.com/office/drawing/2014/main" val="250630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9078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84BE61-2652-4C35-8CC4-0B457BD98A58}"/>
              </a:ext>
            </a:extLst>
          </p:cNvPr>
          <p:cNvCxnSpPr/>
          <p:nvPr/>
        </p:nvCxnSpPr>
        <p:spPr>
          <a:xfrm flipH="1">
            <a:off x="2809461" y="3544890"/>
            <a:ext cx="3246782" cy="101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17556D-1456-49C7-A8D4-9A835B8AB95E}"/>
              </a:ext>
            </a:extLst>
          </p:cNvPr>
          <p:cNvCxnSpPr/>
          <p:nvPr/>
        </p:nvCxnSpPr>
        <p:spPr>
          <a:xfrm>
            <a:off x="6056243" y="3544890"/>
            <a:ext cx="3140767" cy="104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7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208B-3AF0-44A9-B066-10DBFCD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Filtering: Matrix Factorization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84CB84-F2BF-48D6-8C20-AD26B0418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7488" y="1690690"/>
          <a:ext cx="660952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0996">
                  <a:extLst>
                    <a:ext uri="{9D8B030D-6E8A-4147-A177-3AD203B41FA5}">
                      <a16:colId xmlns:a16="http://schemas.microsoft.com/office/drawing/2014/main" val="3093195510"/>
                    </a:ext>
                  </a:extLst>
                </a:gridCol>
                <a:gridCol w="1141550">
                  <a:extLst>
                    <a:ext uri="{9D8B030D-6E8A-4147-A177-3AD203B41FA5}">
                      <a16:colId xmlns:a16="http://schemas.microsoft.com/office/drawing/2014/main" val="2956731974"/>
                    </a:ext>
                  </a:extLst>
                </a:gridCol>
                <a:gridCol w="1072299">
                  <a:extLst>
                    <a:ext uri="{9D8B030D-6E8A-4147-A177-3AD203B41FA5}">
                      <a16:colId xmlns:a16="http://schemas.microsoft.com/office/drawing/2014/main" val="2770319372"/>
                    </a:ext>
                  </a:extLst>
                </a:gridCol>
                <a:gridCol w="1506937">
                  <a:extLst>
                    <a:ext uri="{9D8B030D-6E8A-4147-A177-3AD203B41FA5}">
                      <a16:colId xmlns:a16="http://schemas.microsoft.com/office/drawing/2014/main" val="3173489280"/>
                    </a:ext>
                  </a:extLst>
                </a:gridCol>
                <a:gridCol w="1457740">
                  <a:extLst>
                    <a:ext uri="{9D8B030D-6E8A-4147-A177-3AD203B41FA5}">
                      <a16:colId xmlns:a16="http://schemas.microsoft.com/office/drawing/2014/main" val="250630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9078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84BE61-2652-4C35-8CC4-0B457BD98A58}"/>
              </a:ext>
            </a:extLst>
          </p:cNvPr>
          <p:cNvCxnSpPr/>
          <p:nvPr/>
        </p:nvCxnSpPr>
        <p:spPr>
          <a:xfrm flipH="1">
            <a:off x="2809461" y="3544890"/>
            <a:ext cx="3246782" cy="101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17556D-1456-49C7-A8D4-9A835B8AB95E}"/>
              </a:ext>
            </a:extLst>
          </p:cNvPr>
          <p:cNvCxnSpPr/>
          <p:nvPr/>
        </p:nvCxnSpPr>
        <p:spPr>
          <a:xfrm>
            <a:off x="6056243" y="3544890"/>
            <a:ext cx="3140767" cy="104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430500-4E2C-42B5-A3F8-C1E20E4A3E2C}"/>
              </a:ext>
            </a:extLst>
          </p:cNvPr>
          <p:cNvSpPr txBox="1"/>
          <p:nvPr/>
        </p:nvSpPr>
        <p:spPr>
          <a:xfrm>
            <a:off x="1563757" y="4585252"/>
            <a:ext cx="27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 factor matrix  </a:t>
            </a:r>
          </a:p>
        </p:txBody>
      </p:sp>
    </p:spTree>
    <p:extLst>
      <p:ext uri="{BB962C8B-B14F-4D97-AF65-F5344CB8AC3E}">
        <p14:creationId xmlns:p14="http://schemas.microsoft.com/office/powerpoint/2010/main" val="30536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6E0C-B1C6-7041-9BD9-7333B2BF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94CC-8A51-A040-8B06-1714DE76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Perceptron Algorithm</a:t>
            </a:r>
          </a:p>
          <a:p>
            <a:pPr lvl="1"/>
            <a:r>
              <a:rPr lang="en-US" dirty="0"/>
              <a:t>Data View</a:t>
            </a:r>
          </a:p>
          <a:p>
            <a:pPr lvl="1"/>
            <a:r>
              <a:rPr lang="en-US" dirty="0"/>
              <a:t>Algorithm iterations</a:t>
            </a:r>
          </a:p>
          <a:p>
            <a:pPr lvl="1"/>
            <a:r>
              <a:rPr lang="en-US" dirty="0"/>
              <a:t>Final Formulation</a:t>
            </a:r>
          </a:p>
          <a:p>
            <a:r>
              <a:rPr lang="en-US" dirty="0"/>
              <a:t>Matrix Factorization</a:t>
            </a:r>
          </a:p>
        </p:txBody>
      </p:sp>
    </p:spTree>
    <p:extLst>
      <p:ext uri="{BB962C8B-B14F-4D97-AF65-F5344CB8AC3E}">
        <p14:creationId xmlns:p14="http://schemas.microsoft.com/office/powerpoint/2010/main" val="424073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208B-3AF0-44A9-B066-10DBFCD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Filtering: Matrix Factorization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84CB84-F2BF-48D6-8C20-AD26B0418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7488" y="1690690"/>
          <a:ext cx="660952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0996">
                  <a:extLst>
                    <a:ext uri="{9D8B030D-6E8A-4147-A177-3AD203B41FA5}">
                      <a16:colId xmlns:a16="http://schemas.microsoft.com/office/drawing/2014/main" val="3093195510"/>
                    </a:ext>
                  </a:extLst>
                </a:gridCol>
                <a:gridCol w="1141550">
                  <a:extLst>
                    <a:ext uri="{9D8B030D-6E8A-4147-A177-3AD203B41FA5}">
                      <a16:colId xmlns:a16="http://schemas.microsoft.com/office/drawing/2014/main" val="2956731974"/>
                    </a:ext>
                  </a:extLst>
                </a:gridCol>
                <a:gridCol w="1072299">
                  <a:extLst>
                    <a:ext uri="{9D8B030D-6E8A-4147-A177-3AD203B41FA5}">
                      <a16:colId xmlns:a16="http://schemas.microsoft.com/office/drawing/2014/main" val="2770319372"/>
                    </a:ext>
                  </a:extLst>
                </a:gridCol>
                <a:gridCol w="1506937">
                  <a:extLst>
                    <a:ext uri="{9D8B030D-6E8A-4147-A177-3AD203B41FA5}">
                      <a16:colId xmlns:a16="http://schemas.microsoft.com/office/drawing/2014/main" val="3173489280"/>
                    </a:ext>
                  </a:extLst>
                </a:gridCol>
                <a:gridCol w="1457740">
                  <a:extLst>
                    <a:ext uri="{9D8B030D-6E8A-4147-A177-3AD203B41FA5}">
                      <a16:colId xmlns:a16="http://schemas.microsoft.com/office/drawing/2014/main" val="250630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9078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84BE61-2652-4C35-8CC4-0B457BD98A58}"/>
              </a:ext>
            </a:extLst>
          </p:cNvPr>
          <p:cNvCxnSpPr/>
          <p:nvPr/>
        </p:nvCxnSpPr>
        <p:spPr>
          <a:xfrm flipH="1">
            <a:off x="2809461" y="3544890"/>
            <a:ext cx="3246782" cy="101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17556D-1456-49C7-A8D4-9A835B8AB95E}"/>
              </a:ext>
            </a:extLst>
          </p:cNvPr>
          <p:cNvCxnSpPr/>
          <p:nvPr/>
        </p:nvCxnSpPr>
        <p:spPr>
          <a:xfrm>
            <a:off x="6056243" y="3544890"/>
            <a:ext cx="3140767" cy="104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430500-4E2C-42B5-A3F8-C1E20E4A3E2C}"/>
              </a:ext>
            </a:extLst>
          </p:cNvPr>
          <p:cNvSpPr txBox="1"/>
          <p:nvPr/>
        </p:nvSpPr>
        <p:spPr>
          <a:xfrm>
            <a:off x="1563757" y="4585252"/>
            <a:ext cx="27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 factor matrix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227B4-6FE4-4195-8A82-24F397EDD782}"/>
              </a:ext>
            </a:extLst>
          </p:cNvPr>
          <p:cNvSpPr txBox="1"/>
          <p:nvPr/>
        </p:nvSpPr>
        <p:spPr>
          <a:xfrm>
            <a:off x="7944679" y="4585252"/>
            <a:ext cx="27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Item factor matrix  </a:t>
            </a:r>
          </a:p>
        </p:txBody>
      </p:sp>
    </p:spTree>
    <p:extLst>
      <p:ext uri="{BB962C8B-B14F-4D97-AF65-F5344CB8AC3E}">
        <p14:creationId xmlns:p14="http://schemas.microsoft.com/office/powerpoint/2010/main" val="356728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208B-3AF0-44A9-B066-10DBFCD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Filtering: Matrix Factorization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84CB84-F2BF-48D6-8C20-AD26B0418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7488" y="1690690"/>
          <a:ext cx="660952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0996">
                  <a:extLst>
                    <a:ext uri="{9D8B030D-6E8A-4147-A177-3AD203B41FA5}">
                      <a16:colId xmlns:a16="http://schemas.microsoft.com/office/drawing/2014/main" val="3093195510"/>
                    </a:ext>
                  </a:extLst>
                </a:gridCol>
                <a:gridCol w="1141550">
                  <a:extLst>
                    <a:ext uri="{9D8B030D-6E8A-4147-A177-3AD203B41FA5}">
                      <a16:colId xmlns:a16="http://schemas.microsoft.com/office/drawing/2014/main" val="2956731974"/>
                    </a:ext>
                  </a:extLst>
                </a:gridCol>
                <a:gridCol w="1072299">
                  <a:extLst>
                    <a:ext uri="{9D8B030D-6E8A-4147-A177-3AD203B41FA5}">
                      <a16:colId xmlns:a16="http://schemas.microsoft.com/office/drawing/2014/main" val="2770319372"/>
                    </a:ext>
                  </a:extLst>
                </a:gridCol>
                <a:gridCol w="1506937">
                  <a:extLst>
                    <a:ext uri="{9D8B030D-6E8A-4147-A177-3AD203B41FA5}">
                      <a16:colId xmlns:a16="http://schemas.microsoft.com/office/drawing/2014/main" val="3173489280"/>
                    </a:ext>
                  </a:extLst>
                </a:gridCol>
                <a:gridCol w="1457740">
                  <a:extLst>
                    <a:ext uri="{9D8B030D-6E8A-4147-A177-3AD203B41FA5}">
                      <a16:colId xmlns:a16="http://schemas.microsoft.com/office/drawing/2014/main" val="250630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907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6961C1-A61B-4103-9149-99748C1BB55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178483"/>
          <a:ext cx="324347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1735">
                  <a:extLst>
                    <a:ext uri="{9D8B030D-6E8A-4147-A177-3AD203B41FA5}">
                      <a16:colId xmlns:a16="http://schemas.microsoft.com/office/drawing/2014/main" val="2680634887"/>
                    </a:ext>
                  </a:extLst>
                </a:gridCol>
                <a:gridCol w="1621735">
                  <a:extLst>
                    <a:ext uri="{9D8B030D-6E8A-4147-A177-3AD203B41FA5}">
                      <a16:colId xmlns:a16="http://schemas.microsoft.com/office/drawing/2014/main" val="449377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8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9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9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8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910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208B-3AF0-44A9-B066-10DBFCD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Filtering: Matrix Factorization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84CB84-F2BF-48D6-8C20-AD26B0418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7488" y="1690690"/>
          <a:ext cx="660952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0996">
                  <a:extLst>
                    <a:ext uri="{9D8B030D-6E8A-4147-A177-3AD203B41FA5}">
                      <a16:colId xmlns:a16="http://schemas.microsoft.com/office/drawing/2014/main" val="3093195510"/>
                    </a:ext>
                  </a:extLst>
                </a:gridCol>
                <a:gridCol w="1141550">
                  <a:extLst>
                    <a:ext uri="{9D8B030D-6E8A-4147-A177-3AD203B41FA5}">
                      <a16:colId xmlns:a16="http://schemas.microsoft.com/office/drawing/2014/main" val="2956731974"/>
                    </a:ext>
                  </a:extLst>
                </a:gridCol>
                <a:gridCol w="1072299">
                  <a:extLst>
                    <a:ext uri="{9D8B030D-6E8A-4147-A177-3AD203B41FA5}">
                      <a16:colId xmlns:a16="http://schemas.microsoft.com/office/drawing/2014/main" val="2770319372"/>
                    </a:ext>
                  </a:extLst>
                </a:gridCol>
                <a:gridCol w="1506937">
                  <a:extLst>
                    <a:ext uri="{9D8B030D-6E8A-4147-A177-3AD203B41FA5}">
                      <a16:colId xmlns:a16="http://schemas.microsoft.com/office/drawing/2014/main" val="3173489280"/>
                    </a:ext>
                  </a:extLst>
                </a:gridCol>
                <a:gridCol w="1457740">
                  <a:extLst>
                    <a:ext uri="{9D8B030D-6E8A-4147-A177-3AD203B41FA5}">
                      <a16:colId xmlns:a16="http://schemas.microsoft.com/office/drawing/2014/main" val="250630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907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6961C1-A61B-4103-9149-99748C1BB55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178483"/>
          <a:ext cx="324347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1735">
                  <a:extLst>
                    <a:ext uri="{9D8B030D-6E8A-4147-A177-3AD203B41FA5}">
                      <a16:colId xmlns:a16="http://schemas.microsoft.com/office/drawing/2014/main" val="2680634887"/>
                    </a:ext>
                  </a:extLst>
                </a:gridCol>
                <a:gridCol w="1621735">
                  <a:extLst>
                    <a:ext uri="{9D8B030D-6E8A-4147-A177-3AD203B41FA5}">
                      <a16:colId xmlns:a16="http://schemas.microsoft.com/office/drawing/2014/main" val="449377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8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9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9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801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454638-54C7-4373-9A0B-B853FFA11C06}"/>
              </a:ext>
            </a:extLst>
          </p:cNvPr>
          <p:cNvGraphicFramePr>
            <a:graphicFrameLocks noGrp="1"/>
          </p:cNvGraphicFramePr>
          <p:nvPr/>
        </p:nvGraphicFramePr>
        <p:xfrm>
          <a:off x="4549913" y="4178483"/>
          <a:ext cx="703248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6497">
                  <a:extLst>
                    <a:ext uri="{9D8B030D-6E8A-4147-A177-3AD203B41FA5}">
                      <a16:colId xmlns:a16="http://schemas.microsoft.com/office/drawing/2014/main" val="3698113655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1124765345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1782582596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3607541338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376352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5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3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0551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FC23AE8-A158-4759-8BD3-D0707663D2AF}"/>
              </a:ext>
            </a:extLst>
          </p:cNvPr>
          <p:cNvSpPr/>
          <p:nvPr/>
        </p:nvSpPr>
        <p:spPr>
          <a:xfrm>
            <a:off x="2398643" y="2054087"/>
            <a:ext cx="3988905" cy="3975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B31D-504C-4CC7-B3CC-1EB3CEFDD529}"/>
              </a:ext>
            </a:extLst>
          </p:cNvPr>
          <p:cNvSpPr/>
          <p:nvPr/>
        </p:nvSpPr>
        <p:spPr>
          <a:xfrm>
            <a:off x="2392019" y="2458281"/>
            <a:ext cx="3988905" cy="3975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208B-3AF0-44A9-B066-10DBFCD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Filtering: Matrix Factorization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84CB84-F2BF-48D6-8C20-AD26B0418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7488" y="1690690"/>
          <a:ext cx="660952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0996">
                  <a:extLst>
                    <a:ext uri="{9D8B030D-6E8A-4147-A177-3AD203B41FA5}">
                      <a16:colId xmlns:a16="http://schemas.microsoft.com/office/drawing/2014/main" val="3093195510"/>
                    </a:ext>
                  </a:extLst>
                </a:gridCol>
                <a:gridCol w="1141550">
                  <a:extLst>
                    <a:ext uri="{9D8B030D-6E8A-4147-A177-3AD203B41FA5}">
                      <a16:colId xmlns:a16="http://schemas.microsoft.com/office/drawing/2014/main" val="2956731974"/>
                    </a:ext>
                  </a:extLst>
                </a:gridCol>
                <a:gridCol w="1072299">
                  <a:extLst>
                    <a:ext uri="{9D8B030D-6E8A-4147-A177-3AD203B41FA5}">
                      <a16:colId xmlns:a16="http://schemas.microsoft.com/office/drawing/2014/main" val="2770319372"/>
                    </a:ext>
                  </a:extLst>
                </a:gridCol>
                <a:gridCol w="1506937">
                  <a:extLst>
                    <a:ext uri="{9D8B030D-6E8A-4147-A177-3AD203B41FA5}">
                      <a16:colId xmlns:a16="http://schemas.microsoft.com/office/drawing/2014/main" val="3173489280"/>
                    </a:ext>
                  </a:extLst>
                </a:gridCol>
                <a:gridCol w="1457740">
                  <a:extLst>
                    <a:ext uri="{9D8B030D-6E8A-4147-A177-3AD203B41FA5}">
                      <a16:colId xmlns:a16="http://schemas.microsoft.com/office/drawing/2014/main" val="250630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907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6961C1-A61B-4103-9149-99748C1BB55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178483"/>
          <a:ext cx="324347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1735">
                  <a:extLst>
                    <a:ext uri="{9D8B030D-6E8A-4147-A177-3AD203B41FA5}">
                      <a16:colId xmlns:a16="http://schemas.microsoft.com/office/drawing/2014/main" val="2680634887"/>
                    </a:ext>
                  </a:extLst>
                </a:gridCol>
                <a:gridCol w="1621735">
                  <a:extLst>
                    <a:ext uri="{9D8B030D-6E8A-4147-A177-3AD203B41FA5}">
                      <a16:colId xmlns:a16="http://schemas.microsoft.com/office/drawing/2014/main" val="449377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Scifi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8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9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9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801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454638-54C7-4373-9A0B-B853FFA11C06}"/>
              </a:ext>
            </a:extLst>
          </p:cNvPr>
          <p:cNvGraphicFramePr>
            <a:graphicFrameLocks noGrp="1"/>
          </p:cNvGraphicFramePr>
          <p:nvPr/>
        </p:nvGraphicFramePr>
        <p:xfrm>
          <a:off x="4549913" y="4178483"/>
          <a:ext cx="703248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6497">
                  <a:extLst>
                    <a:ext uri="{9D8B030D-6E8A-4147-A177-3AD203B41FA5}">
                      <a16:colId xmlns:a16="http://schemas.microsoft.com/office/drawing/2014/main" val="3698113655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1124765345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1782582596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3607541338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376352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5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Scifi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3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0551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D1C8394-F7D2-400A-9E4D-1FA7B17E5081}"/>
              </a:ext>
            </a:extLst>
          </p:cNvPr>
          <p:cNvSpPr/>
          <p:nvPr/>
        </p:nvSpPr>
        <p:spPr>
          <a:xfrm>
            <a:off x="2398643" y="2054087"/>
            <a:ext cx="3988905" cy="3975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A23B2-394E-4365-A609-1DD45966120C}"/>
              </a:ext>
            </a:extLst>
          </p:cNvPr>
          <p:cNvSpPr/>
          <p:nvPr/>
        </p:nvSpPr>
        <p:spPr>
          <a:xfrm>
            <a:off x="2392019" y="2458281"/>
            <a:ext cx="3988905" cy="3975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4FF26-0C43-4396-8731-38E785567C5F}"/>
              </a:ext>
            </a:extLst>
          </p:cNvPr>
          <p:cNvSpPr/>
          <p:nvPr/>
        </p:nvSpPr>
        <p:spPr>
          <a:xfrm>
            <a:off x="742122" y="4545496"/>
            <a:ext cx="1845366" cy="745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DA5EF-E148-46E3-9B73-A86961A0A119}"/>
              </a:ext>
            </a:extLst>
          </p:cNvPr>
          <p:cNvSpPr/>
          <p:nvPr/>
        </p:nvSpPr>
        <p:spPr>
          <a:xfrm>
            <a:off x="4651513" y="3975652"/>
            <a:ext cx="4240696" cy="9637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3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208B-3AF0-44A9-B066-10DBFCD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Filtering: Matrix Factorization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84CB84-F2BF-48D6-8C20-AD26B0418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7488" y="1690690"/>
          <a:ext cx="660952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0996">
                  <a:extLst>
                    <a:ext uri="{9D8B030D-6E8A-4147-A177-3AD203B41FA5}">
                      <a16:colId xmlns:a16="http://schemas.microsoft.com/office/drawing/2014/main" val="3093195510"/>
                    </a:ext>
                  </a:extLst>
                </a:gridCol>
                <a:gridCol w="1141550">
                  <a:extLst>
                    <a:ext uri="{9D8B030D-6E8A-4147-A177-3AD203B41FA5}">
                      <a16:colId xmlns:a16="http://schemas.microsoft.com/office/drawing/2014/main" val="2956731974"/>
                    </a:ext>
                  </a:extLst>
                </a:gridCol>
                <a:gridCol w="1072299">
                  <a:extLst>
                    <a:ext uri="{9D8B030D-6E8A-4147-A177-3AD203B41FA5}">
                      <a16:colId xmlns:a16="http://schemas.microsoft.com/office/drawing/2014/main" val="2770319372"/>
                    </a:ext>
                  </a:extLst>
                </a:gridCol>
                <a:gridCol w="1506937">
                  <a:extLst>
                    <a:ext uri="{9D8B030D-6E8A-4147-A177-3AD203B41FA5}">
                      <a16:colId xmlns:a16="http://schemas.microsoft.com/office/drawing/2014/main" val="3173489280"/>
                    </a:ext>
                  </a:extLst>
                </a:gridCol>
                <a:gridCol w="1457740">
                  <a:extLst>
                    <a:ext uri="{9D8B030D-6E8A-4147-A177-3AD203B41FA5}">
                      <a16:colId xmlns:a16="http://schemas.microsoft.com/office/drawing/2014/main" val="250630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Hulk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907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6961C1-A61B-4103-9149-99748C1BB55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178483"/>
          <a:ext cx="324347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1735">
                  <a:extLst>
                    <a:ext uri="{9D8B030D-6E8A-4147-A177-3AD203B41FA5}">
                      <a16:colId xmlns:a16="http://schemas.microsoft.com/office/drawing/2014/main" val="2680634887"/>
                    </a:ext>
                  </a:extLst>
                </a:gridCol>
                <a:gridCol w="1621735">
                  <a:extLst>
                    <a:ext uri="{9D8B030D-6E8A-4147-A177-3AD203B41FA5}">
                      <a16:colId xmlns:a16="http://schemas.microsoft.com/office/drawing/2014/main" val="449377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Scifi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8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-0.41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9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-0.57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9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801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454638-54C7-4373-9A0B-B853FFA11C06}"/>
              </a:ext>
            </a:extLst>
          </p:cNvPr>
          <p:cNvGraphicFramePr>
            <a:graphicFrameLocks noGrp="1"/>
          </p:cNvGraphicFramePr>
          <p:nvPr/>
        </p:nvGraphicFramePr>
        <p:xfrm>
          <a:off x="4549913" y="4178483"/>
          <a:ext cx="703248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6497">
                  <a:extLst>
                    <a:ext uri="{9D8B030D-6E8A-4147-A177-3AD203B41FA5}">
                      <a16:colId xmlns:a16="http://schemas.microsoft.com/office/drawing/2014/main" val="3698113655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1124765345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1782582596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3607541338"/>
                    </a:ext>
                  </a:extLst>
                </a:gridCol>
                <a:gridCol w="1406497">
                  <a:extLst>
                    <a:ext uri="{9D8B030D-6E8A-4147-A177-3AD203B41FA5}">
                      <a16:colId xmlns:a16="http://schemas.microsoft.com/office/drawing/2014/main" val="376352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5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Scifi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3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Fantasy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0551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1AA9DA6-CE59-4A1D-BFF6-5AF8430B1F36}"/>
              </a:ext>
            </a:extLst>
          </p:cNvPr>
          <p:cNvSpPr/>
          <p:nvPr/>
        </p:nvSpPr>
        <p:spPr>
          <a:xfrm>
            <a:off x="6453809" y="2782957"/>
            <a:ext cx="3034748" cy="7619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64E59-563D-44D0-A331-1824F69061CA}"/>
              </a:ext>
            </a:extLst>
          </p:cNvPr>
          <p:cNvSpPr/>
          <p:nvPr/>
        </p:nvSpPr>
        <p:spPr>
          <a:xfrm>
            <a:off x="2451652" y="5291003"/>
            <a:ext cx="1802296" cy="8845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B5AC5-D6E5-486A-9C57-79735E9F8EF7}"/>
              </a:ext>
            </a:extLst>
          </p:cNvPr>
          <p:cNvSpPr/>
          <p:nvPr/>
        </p:nvSpPr>
        <p:spPr>
          <a:xfrm>
            <a:off x="8852452" y="4041913"/>
            <a:ext cx="2862470" cy="17227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36F8-988D-4341-B39F-4A8E3547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Filtering: Matrix Factorization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E801FE-51D2-465C-AEA5-547B1F648ED8}"/>
                  </a:ext>
                </a:extLst>
              </p:cNvPr>
              <p:cNvSpPr/>
              <p:nvPr/>
            </p:nvSpPr>
            <p:spPr>
              <a:xfrm>
                <a:off x="1855304" y="2279374"/>
                <a:ext cx="3511826" cy="22926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User Rating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E801FE-51D2-465C-AEA5-547B1F648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04" y="2279374"/>
                <a:ext cx="3511826" cy="2292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945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36F8-988D-4341-B39F-4A8E3547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Filtering: Matrix Factorization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E801FE-51D2-465C-AEA5-547B1F648ED8}"/>
                  </a:ext>
                </a:extLst>
              </p:cNvPr>
              <p:cNvSpPr/>
              <p:nvPr/>
            </p:nvSpPr>
            <p:spPr>
              <a:xfrm>
                <a:off x="1855304" y="2279374"/>
                <a:ext cx="3511826" cy="22926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User Rating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E801FE-51D2-465C-AEA5-547B1F648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04" y="2279374"/>
                <a:ext cx="3511826" cy="2292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quals 6">
            <a:extLst>
              <a:ext uri="{FF2B5EF4-FFF2-40B4-BE49-F238E27FC236}">
                <a16:creationId xmlns:a16="http://schemas.microsoft.com/office/drawing/2014/main" id="{FB694D9E-CA75-41FF-B8A2-A9A48F68FE68}"/>
              </a:ext>
            </a:extLst>
          </p:cNvPr>
          <p:cNvSpPr/>
          <p:nvPr/>
        </p:nvSpPr>
        <p:spPr>
          <a:xfrm>
            <a:off x="5420141" y="3048002"/>
            <a:ext cx="1484244" cy="622852"/>
          </a:xfrm>
          <a:prstGeom prst="mathEqua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07C1BD-3C43-4B65-9391-771DD44E7DDC}"/>
                  </a:ext>
                </a:extLst>
              </p:cNvPr>
              <p:cNvSpPr/>
              <p:nvPr/>
            </p:nvSpPr>
            <p:spPr>
              <a:xfrm>
                <a:off x="6904385" y="2279375"/>
                <a:ext cx="1630015" cy="22926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User Factor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07C1BD-3C43-4B65-9391-771DD44E7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85" y="2279375"/>
                <a:ext cx="1630015" cy="2292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5D7FAE-94DE-448E-B4BB-23F17F4F117E}"/>
                  </a:ext>
                </a:extLst>
              </p:cNvPr>
              <p:cNvSpPr/>
              <p:nvPr/>
            </p:nvSpPr>
            <p:spPr>
              <a:xfrm>
                <a:off x="8825948" y="2279374"/>
                <a:ext cx="2994991" cy="108667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Item Factor Matrix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5D7FAE-94DE-448E-B4BB-23F17F4F1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2279374"/>
                <a:ext cx="2994991" cy="1086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50B0435F-5736-407B-9101-2DA7EE034C87}"/>
              </a:ext>
            </a:extLst>
          </p:cNvPr>
          <p:cNvSpPr/>
          <p:nvPr/>
        </p:nvSpPr>
        <p:spPr>
          <a:xfrm rot="5400000">
            <a:off x="7315200" y="4359965"/>
            <a:ext cx="742122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FB4B0A-C12D-4FF7-9275-1DAAFFC413A5}"/>
                  </a:ext>
                </a:extLst>
              </p:cNvPr>
              <p:cNvSpPr txBox="1"/>
              <p:nvPr/>
            </p:nvSpPr>
            <p:spPr>
              <a:xfrm>
                <a:off x="7076661" y="5499652"/>
                <a:ext cx="119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FB4B0A-C12D-4FF7-9275-1DAAFFC41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5499652"/>
                <a:ext cx="11926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F876F446-86F2-4F6C-B950-3E8E796D82B1}"/>
              </a:ext>
            </a:extLst>
          </p:cNvPr>
          <p:cNvSpPr/>
          <p:nvPr/>
        </p:nvSpPr>
        <p:spPr>
          <a:xfrm rot="5400000">
            <a:off x="9952383" y="2259497"/>
            <a:ext cx="742122" cy="29949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454D85-E5B7-4C1D-8BD7-BE032515060A}"/>
                  </a:ext>
                </a:extLst>
              </p:cNvPr>
              <p:cNvSpPr txBox="1"/>
              <p:nvPr/>
            </p:nvSpPr>
            <p:spPr>
              <a:xfrm>
                <a:off x="9826489" y="4287080"/>
                <a:ext cx="119269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454D85-E5B7-4C1D-8BD7-BE0325150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489" y="4287080"/>
                <a:ext cx="1192696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505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36F8-988D-4341-B39F-4A8E3547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Filtering: Matrix Factorization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E801FE-51D2-465C-AEA5-547B1F648ED8}"/>
                  </a:ext>
                </a:extLst>
              </p:cNvPr>
              <p:cNvSpPr/>
              <p:nvPr/>
            </p:nvSpPr>
            <p:spPr>
              <a:xfrm>
                <a:off x="1855304" y="2279374"/>
                <a:ext cx="3511826" cy="22926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User Rating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E801FE-51D2-465C-AEA5-547B1F648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04" y="2279374"/>
                <a:ext cx="3511826" cy="2292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quals 6">
            <a:extLst>
              <a:ext uri="{FF2B5EF4-FFF2-40B4-BE49-F238E27FC236}">
                <a16:creationId xmlns:a16="http://schemas.microsoft.com/office/drawing/2014/main" id="{FB694D9E-CA75-41FF-B8A2-A9A48F68FE68}"/>
              </a:ext>
            </a:extLst>
          </p:cNvPr>
          <p:cNvSpPr/>
          <p:nvPr/>
        </p:nvSpPr>
        <p:spPr>
          <a:xfrm>
            <a:off x="5420141" y="3048002"/>
            <a:ext cx="1484244" cy="622852"/>
          </a:xfrm>
          <a:prstGeom prst="mathEqua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07C1BD-3C43-4B65-9391-771DD44E7DDC}"/>
                  </a:ext>
                </a:extLst>
              </p:cNvPr>
              <p:cNvSpPr/>
              <p:nvPr/>
            </p:nvSpPr>
            <p:spPr>
              <a:xfrm>
                <a:off x="6904385" y="2279375"/>
                <a:ext cx="1630015" cy="22926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User Factor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07C1BD-3C43-4B65-9391-771DD44E7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85" y="2279375"/>
                <a:ext cx="1630015" cy="2292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5D7FAE-94DE-448E-B4BB-23F17F4F117E}"/>
                  </a:ext>
                </a:extLst>
              </p:cNvPr>
              <p:cNvSpPr/>
              <p:nvPr/>
            </p:nvSpPr>
            <p:spPr>
              <a:xfrm>
                <a:off x="8825948" y="2279374"/>
                <a:ext cx="2994991" cy="108667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Item Factor Matrix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5D7FAE-94DE-448E-B4BB-23F17F4F1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2279374"/>
                <a:ext cx="2994991" cy="1086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DD3E4-2ADA-4962-8A9D-371DFC6375F2}"/>
                  </a:ext>
                </a:extLst>
              </p:cNvPr>
              <p:cNvSpPr txBox="1"/>
              <p:nvPr/>
            </p:nvSpPr>
            <p:spPr>
              <a:xfrm>
                <a:off x="3723863" y="6122505"/>
                <a:ext cx="487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DD3E4-2ADA-4962-8A9D-371DFC637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863" y="6122505"/>
                <a:ext cx="48768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3B7527E3-DA80-4B18-9662-425D8961643D}"/>
              </a:ext>
            </a:extLst>
          </p:cNvPr>
          <p:cNvSpPr/>
          <p:nvPr/>
        </p:nvSpPr>
        <p:spPr>
          <a:xfrm rot="5400000">
            <a:off x="7315200" y="4359965"/>
            <a:ext cx="742122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F991D8-3D75-4F2C-9056-A58778790BDA}"/>
                  </a:ext>
                </a:extLst>
              </p:cNvPr>
              <p:cNvSpPr txBox="1"/>
              <p:nvPr/>
            </p:nvSpPr>
            <p:spPr>
              <a:xfrm>
                <a:off x="7076661" y="5499652"/>
                <a:ext cx="119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F991D8-3D75-4F2C-9056-A5877879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5499652"/>
                <a:ext cx="11926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24F1B56B-6C07-46B0-882E-88E819BF44AD}"/>
              </a:ext>
            </a:extLst>
          </p:cNvPr>
          <p:cNvSpPr/>
          <p:nvPr/>
        </p:nvSpPr>
        <p:spPr>
          <a:xfrm rot="5400000">
            <a:off x="9952383" y="2259497"/>
            <a:ext cx="742122" cy="29949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17341D-055D-4646-BF28-0093E6B73CB9}"/>
                  </a:ext>
                </a:extLst>
              </p:cNvPr>
              <p:cNvSpPr txBox="1"/>
              <p:nvPr/>
            </p:nvSpPr>
            <p:spPr>
              <a:xfrm>
                <a:off x="9826489" y="4287080"/>
                <a:ext cx="119269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17341D-055D-4646-BF28-0093E6B73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489" y="4287080"/>
                <a:ext cx="1192696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805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36F8-988D-4341-B39F-4A8E3547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Collaborative Filtering: Matrix Factorization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E801FE-51D2-465C-AEA5-547B1F648ED8}"/>
                  </a:ext>
                </a:extLst>
              </p:cNvPr>
              <p:cNvSpPr/>
              <p:nvPr/>
            </p:nvSpPr>
            <p:spPr>
              <a:xfrm>
                <a:off x="1855304" y="2279374"/>
                <a:ext cx="3511826" cy="22926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User Rating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1000×10,000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E801FE-51D2-465C-AEA5-547B1F648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04" y="2279374"/>
                <a:ext cx="3511826" cy="2292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quals 6">
            <a:extLst>
              <a:ext uri="{FF2B5EF4-FFF2-40B4-BE49-F238E27FC236}">
                <a16:creationId xmlns:a16="http://schemas.microsoft.com/office/drawing/2014/main" id="{FB694D9E-CA75-41FF-B8A2-A9A48F68FE68}"/>
              </a:ext>
            </a:extLst>
          </p:cNvPr>
          <p:cNvSpPr/>
          <p:nvPr/>
        </p:nvSpPr>
        <p:spPr>
          <a:xfrm>
            <a:off x="5420141" y="3048002"/>
            <a:ext cx="1484244" cy="622852"/>
          </a:xfrm>
          <a:prstGeom prst="mathEqua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07C1BD-3C43-4B65-9391-771DD44E7DDC}"/>
                  </a:ext>
                </a:extLst>
              </p:cNvPr>
              <p:cNvSpPr/>
              <p:nvPr/>
            </p:nvSpPr>
            <p:spPr>
              <a:xfrm>
                <a:off x="6904385" y="2279375"/>
                <a:ext cx="1630015" cy="22926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User Factor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1000×20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07C1BD-3C43-4B65-9391-771DD44E7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85" y="2279375"/>
                <a:ext cx="1630015" cy="2292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5D7FAE-94DE-448E-B4BB-23F17F4F117E}"/>
                  </a:ext>
                </a:extLst>
              </p:cNvPr>
              <p:cNvSpPr/>
              <p:nvPr/>
            </p:nvSpPr>
            <p:spPr>
              <a:xfrm>
                <a:off x="8825948" y="2279374"/>
                <a:ext cx="2994991" cy="108667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Item Factor Matrix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20×10,000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5D7FAE-94DE-448E-B4BB-23F17F4F1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2279374"/>
                <a:ext cx="2994991" cy="1086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099F2-BE9E-437E-9C94-FA43994CBE04}"/>
                  </a:ext>
                </a:extLst>
              </p:cNvPr>
              <p:cNvSpPr txBox="1"/>
              <p:nvPr/>
            </p:nvSpPr>
            <p:spPr>
              <a:xfrm>
                <a:off x="3949150" y="6228523"/>
                <a:ext cx="487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099F2-BE9E-437E-9C94-FA43994C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50" y="6228523"/>
                <a:ext cx="487680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A9896534-1AD3-4999-8F0F-F87C8B61BE00}"/>
              </a:ext>
            </a:extLst>
          </p:cNvPr>
          <p:cNvSpPr/>
          <p:nvPr/>
        </p:nvSpPr>
        <p:spPr>
          <a:xfrm rot="5400000">
            <a:off x="7315200" y="4359965"/>
            <a:ext cx="742122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E357CB-BCED-4018-A72D-86BD3DB7E732}"/>
                  </a:ext>
                </a:extLst>
              </p:cNvPr>
              <p:cNvSpPr txBox="1"/>
              <p:nvPr/>
            </p:nvSpPr>
            <p:spPr>
              <a:xfrm>
                <a:off x="7076661" y="5499652"/>
                <a:ext cx="119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E357CB-BCED-4018-A72D-86BD3DB7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5499652"/>
                <a:ext cx="11926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F64AF19F-B9A1-4BF0-97CA-24E82557C603}"/>
              </a:ext>
            </a:extLst>
          </p:cNvPr>
          <p:cNvSpPr/>
          <p:nvPr/>
        </p:nvSpPr>
        <p:spPr>
          <a:xfrm rot="5400000">
            <a:off x="9952383" y="2259497"/>
            <a:ext cx="742122" cy="29949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8F40E-B93B-4E9F-9B95-833098601AD6}"/>
                  </a:ext>
                </a:extLst>
              </p:cNvPr>
              <p:cNvSpPr txBox="1"/>
              <p:nvPr/>
            </p:nvSpPr>
            <p:spPr>
              <a:xfrm>
                <a:off x="9826489" y="4287080"/>
                <a:ext cx="119269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8F40E-B93B-4E9F-9B95-833098601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489" y="4287080"/>
                <a:ext cx="1192696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40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227"/>
              </p:ext>
            </p:extLst>
          </p:nvPr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ACC05E-6B97-F84A-ABC7-0527B952AB64}"/>
                  </a:ext>
                </a:extLst>
              </p:cNvPr>
              <p:cNvSpPr txBox="1"/>
              <p:nvPr/>
            </p:nvSpPr>
            <p:spPr>
              <a:xfrm>
                <a:off x="5067299" y="914400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ACC05E-6B97-F84A-ABC7-0527B952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9" y="914400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5390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>
            <a:off x="7989501" y="296316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4F8D1-764A-0C4D-A4F1-CFA2225CF775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4F8D1-764A-0C4D-A4F1-CFA2225CF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2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DC17B2-7F25-894F-A151-0BAD1F4B7A56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DC17B2-7F25-894F-A151-0BAD1F4B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A5CC3E-BB82-0247-9EBA-7388DF0AE89D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A5CC3E-BB82-0247-9EBA-7388DF0AE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5A041-9E54-264B-92AF-D846EF1D0731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5A041-9E54-264B-92AF-D846EF1D0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8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>
            <a:off x="7989501" y="296316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155E58-B330-4E44-B1B8-536D6E9C81BE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155E58-B330-4E44-B1B8-536D6E9C8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D07972-A396-BE4D-9427-08323DD8421E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1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D07972-A396-BE4D-9427-08323DD84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3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74A8A4-68C8-804D-9D6B-2D620DF19125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1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74A8A4-68C8-804D-9D6B-2D620DF1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A4A65C-A69D-3C44-A443-4BC013C2F8B8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1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A4A65C-A69D-3C44-A443-4BC013C2F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07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8155462">
            <a:off x="7989501" y="3034609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20A186-7679-654C-A053-D1AA908252F1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20A186-7679-654C-A053-D1AA90825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194F8-9807-0549-98F3-702AC86CD462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2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194F8-9807-0549-98F3-702AC86CD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3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E9049D-824F-5946-8CC0-19B7C106AFF5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2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E9049D-824F-5946-8CC0-19B7C106A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ECA661-475C-5C4A-9BFF-E42519F5DBBC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ECA661-475C-5C4A-9BFF-E42519F5D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59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0800000">
            <a:off x="7989501" y="3034609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54884-0A0A-724F-A109-18BDCE55A680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54884-0A0A-724F-A109-18BDCE55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AEBA80-9D3C-8942-B3D1-13A9EDD984E3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3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AEBA80-9D3C-8942-B3D1-13A9EDD9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3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D3C77C-15F2-1846-8CC1-55DCA67350E4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3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D3C77C-15F2-1846-8CC1-55DCA6735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06B682-9E46-5B41-A807-A06DB7CD8363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3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06B682-9E46-5B41-A807-A06DB7CD8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92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255FF5-4D79-2141-A4F0-C10ECA86FEF5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4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255FF5-4D79-2141-A4F0-C10ECA86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3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FF3612-DB1D-5348-BF8A-73D5E43DB452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4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FF3612-DB1D-5348-BF8A-73D5E43D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5C51A9-9645-7447-BADB-17CA3225B1D8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4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5C51A9-9645-7447-BADB-17CA3225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8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7900605" y="619362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605" y="619362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9154A9-55E1-4A42-8429-D5AF6346DABF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4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9154A9-55E1-4A42-8429-D5AF6346D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C05197-5C7E-B44D-BB14-CF53B810A57E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4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C05197-5C7E-B44D-BB14-CF53B810A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24BAB3-901D-AE43-A4F7-6576983C0B3B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4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24BAB3-901D-AE43-A4F7-6576983C0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6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3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1729</Words>
  <Application>Microsoft Macintosh PowerPoint</Application>
  <PresentationFormat>Widescreen</PresentationFormat>
  <Paragraphs>656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Algorithm Demos</vt:lpstr>
      <vt:lpstr>Agenda</vt:lpstr>
      <vt:lpstr>Data View</vt:lpstr>
      <vt:lpstr>Algorithm Iterations: Iter1</vt:lpstr>
      <vt:lpstr>Algorithm Iterations: Iter2</vt:lpstr>
      <vt:lpstr>Algorithm Iterations: Iter3</vt:lpstr>
      <vt:lpstr>Algorithm Iterations: Iter4</vt:lpstr>
      <vt:lpstr>Algorithm Iterations: Iter5</vt:lpstr>
      <vt:lpstr>Algorithm Iterations: Iter5</vt:lpstr>
      <vt:lpstr>Algorithm Iterations: Final Formulation</vt:lpstr>
      <vt:lpstr>Algorithm Iterations: Final Formulation</vt:lpstr>
      <vt:lpstr>Algorithm Iterations: Final Formulation</vt:lpstr>
      <vt:lpstr>Algorithm Iterations: Final Formulation</vt:lpstr>
      <vt:lpstr>Algorithm Iterations: Final Formulation</vt:lpstr>
      <vt:lpstr>Algorithm Iterations: Final Formulation</vt:lpstr>
      <vt:lpstr>Algorithm Iterations: Final Formulation</vt:lpstr>
      <vt:lpstr>Matrix Factorization</vt:lpstr>
      <vt:lpstr>Collaborative Filtering: Matrix Factorization</vt:lpstr>
      <vt:lpstr>Collaborative Filtering: Matrix Factorization</vt:lpstr>
      <vt:lpstr>Collaborative Filtering: Matrix Factorization</vt:lpstr>
      <vt:lpstr>Collaborative Filtering: Matrix Factorization</vt:lpstr>
      <vt:lpstr>Collaborative Filtering: Matrix Factorization</vt:lpstr>
      <vt:lpstr>Collaborative Filtering: Matrix Factorization</vt:lpstr>
      <vt:lpstr>Collaborative Filtering: Matrix Factorization</vt:lpstr>
      <vt:lpstr>Collaborative Filtering: Matrix Factorization</vt:lpstr>
      <vt:lpstr>Collaborative Filtering: Matrix Factorization</vt:lpstr>
      <vt:lpstr>Collaborative Filtering: Matrix Factorization</vt:lpstr>
      <vt:lpstr>Collaborative Filtering: Matrix Factorization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Perceptron Algorithm</dc:title>
  <dc:creator>Gunnvant Saini</dc:creator>
  <cp:lastModifiedBy>Gunnvant Saini</cp:lastModifiedBy>
  <cp:revision>1</cp:revision>
  <dcterms:created xsi:type="dcterms:W3CDTF">2021-10-06T06:42:52Z</dcterms:created>
  <dcterms:modified xsi:type="dcterms:W3CDTF">2021-10-07T09:50:20Z</dcterms:modified>
</cp:coreProperties>
</file>