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7" r:id="rId12"/>
    <p:sldId id="268" r:id="rId13"/>
    <p:sldId id="269" r:id="rId14"/>
    <p:sldId id="270" r:id="rId15"/>
    <p:sldId id="271" r:id="rId16"/>
    <p:sldId id="274" r:id="rId17"/>
    <p:sldId id="272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8" r:id="rId31"/>
    <p:sldId id="287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B6E0F2-E0EC-E94F-A80D-918920518740}" v="1744" dt="2021-11-07T13:09:09.1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7"/>
  </p:normalViewPr>
  <p:slideViewPr>
    <p:cSldViewPr snapToGrid="0" snapToObjects="1">
      <p:cViewPr varScale="1">
        <p:scale>
          <a:sx n="101" d="100"/>
          <a:sy n="101" d="100"/>
        </p:scale>
        <p:origin x="1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nnvant Saini" userId="93c4ddfd9869a0cf" providerId="LiveId" clId="{18B6E0F2-E0EC-E94F-A80D-918920518740}"/>
    <pc:docChg chg="undo custSel addSld delSld modSld sldOrd">
      <pc:chgData name="Gunnvant Saini" userId="93c4ddfd9869a0cf" providerId="LiveId" clId="{18B6E0F2-E0EC-E94F-A80D-918920518740}" dt="2021-11-07T13:10:00.915" v="4516" actId="27636"/>
      <pc:docMkLst>
        <pc:docMk/>
      </pc:docMkLst>
      <pc:sldChg chg="modSp mod">
        <pc:chgData name="Gunnvant Saini" userId="93c4ddfd9869a0cf" providerId="LiveId" clId="{18B6E0F2-E0EC-E94F-A80D-918920518740}" dt="2021-11-07T12:54:03.886" v="3664" actId="20577"/>
        <pc:sldMkLst>
          <pc:docMk/>
          <pc:sldMk cId="58858617" sldId="257"/>
        </pc:sldMkLst>
        <pc:spChg chg="mod">
          <ac:chgData name="Gunnvant Saini" userId="93c4ddfd9869a0cf" providerId="LiveId" clId="{18B6E0F2-E0EC-E94F-A80D-918920518740}" dt="2021-11-07T12:54:03.886" v="3664" actId="20577"/>
          <ac:spMkLst>
            <pc:docMk/>
            <pc:sldMk cId="58858617" sldId="257"/>
            <ac:spMk id="3" creationId="{32513AE9-4C63-A54A-9F21-8A9A0DFE000E}"/>
          </ac:spMkLst>
        </pc:spChg>
      </pc:sldChg>
      <pc:sldChg chg="addSp delSp modSp new mod">
        <pc:chgData name="Gunnvant Saini" userId="93c4ddfd9869a0cf" providerId="LiveId" clId="{18B6E0F2-E0EC-E94F-A80D-918920518740}" dt="2021-11-02T06:15:50.301" v="508" actId="14100"/>
        <pc:sldMkLst>
          <pc:docMk/>
          <pc:sldMk cId="2418495142" sldId="259"/>
        </pc:sldMkLst>
        <pc:spChg chg="mod">
          <ac:chgData name="Gunnvant Saini" userId="93c4ddfd9869a0cf" providerId="LiveId" clId="{18B6E0F2-E0EC-E94F-A80D-918920518740}" dt="2021-10-27T11:39:37.108" v="41" actId="20577"/>
          <ac:spMkLst>
            <pc:docMk/>
            <pc:sldMk cId="2418495142" sldId="259"/>
            <ac:spMk id="2" creationId="{037941BB-8D01-D445-97B9-D6C85912B231}"/>
          </ac:spMkLst>
        </pc:spChg>
        <pc:spChg chg="del">
          <ac:chgData name="Gunnvant Saini" userId="93c4ddfd9869a0cf" providerId="LiveId" clId="{18B6E0F2-E0EC-E94F-A80D-918920518740}" dt="2021-10-27T11:39:41.088" v="42" actId="478"/>
          <ac:spMkLst>
            <pc:docMk/>
            <pc:sldMk cId="2418495142" sldId="259"/>
            <ac:spMk id="3" creationId="{383C91C4-D22D-4549-9747-4B5C2D892643}"/>
          </ac:spMkLst>
        </pc:spChg>
        <pc:graphicFrameChg chg="add mod modGraphic">
          <ac:chgData name="Gunnvant Saini" userId="93c4ddfd9869a0cf" providerId="LiveId" clId="{18B6E0F2-E0EC-E94F-A80D-918920518740}" dt="2021-11-02T06:15:50.301" v="508" actId="14100"/>
          <ac:graphicFrameMkLst>
            <pc:docMk/>
            <pc:sldMk cId="2418495142" sldId="259"/>
            <ac:graphicFrameMk id="4" creationId="{3BBB5B46-966A-7647-B1BE-C87C3B5AA962}"/>
          </ac:graphicFrameMkLst>
        </pc:graphicFrameChg>
      </pc:sldChg>
      <pc:sldChg chg="addSp delSp modSp add mod">
        <pc:chgData name="Gunnvant Saini" userId="93c4ddfd9869a0cf" providerId="LiveId" clId="{18B6E0F2-E0EC-E94F-A80D-918920518740}" dt="2021-11-02T06:15:58.205" v="510"/>
        <pc:sldMkLst>
          <pc:docMk/>
          <pc:sldMk cId="1826399410" sldId="260"/>
        </pc:sldMkLst>
        <pc:spChg chg="add mod">
          <ac:chgData name="Gunnvant Saini" userId="93c4ddfd9869a0cf" providerId="LiveId" clId="{18B6E0F2-E0EC-E94F-A80D-918920518740}" dt="2021-10-27T11:58:54.415" v="285" actId="13822"/>
          <ac:spMkLst>
            <pc:docMk/>
            <pc:sldMk cId="1826399410" sldId="260"/>
            <ac:spMk id="3" creationId="{4D6213EC-029C-9645-B037-6124860A6F9E}"/>
          </ac:spMkLst>
        </pc:spChg>
        <pc:spChg chg="add mod">
          <ac:chgData name="Gunnvant Saini" userId="93c4ddfd9869a0cf" providerId="LiveId" clId="{18B6E0F2-E0EC-E94F-A80D-918920518740}" dt="2021-10-27T12:21:40.483" v="305" actId="20577"/>
          <ac:spMkLst>
            <pc:docMk/>
            <pc:sldMk cId="1826399410" sldId="260"/>
            <ac:spMk id="5" creationId="{2D7A19DD-1C58-C444-8CF2-53590DDCA096}"/>
          </ac:spMkLst>
        </pc:spChg>
        <pc:graphicFrameChg chg="del modGraphic">
          <ac:chgData name="Gunnvant Saini" userId="93c4ddfd9869a0cf" providerId="LiveId" clId="{18B6E0F2-E0EC-E94F-A80D-918920518740}" dt="2021-11-02T06:15:57.294" v="509" actId="478"/>
          <ac:graphicFrameMkLst>
            <pc:docMk/>
            <pc:sldMk cId="1826399410" sldId="260"/>
            <ac:graphicFrameMk id="4" creationId="{3BBB5B46-966A-7647-B1BE-C87C3B5AA962}"/>
          </ac:graphicFrameMkLst>
        </pc:graphicFrameChg>
        <pc:graphicFrameChg chg="add mod">
          <ac:chgData name="Gunnvant Saini" userId="93c4ddfd9869a0cf" providerId="LiveId" clId="{18B6E0F2-E0EC-E94F-A80D-918920518740}" dt="2021-11-02T06:15:58.205" v="510"/>
          <ac:graphicFrameMkLst>
            <pc:docMk/>
            <pc:sldMk cId="1826399410" sldId="260"/>
            <ac:graphicFrameMk id="6" creationId="{93989A4B-9F12-7B4D-AC16-1CA38F215DDA}"/>
          </ac:graphicFrameMkLst>
        </pc:graphicFrameChg>
      </pc:sldChg>
      <pc:sldChg chg="addSp delSp modSp add mod">
        <pc:chgData name="Gunnvant Saini" userId="93c4ddfd9869a0cf" providerId="LiveId" clId="{18B6E0F2-E0EC-E94F-A80D-918920518740}" dt="2021-11-02T06:16:10.032" v="513"/>
        <pc:sldMkLst>
          <pc:docMk/>
          <pc:sldMk cId="3923484751" sldId="261"/>
        </pc:sldMkLst>
        <pc:spChg chg="add mod">
          <ac:chgData name="Gunnvant Saini" userId="93c4ddfd9869a0cf" providerId="LiveId" clId="{18B6E0F2-E0EC-E94F-A80D-918920518740}" dt="2021-10-27T12:21:55.832" v="308" actId="13822"/>
          <ac:spMkLst>
            <pc:docMk/>
            <pc:sldMk cId="3923484751" sldId="261"/>
            <ac:spMk id="6" creationId="{37CAA370-BA7F-8D41-9C06-66C2CB22819B}"/>
          </ac:spMkLst>
        </pc:spChg>
        <pc:spChg chg="add mod">
          <ac:chgData name="Gunnvant Saini" userId="93c4ddfd9869a0cf" providerId="LiveId" clId="{18B6E0F2-E0EC-E94F-A80D-918920518740}" dt="2021-10-27T12:22:15.428" v="321" actId="1076"/>
          <ac:spMkLst>
            <pc:docMk/>
            <pc:sldMk cId="3923484751" sldId="261"/>
            <ac:spMk id="7" creationId="{5418E66E-0D98-9F44-959E-36700C5E7A87}"/>
          </ac:spMkLst>
        </pc:spChg>
        <pc:graphicFrameChg chg="del modGraphic">
          <ac:chgData name="Gunnvant Saini" userId="93c4ddfd9869a0cf" providerId="LiveId" clId="{18B6E0F2-E0EC-E94F-A80D-918920518740}" dt="2021-11-02T06:16:09.222" v="512" actId="478"/>
          <ac:graphicFrameMkLst>
            <pc:docMk/>
            <pc:sldMk cId="3923484751" sldId="261"/>
            <ac:graphicFrameMk id="4" creationId="{3BBB5B46-966A-7647-B1BE-C87C3B5AA962}"/>
          </ac:graphicFrameMkLst>
        </pc:graphicFrameChg>
        <pc:graphicFrameChg chg="add del mod">
          <ac:chgData name="Gunnvant Saini" userId="93c4ddfd9869a0cf" providerId="LiveId" clId="{18B6E0F2-E0EC-E94F-A80D-918920518740}" dt="2021-11-02T05:55:21.210" v="407"/>
          <ac:graphicFrameMkLst>
            <pc:docMk/>
            <pc:sldMk cId="3923484751" sldId="261"/>
            <ac:graphicFrameMk id="8" creationId="{79AE835E-B320-554A-A0C4-925C989191E7}"/>
          </ac:graphicFrameMkLst>
        </pc:graphicFrameChg>
        <pc:graphicFrameChg chg="add mod">
          <ac:chgData name="Gunnvant Saini" userId="93c4ddfd9869a0cf" providerId="LiveId" clId="{18B6E0F2-E0EC-E94F-A80D-918920518740}" dt="2021-11-02T06:16:10.032" v="513"/>
          <ac:graphicFrameMkLst>
            <pc:docMk/>
            <pc:sldMk cId="3923484751" sldId="261"/>
            <ac:graphicFrameMk id="9" creationId="{D88A1A8D-2C52-F240-80EC-6224E2B86FB6}"/>
          </ac:graphicFrameMkLst>
        </pc:graphicFrameChg>
      </pc:sldChg>
      <pc:sldChg chg="addSp delSp modSp new mod">
        <pc:chgData name="Gunnvant Saini" userId="93c4ddfd9869a0cf" providerId="LiveId" clId="{18B6E0F2-E0EC-E94F-A80D-918920518740}" dt="2021-11-02T06:59:21.887" v="1162" actId="14100"/>
        <pc:sldMkLst>
          <pc:docMk/>
          <pc:sldMk cId="1354708736" sldId="262"/>
        </pc:sldMkLst>
        <pc:spChg chg="mod">
          <ac:chgData name="Gunnvant Saini" userId="93c4ddfd9869a0cf" providerId="LiveId" clId="{18B6E0F2-E0EC-E94F-A80D-918920518740}" dt="2021-11-02T06:38:43.028" v="844"/>
          <ac:spMkLst>
            <pc:docMk/>
            <pc:sldMk cId="1354708736" sldId="262"/>
            <ac:spMk id="2" creationId="{BEB10CCC-B630-0D4C-8A60-68FF819933DC}"/>
          </ac:spMkLst>
        </pc:spChg>
        <pc:spChg chg="del mod">
          <ac:chgData name="Gunnvant Saini" userId="93c4ddfd9869a0cf" providerId="LiveId" clId="{18B6E0F2-E0EC-E94F-A80D-918920518740}" dt="2021-11-02T06:19:41.275" v="519" actId="478"/>
          <ac:spMkLst>
            <pc:docMk/>
            <pc:sldMk cId="1354708736" sldId="262"/>
            <ac:spMk id="3" creationId="{55A6AE02-51B6-B346-9EAB-0C064B25E410}"/>
          </ac:spMkLst>
        </pc:spChg>
        <pc:spChg chg="add mod">
          <ac:chgData name="Gunnvant Saini" userId="93c4ddfd9869a0cf" providerId="LiveId" clId="{18B6E0F2-E0EC-E94F-A80D-918920518740}" dt="2021-11-02T06:19:51.534" v="580" actId="1036"/>
          <ac:spMkLst>
            <pc:docMk/>
            <pc:sldMk cId="1354708736" sldId="262"/>
            <ac:spMk id="4" creationId="{2279AC6B-E348-7B41-AE55-C897D94CB12F}"/>
          </ac:spMkLst>
        </pc:spChg>
        <pc:spChg chg="add mod">
          <ac:chgData name="Gunnvant Saini" userId="93c4ddfd9869a0cf" providerId="LiveId" clId="{18B6E0F2-E0EC-E94F-A80D-918920518740}" dt="2021-11-02T06:59:21.887" v="1162" actId="14100"/>
          <ac:spMkLst>
            <pc:docMk/>
            <pc:sldMk cId="1354708736" sldId="262"/>
            <ac:spMk id="6" creationId="{6CF34375-537E-004F-AB48-3570162C8135}"/>
          </ac:spMkLst>
        </pc:spChg>
        <pc:spChg chg="add mod">
          <ac:chgData name="Gunnvant Saini" userId="93c4ddfd9869a0cf" providerId="LiveId" clId="{18B6E0F2-E0EC-E94F-A80D-918920518740}" dt="2021-11-02T06:28:16.654" v="673" actId="14100"/>
          <ac:spMkLst>
            <pc:docMk/>
            <pc:sldMk cId="1354708736" sldId="262"/>
            <ac:spMk id="7" creationId="{57EA62FF-74F3-9244-B2B2-6CE21DCB1555}"/>
          </ac:spMkLst>
        </pc:spChg>
        <pc:spChg chg="add mod">
          <ac:chgData name="Gunnvant Saini" userId="93c4ddfd9869a0cf" providerId="LiveId" clId="{18B6E0F2-E0EC-E94F-A80D-918920518740}" dt="2021-11-02T06:29:00.520" v="721" actId="1035"/>
          <ac:spMkLst>
            <pc:docMk/>
            <pc:sldMk cId="1354708736" sldId="262"/>
            <ac:spMk id="8" creationId="{B4C0BCDF-3A70-1B4E-9262-2DAAC188C79F}"/>
          </ac:spMkLst>
        </pc:spChg>
        <pc:cxnChg chg="add mod">
          <ac:chgData name="Gunnvant Saini" userId="93c4ddfd9869a0cf" providerId="LiveId" clId="{18B6E0F2-E0EC-E94F-A80D-918920518740}" dt="2021-11-02T06:19:51.534" v="580" actId="1036"/>
          <ac:cxnSpMkLst>
            <pc:docMk/>
            <pc:sldMk cId="1354708736" sldId="262"/>
            <ac:cxnSpMk id="5" creationId="{0AE0D039-D3E0-FA4A-9C8E-0FAC086302E1}"/>
          </ac:cxnSpMkLst>
        </pc:cxnChg>
      </pc:sldChg>
      <pc:sldChg chg="addSp delSp modSp add mod">
        <pc:chgData name="Gunnvant Saini" userId="93c4ddfd9869a0cf" providerId="LiveId" clId="{18B6E0F2-E0EC-E94F-A80D-918920518740}" dt="2021-11-02T06:38:28.577" v="842" actId="20577"/>
        <pc:sldMkLst>
          <pc:docMk/>
          <pc:sldMk cId="2946320529" sldId="263"/>
        </pc:sldMkLst>
        <pc:spChg chg="mod">
          <ac:chgData name="Gunnvant Saini" userId="93c4ddfd9869a0cf" providerId="LiveId" clId="{18B6E0F2-E0EC-E94F-A80D-918920518740}" dt="2021-11-02T06:38:28.577" v="842" actId="20577"/>
          <ac:spMkLst>
            <pc:docMk/>
            <pc:sldMk cId="2946320529" sldId="263"/>
            <ac:spMk id="2" creationId="{037941BB-8D01-D445-97B9-D6C85912B231}"/>
          </ac:spMkLst>
        </pc:spChg>
        <pc:spChg chg="add mod">
          <ac:chgData name="Gunnvant Saini" userId="93c4ddfd9869a0cf" providerId="LiveId" clId="{18B6E0F2-E0EC-E94F-A80D-918920518740}" dt="2021-11-02T06:04:04.500" v="458" actId="13822"/>
          <ac:spMkLst>
            <pc:docMk/>
            <pc:sldMk cId="2946320529" sldId="263"/>
            <ac:spMk id="11" creationId="{5EE5559E-0201-3242-B8D1-3E6275FF2957}"/>
          </ac:spMkLst>
        </pc:spChg>
        <pc:graphicFrameChg chg="del">
          <ac:chgData name="Gunnvant Saini" userId="93c4ddfd9869a0cf" providerId="LiveId" clId="{18B6E0F2-E0EC-E94F-A80D-918920518740}" dt="2021-11-02T06:16:17.052" v="514" actId="478"/>
          <ac:graphicFrameMkLst>
            <pc:docMk/>
            <pc:sldMk cId="2946320529" sldId="263"/>
            <ac:graphicFrameMk id="4" creationId="{3BBB5B46-966A-7647-B1BE-C87C3B5AA962}"/>
          </ac:graphicFrameMkLst>
        </pc:graphicFrameChg>
        <pc:graphicFrameChg chg="add mod">
          <ac:chgData name="Gunnvant Saini" userId="93c4ddfd9869a0cf" providerId="LiveId" clId="{18B6E0F2-E0EC-E94F-A80D-918920518740}" dt="2021-11-02T06:16:18.146" v="515"/>
          <ac:graphicFrameMkLst>
            <pc:docMk/>
            <pc:sldMk cId="2946320529" sldId="263"/>
            <ac:graphicFrameMk id="12" creationId="{C6EEDC9A-2E12-7C43-8A2E-4436ABE6E698}"/>
          </ac:graphicFrameMkLst>
        </pc:graphicFrameChg>
        <pc:cxnChg chg="add mod">
          <ac:chgData name="Gunnvant Saini" userId="93c4ddfd9869a0cf" providerId="LiveId" clId="{18B6E0F2-E0EC-E94F-A80D-918920518740}" dt="2021-11-02T05:56:02.486" v="411" actId="14100"/>
          <ac:cxnSpMkLst>
            <pc:docMk/>
            <pc:sldMk cId="2946320529" sldId="263"/>
            <ac:cxnSpMk id="9" creationId="{FD062B4F-47BE-1A4E-A0C1-3A20A7ECEFB1}"/>
          </ac:cxnSpMkLst>
        </pc:cxnChg>
      </pc:sldChg>
      <pc:sldChg chg="add del">
        <pc:chgData name="Gunnvant Saini" userId="93c4ddfd9869a0cf" providerId="LiveId" clId="{18B6E0F2-E0EC-E94F-A80D-918920518740}" dt="2021-11-02T05:45:22.995" v="366" actId="2696"/>
        <pc:sldMkLst>
          <pc:docMk/>
          <pc:sldMk cId="2996811671" sldId="263"/>
        </pc:sldMkLst>
      </pc:sldChg>
      <pc:sldChg chg="addSp delSp modSp add mod">
        <pc:chgData name="Gunnvant Saini" userId="93c4ddfd9869a0cf" providerId="LiveId" clId="{18B6E0F2-E0EC-E94F-A80D-918920518740}" dt="2021-11-02T06:59:31.139" v="1167" actId="14100"/>
        <pc:sldMkLst>
          <pc:docMk/>
          <pc:sldMk cId="2376650070" sldId="264"/>
        </pc:sldMkLst>
        <pc:spChg chg="mod">
          <ac:chgData name="Gunnvant Saini" userId="93c4ddfd9869a0cf" providerId="LiveId" clId="{18B6E0F2-E0EC-E94F-A80D-918920518740}" dt="2021-11-02T06:38:37.133" v="843"/>
          <ac:spMkLst>
            <pc:docMk/>
            <pc:sldMk cId="2376650070" sldId="264"/>
            <ac:spMk id="2" creationId="{037941BB-8D01-D445-97B9-D6C85912B231}"/>
          </ac:spMkLst>
        </pc:spChg>
        <pc:spChg chg="add mod">
          <ac:chgData name="Gunnvant Saini" userId="93c4ddfd9869a0cf" providerId="LiveId" clId="{18B6E0F2-E0EC-E94F-A80D-918920518740}" dt="2021-11-02T06:59:31.139" v="1167" actId="14100"/>
          <ac:spMkLst>
            <pc:docMk/>
            <pc:sldMk cId="2376650070" sldId="264"/>
            <ac:spMk id="12" creationId="{D6F9F825-C2D9-1B4D-80AB-814707B2F508}"/>
          </ac:spMkLst>
        </pc:spChg>
        <pc:graphicFrameChg chg="del">
          <ac:chgData name="Gunnvant Saini" userId="93c4ddfd9869a0cf" providerId="LiveId" clId="{18B6E0F2-E0EC-E94F-A80D-918920518740}" dt="2021-11-02T06:16:24.380" v="516" actId="478"/>
          <ac:graphicFrameMkLst>
            <pc:docMk/>
            <pc:sldMk cId="2376650070" sldId="264"/>
            <ac:graphicFrameMk id="4" creationId="{3BBB5B46-966A-7647-B1BE-C87C3B5AA962}"/>
          </ac:graphicFrameMkLst>
        </pc:graphicFrameChg>
        <pc:graphicFrameChg chg="add mod">
          <ac:chgData name="Gunnvant Saini" userId="93c4ddfd9869a0cf" providerId="LiveId" clId="{18B6E0F2-E0EC-E94F-A80D-918920518740}" dt="2021-11-02T06:16:25.165" v="517"/>
          <ac:graphicFrameMkLst>
            <pc:docMk/>
            <pc:sldMk cId="2376650070" sldId="264"/>
            <ac:graphicFrameMk id="13" creationId="{3FB5958C-DEBB-7C4F-AB61-1748C7606855}"/>
          </ac:graphicFrameMkLst>
        </pc:graphicFrameChg>
        <pc:cxnChg chg="add mod">
          <ac:chgData name="Gunnvant Saini" userId="93c4ddfd9869a0cf" providerId="LiveId" clId="{18B6E0F2-E0EC-E94F-A80D-918920518740}" dt="2021-11-02T06:04:53.831" v="461" actId="13822"/>
          <ac:cxnSpMkLst>
            <pc:docMk/>
            <pc:sldMk cId="2376650070" sldId="264"/>
            <ac:cxnSpMk id="10" creationId="{F9233EDB-25A7-3E4F-A697-60806B21F7DC}"/>
          </ac:cxnSpMkLst>
        </pc:cxnChg>
      </pc:sldChg>
      <pc:sldChg chg="addSp modSp add mod">
        <pc:chgData name="Gunnvant Saini" userId="93c4ddfd9869a0cf" providerId="LiveId" clId="{18B6E0F2-E0EC-E94F-A80D-918920518740}" dt="2021-11-02T06:59:13.059" v="1157" actId="14100"/>
        <pc:sldMkLst>
          <pc:docMk/>
          <pc:sldMk cId="162875150" sldId="265"/>
        </pc:sldMkLst>
        <pc:spChg chg="mod">
          <ac:chgData name="Gunnvant Saini" userId="93c4ddfd9869a0cf" providerId="LiveId" clId="{18B6E0F2-E0EC-E94F-A80D-918920518740}" dt="2021-11-02T06:38:47.683" v="845"/>
          <ac:spMkLst>
            <pc:docMk/>
            <pc:sldMk cId="162875150" sldId="265"/>
            <ac:spMk id="2" creationId="{BEB10CCC-B630-0D4C-8A60-68FF819933DC}"/>
          </ac:spMkLst>
        </pc:spChg>
        <pc:spChg chg="mod">
          <ac:chgData name="Gunnvant Saini" userId="93c4ddfd9869a0cf" providerId="LiveId" clId="{18B6E0F2-E0EC-E94F-A80D-918920518740}" dt="2021-11-02T06:59:13.059" v="1157" actId="14100"/>
          <ac:spMkLst>
            <pc:docMk/>
            <pc:sldMk cId="162875150" sldId="265"/>
            <ac:spMk id="6" creationId="{6CF34375-537E-004F-AB48-3570162C8135}"/>
          </ac:spMkLst>
        </pc:spChg>
        <pc:spChg chg="add mod">
          <ac:chgData name="Gunnvant Saini" userId="93c4ddfd9869a0cf" providerId="LiveId" clId="{18B6E0F2-E0EC-E94F-A80D-918920518740}" dt="2021-11-02T06:30:35.059" v="770" actId="14100"/>
          <ac:spMkLst>
            <pc:docMk/>
            <pc:sldMk cId="162875150" sldId="265"/>
            <ac:spMk id="11" creationId="{65E30FFC-883A-6846-9613-1CC83D038B34}"/>
          </ac:spMkLst>
        </pc:spChg>
        <pc:spChg chg="add mod">
          <ac:chgData name="Gunnvant Saini" userId="93c4ddfd9869a0cf" providerId="LiveId" clId="{18B6E0F2-E0EC-E94F-A80D-918920518740}" dt="2021-11-02T06:30:49.610" v="816" actId="20577"/>
          <ac:spMkLst>
            <pc:docMk/>
            <pc:sldMk cId="162875150" sldId="265"/>
            <ac:spMk id="12" creationId="{B9617451-CF04-2D42-B830-68E8F91CD1DD}"/>
          </ac:spMkLst>
        </pc:spChg>
        <pc:cxnChg chg="add mod">
          <ac:chgData name="Gunnvant Saini" userId="93c4ddfd9869a0cf" providerId="LiveId" clId="{18B6E0F2-E0EC-E94F-A80D-918920518740}" dt="2021-11-02T06:30:17.096" v="760" actId="1036"/>
          <ac:cxnSpMkLst>
            <pc:docMk/>
            <pc:sldMk cId="162875150" sldId="265"/>
            <ac:cxnSpMk id="9" creationId="{EBBAFBDD-EDF4-3D49-ABDE-2661008BF833}"/>
          </ac:cxnSpMkLst>
        </pc:cxnChg>
        <pc:cxnChg chg="add mod">
          <ac:chgData name="Gunnvant Saini" userId="93c4ddfd9869a0cf" providerId="LiveId" clId="{18B6E0F2-E0EC-E94F-A80D-918920518740}" dt="2021-11-02T06:30:14.048" v="756" actId="1036"/>
          <ac:cxnSpMkLst>
            <pc:docMk/>
            <pc:sldMk cId="162875150" sldId="265"/>
            <ac:cxnSpMk id="10" creationId="{43F5AEC3-85F5-5C48-ACEF-4A0E207F05C3}"/>
          </ac:cxnSpMkLst>
        </pc:cxnChg>
      </pc:sldChg>
      <pc:sldChg chg="new del">
        <pc:chgData name="Gunnvant Saini" userId="93c4ddfd9869a0cf" providerId="LiveId" clId="{18B6E0F2-E0EC-E94F-A80D-918920518740}" dt="2021-11-02T06:47:18.027" v="847" actId="2696"/>
        <pc:sldMkLst>
          <pc:docMk/>
          <pc:sldMk cId="4220767209" sldId="266"/>
        </pc:sldMkLst>
      </pc:sldChg>
      <pc:sldChg chg="addSp modSp add mod">
        <pc:chgData name="Gunnvant Saini" userId="93c4ddfd9869a0cf" providerId="LiveId" clId="{18B6E0F2-E0EC-E94F-A80D-918920518740}" dt="2021-11-02T06:59:04.477" v="1152" actId="14100"/>
        <pc:sldMkLst>
          <pc:docMk/>
          <pc:sldMk cId="2854851200" sldId="267"/>
        </pc:sldMkLst>
        <pc:spChg chg="add mod">
          <ac:chgData name="Gunnvant Saini" userId="93c4ddfd9869a0cf" providerId="LiveId" clId="{18B6E0F2-E0EC-E94F-A80D-918920518740}" dt="2021-11-02T06:50:10.292" v="888" actId="20577"/>
          <ac:spMkLst>
            <pc:docMk/>
            <pc:sldMk cId="2854851200" sldId="267"/>
            <ac:spMk id="3" creationId="{D415679A-874B-524A-B581-9454AB2858A3}"/>
          </ac:spMkLst>
        </pc:spChg>
        <pc:spChg chg="mod">
          <ac:chgData name="Gunnvant Saini" userId="93c4ddfd9869a0cf" providerId="LiveId" clId="{18B6E0F2-E0EC-E94F-A80D-918920518740}" dt="2021-11-02T06:59:04.477" v="1152" actId="14100"/>
          <ac:spMkLst>
            <pc:docMk/>
            <pc:sldMk cId="2854851200" sldId="267"/>
            <ac:spMk id="6" creationId="{6CF34375-537E-004F-AB48-3570162C8135}"/>
          </ac:spMkLst>
        </pc:spChg>
      </pc:sldChg>
      <pc:sldChg chg="modSp add mod">
        <pc:chgData name="Gunnvant Saini" userId="93c4ddfd9869a0cf" providerId="LiveId" clId="{18B6E0F2-E0EC-E94F-A80D-918920518740}" dt="2021-11-02T06:58:52.003" v="1143" actId="14100"/>
        <pc:sldMkLst>
          <pc:docMk/>
          <pc:sldMk cId="1403028822" sldId="268"/>
        </pc:sldMkLst>
        <pc:spChg chg="mod">
          <ac:chgData name="Gunnvant Saini" userId="93c4ddfd9869a0cf" providerId="LiveId" clId="{18B6E0F2-E0EC-E94F-A80D-918920518740}" dt="2021-11-02T06:51:14.513" v="950" actId="14100"/>
          <ac:spMkLst>
            <pc:docMk/>
            <pc:sldMk cId="1403028822" sldId="268"/>
            <ac:spMk id="3" creationId="{D415679A-874B-524A-B581-9454AB2858A3}"/>
          </ac:spMkLst>
        </pc:spChg>
        <pc:spChg chg="mod">
          <ac:chgData name="Gunnvant Saini" userId="93c4ddfd9869a0cf" providerId="LiveId" clId="{18B6E0F2-E0EC-E94F-A80D-918920518740}" dt="2021-11-02T06:58:52.003" v="1143" actId="14100"/>
          <ac:spMkLst>
            <pc:docMk/>
            <pc:sldMk cId="1403028822" sldId="268"/>
            <ac:spMk id="6" creationId="{6CF34375-537E-004F-AB48-3570162C8135}"/>
          </ac:spMkLst>
        </pc:spChg>
      </pc:sldChg>
      <pc:sldChg chg="addSp modSp add mod">
        <pc:chgData name="Gunnvant Saini" userId="93c4ddfd9869a0cf" providerId="LiveId" clId="{18B6E0F2-E0EC-E94F-A80D-918920518740}" dt="2021-11-02T06:58:35.769" v="1132" actId="14100"/>
        <pc:sldMkLst>
          <pc:docMk/>
          <pc:sldMk cId="927188832" sldId="269"/>
        </pc:sldMkLst>
        <pc:spChg chg="mod">
          <ac:chgData name="Gunnvant Saini" userId="93c4ddfd9869a0cf" providerId="LiveId" clId="{18B6E0F2-E0EC-E94F-A80D-918920518740}" dt="2021-11-02T06:58:35.769" v="1132" actId="14100"/>
          <ac:spMkLst>
            <pc:docMk/>
            <pc:sldMk cId="927188832" sldId="269"/>
            <ac:spMk id="6" creationId="{6CF34375-537E-004F-AB48-3570162C8135}"/>
          </ac:spMkLst>
        </pc:spChg>
        <pc:spChg chg="add mod">
          <ac:chgData name="Gunnvant Saini" userId="93c4ddfd9869a0cf" providerId="LiveId" clId="{18B6E0F2-E0EC-E94F-A80D-918920518740}" dt="2021-11-02T06:54:35.665" v="1087" actId="20577"/>
          <ac:spMkLst>
            <pc:docMk/>
            <pc:sldMk cId="927188832" sldId="269"/>
            <ac:spMk id="13" creationId="{C9AC66CC-9CCB-CC46-903B-DB7AD90001DC}"/>
          </ac:spMkLst>
        </pc:spChg>
        <pc:spChg chg="add mod">
          <ac:chgData name="Gunnvant Saini" userId="93c4ddfd9869a0cf" providerId="LiveId" clId="{18B6E0F2-E0EC-E94F-A80D-918920518740}" dt="2021-11-02T06:58:21.438" v="1126" actId="20577"/>
          <ac:spMkLst>
            <pc:docMk/>
            <pc:sldMk cId="927188832" sldId="269"/>
            <ac:spMk id="14" creationId="{373CCEE4-8098-5048-8803-A7DF542E84B2}"/>
          </ac:spMkLst>
        </pc:spChg>
      </pc:sldChg>
      <pc:sldChg chg="addSp delSp modSp new mod">
        <pc:chgData name="Gunnvant Saini" userId="93c4ddfd9869a0cf" providerId="LiveId" clId="{18B6E0F2-E0EC-E94F-A80D-918920518740}" dt="2021-11-02T10:07:48.175" v="1244"/>
        <pc:sldMkLst>
          <pc:docMk/>
          <pc:sldMk cId="3924689011" sldId="270"/>
        </pc:sldMkLst>
        <pc:spChg chg="mod">
          <ac:chgData name="Gunnvant Saini" userId="93c4ddfd9869a0cf" providerId="LiveId" clId="{18B6E0F2-E0EC-E94F-A80D-918920518740}" dt="2021-11-02T07:21:29.231" v="1181" actId="20577"/>
          <ac:spMkLst>
            <pc:docMk/>
            <pc:sldMk cId="3924689011" sldId="270"/>
            <ac:spMk id="2" creationId="{CF12B4EB-B44A-E140-9F0A-A438001414C8}"/>
          </ac:spMkLst>
        </pc:spChg>
        <pc:spChg chg="del">
          <ac:chgData name="Gunnvant Saini" userId="93c4ddfd9869a0cf" providerId="LiveId" clId="{18B6E0F2-E0EC-E94F-A80D-918920518740}" dt="2021-11-02T07:21:32.183" v="1182" actId="478"/>
          <ac:spMkLst>
            <pc:docMk/>
            <pc:sldMk cId="3924689011" sldId="270"/>
            <ac:spMk id="3" creationId="{6E4039DA-5AFF-3D4F-86BE-FFBDF240CC84}"/>
          </ac:spMkLst>
        </pc:spChg>
        <pc:spChg chg="add mod">
          <ac:chgData name="Gunnvant Saini" userId="93c4ddfd9869a0cf" providerId="LiveId" clId="{18B6E0F2-E0EC-E94F-A80D-918920518740}" dt="2021-11-02T07:21:47.995" v="1183"/>
          <ac:spMkLst>
            <pc:docMk/>
            <pc:sldMk cId="3924689011" sldId="270"/>
            <ac:spMk id="4" creationId="{9690407A-5A75-7147-8020-C3424DFF8EE3}"/>
          </ac:spMkLst>
        </pc:spChg>
        <pc:spChg chg="add mod">
          <ac:chgData name="Gunnvant Saini" userId="93c4ddfd9869a0cf" providerId="LiveId" clId="{18B6E0F2-E0EC-E94F-A80D-918920518740}" dt="2021-11-02T07:21:47.995" v="1183"/>
          <ac:spMkLst>
            <pc:docMk/>
            <pc:sldMk cId="3924689011" sldId="270"/>
            <ac:spMk id="6" creationId="{7929AC5B-E493-C849-8659-CD5251F4679B}"/>
          </ac:spMkLst>
        </pc:spChg>
        <pc:spChg chg="add mod">
          <ac:chgData name="Gunnvant Saini" userId="93c4ddfd9869a0cf" providerId="LiveId" clId="{18B6E0F2-E0EC-E94F-A80D-918920518740}" dt="2021-11-02T07:21:47.995" v="1183"/>
          <ac:spMkLst>
            <pc:docMk/>
            <pc:sldMk cId="3924689011" sldId="270"/>
            <ac:spMk id="7" creationId="{C0780BFD-3038-BC49-881C-BFCD9B9E446D}"/>
          </ac:spMkLst>
        </pc:spChg>
        <pc:spChg chg="add mod">
          <ac:chgData name="Gunnvant Saini" userId="93c4ddfd9869a0cf" providerId="LiveId" clId="{18B6E0F2-E0EC-E94F-A80D-918920518740}" dt="2021-11-02T07:21:47.995" v="1183"/>
          <ac:spMkLst>
            <pc:docMk/>
            <pc:sldMk cId="3924689011" sldId="270"/>
            <ac:spMk id="8" creationId="{C2BE6B28-593F-5C43-9969-49449C92BBCA}"/>
          </ac:spMkLst>
        </pc:spChg>
        <pc:spChg chg="add mod">
          <ac:chgData name="Gunnvant Saini" userId="93c4ddfd9869a0cf" providerId="LiveId" clId="{18B6E0F2-E0EC-E94F-A80D-918920518740}" dt="2021-11-02T07:21:47.995" v="1183"/>
          <ac:spMkLst>
            <pc:docMk/>
            <pc:sldMk cId="3924689011" sldId="270"/>
            <ac:spMk id="11" creationId="{812C4F09-EA13-994D-9110-90A18768B445}"/>
          </ac:spMkLst>
        </pc:spChg>
        <pc:spChg chg="add mod">
          <ac:chgData name="Gunnvant Saini" userId="93c4ddfd9869a0cf" providerId="LiveId" clId="{18B6E0F2-E0EC-E94F-A80D-918920518740}" dt="2021-11-02T07:21:47.995" v="1183"/>
          <ac:spMkLst>
            <pc:docMk/>
            <pc:sldMk cId="3924689011" sldId="270"/>
            <ac:spMk id="12" creationId="{9A75DB59-59E3-D541-9BA1-A64E616D5E8A}"/>
          </ac:spMkLst>
        </pc:spChg>
        <pc:spChg chg="add del">
          <ac:chgData name="Gunnvant Saini" userId="93c4ddfd9869a0cf" providerId="LiveId" clId="{18B6E0F2-E0EC-E94F-A80D-918920518740}" dt="2021-11-02T07:22:04.327" v="1185" actId="478"/>
          <ac:spMkLst>
            <pc:docMk/>
            <pc:sldMk cId="3924689011" sldId="270"/>
            <ac:spMk id="13" creationId="{85C79B0F-A37B-5040-BACC-F10C95C0A770}"/>
          </ac:spMkLst>
        </pc:spChg>
        <pc:spChg chg="add mod">
          <ac:chgData name="Gunnvant Saini" userId="93c4ddfd9869a0cf" providerId="LiveId" clId="{18B6E0F2-E0EC-E94F-A80D-918920518740}" dt="2021-11-02T07:22:44.611" v="1211" actId="14100"/>
          <ac:spMkLst>
            <pc:docMk/>
            <pc:sldMk cId="3924689011" sldId="270"/>
            <ac:spMk id="14" creationId="{8DD16A04-74EB-DB4F-872D-88755F2C3C1E}"/>
          </ac:spMkLst>
        </pc:spChg>
        <pc:spChg chg="add mod">
          <ac:chgData name="Gunnvant Saini" userId="93c4ddfd9869a0cf" providerId="LiveId" clId="{18B6E0F2-E0EC-E94F-A80D-918920518740}" dt="2021-11-02T07:27:13.375" v="1242" actId="113"/>
          <ac:spMkLst>
            <pc:docMk/>
            <pc:sldMk cId="3924689011" sldId="270"/>
            <ac:spMk id="15" creationId="{7E6666A8-A8C7-CC4F-8E83-D6295461D5D9}"/>
          </ac:spMkLst>
        </pc:spChg>
        <pc:spChg chg="add del mod">
          <ac:chgData name="Gunnvant Saini" userId="93c4ddfd9869a0cf" providerId="LiveId" clId="{18B6E0F2-E0EC-E94F-A80D-918920518740}" dt="2021-11-02T10:07:48.175" v="1244"/>
          <ac:spMkLst>
            <pc:docMk/>
            <pc:sldMk cId="3924689011" sldId="270"/>
            <ac:spMk id="16" creationId="{BE82CFA0-A66F-BF46-87A5-102A424683EA}"/>
          </ac:spMkLst>
        </pc:spChg>
        <pc:spChg chg="add del mod">
          <ac:chgData name="Gunnvant Saini" userId="93c4ddfd9869a0cf" providerId="LiveId" clId="{18B6E0F2-E0EC-E94F-A80D-918920518740}" dt="2021-11-02T10:07:48.175" v="1244"/>
          <ac:spMkLst>
            <pc:docMk/>
            <pc:sldMk cId="3924689011" sldId="270"/>
            <ac:spMk id="18" creationId="{C8F2F4E6-8CB9-3047-BAD9-4D58F70E6C9C}"/>
          </ac:spMkLst>
        </pc:spChg>
        <pc:spChg chg="add del mod">
          <ac:chgData name="Gunnvant Saini" userId="93c4ddfd9869a0cf" providerId="LiveId" clId="{18B6E0F2-E0EC-E94F-A80D-918920518740}" dt="2021-11-02T10:07:48.175" v="1244"/>
          <ac:spMkLst>
            <pc:docMk/>
            <pc:sldMk cId="3924689011" sldId="270"/>
            <ac:spMk id="19" creationId="{20BF07D7-CC9F-1044-AEAB-7D027D9B2623}"/>
          </ac:spMkLst>
        </pc:spChg>
        <pc:spChg chg="add del mod">
          <ac:chgData name="Gunnvant Saini" userId="93c4ddfd9869a0cf" providerId="LiveId" clId="{18B6E0F2-E0EC-E94F-A80D-918920518740}" dt="2021-11-02T10:07:48.175" v="1244"/>
          <ac:spMkLst>
            <pc:docMk/>
            <pc:sldMk cId="3924689011" sldId="270"/>
            <ac:spMk id="20" creationId="{F53A16C7-26B1-3544-972D-58F1B893E35C}"/>
          </ac:spMkLst>
        </pc:spChg>
        <pc:spChg chg="add del mod">
          <ac:chgData name="Gunnvant Saini" userId="93c4ddfd9869a0cf" providerId="LiveId" clId="{18B6E0F2-E0EC-E94F-A80D-918920518740}" dt="2021-11-02T10:07:48.175" v="1244"/>
          <ac:spMkLst>
            <pc:docMk/>
            <pc:sldMk cId="3924689011" sldId="270"/>
            <ac:spMk id="23" creationId="{FF7FEC43-0D86-FA45-B0D4-C7F931D9109B}"/>
          </ac:spMkLst>
        </pc:spChg>
        <pc:spChg chg="add del mod">
          <ac:chgData name="Gunnvant Saini" userId="93c4ddfd9869a0cf" providerId="LiveId" clId="{18B6E0F2-E0EC-E94F-A80D-918920518740}" dt="2021-11-02T10:07:48.175" v="1244"/>
          <ac:spMkLst>
            <pc:docMk/>
            <pc:sldMk cId="3924689011" sldId="270"/>
            <ac:spMk id="24" creationId="{0009BAEC-D788-9E48-872B-6DE026446EC4}"/>
          </ac:spMkLst>
        </pc:spChg>
        <pc:cxnChg chg="add mod">
          <ac:chgData name="Gunnvant Saini" userId="93c4ddfd9869a0cf" providerId="LiveId" clId="{18B6E0F2-E0EC-E94F-A80D-918920518740}" dt="2021-11-02T07:21:47.995" v="1183"/>
          <ac:cxnSpMkLst>
            <pc:docMk/>
            <pc:sldMk cId="3924689011" sldId="270"/>
            <ac:cxnSpMk id="5" creationId="{CC4D1781-D531-1641-A142-33462B995FA8}"/>
          </ac:cxnSpMkLst>
        </pc:cxnChg>
        <pc:cxnChg chg="add mod">
          <ac:chgData name="Gunnvant Saini" userId="93c4ddfd9869a0cf" providerId="LiveId" clId="{18B6E0F2-E0EC-E94F-A80D-918920518740}" dt="2021-11-02T07:21:47.995" v="1183"/>
          <ac:cxnSpMkLst>
            <pc:docMk/>
            <pc:sldMk cId="3924689011" sldId="270"/>
            <ac:cxnSpMk id="9" creationId="{51E04BC3-1139-8A4F-9FF9-0E863B94A3FF}"/>
          </ac:cxnSpMkLst>
        </pc:cxnChg>
        <pc:cxnChg chg="add mod">
          <ac:chgData name="Gunnvant Saini" userId="93c4ddfd9869a0cf" providerId="LiveId" clId="{18B6E0F2-E0EC-E94F-A80D-918920518740}" dt="2021-11-02T07:21:47.995" v="1183"/>
          <ac:cxnSpMkLst>
            <pc:docMk/>
            <pc:sldMk cId="3924689011" sldId="270"/>
            <ac:cxnSpMk id="10" creationId="{3971EEA0-AF98-DC4A-9376-F2C71B5913C6}"/>
          </ac:cxnSpMkLst>
        </pc:cxnChg>
        <pc:cxnChg chg="add del mod">
          <ac:chgData name="Gunnvant Saini" userId="93c4ddfd9869a0cf" providerId="LiveId" clId="{18B6E0F2-E0EC-E94F-A80D-918920518740}" dt="2021-11-02T10:07:48.175" v="1244"/>
          <ac:cxnSpMkLst>
            <pc:docMk/>
            <pc:sldMk cId="3924689011" sldId="270"/>
            <ac:cxnSpMk id="17" creationId="{9F865320-5033-774A-9E48-BBC3BE260133}"/>
          </ac:cxnSpMkLst>
        </pc:cxnChg>
        <pc:cxnChg chg="add del mod">
          <ac:chgData name="Gunnvant Saini" userId="93c4ddfd9869a0cf" providerId="LiveId" clId="{18B6E0F2-E0EC-E94F-A80D-918920518740}" dt="2021-11-02T10:07:48.175" v="1244"/>
          <ac:cxnSpMkLst>
            <pc:docMk/>
            <pc:sldMk cId="3924689011" sldId="270"/>
            <ac:cxnSpMk id="21" creationId="{C10EB496-88DD-7745-A9B0-FD904E237BCE}"/>
          </ac:cxnSpMkLst>
        </pc:cxnChg>
        <pc:cxnChg chg="add del mod">
          <ac:chgData name="Gunnvant Saini" userId="93c4ddfd9869a0cf" providerId="LiveId" clId="{18B6E0F2-E0EC-E94F-A80D-918920518740}" dt="2021-11-02T10:07:48.175" v="1244"/>
          <ac:cxnSpMkLst>
            <pc:docMk/>
            <pc:sldMk cId="3924689011" sldId="270"/>
            <ac:cxnSpMk id="22" creationId="{85FD3889-AE08-D94B-998B-577FCAD6E56C}"/>
          </ac:cxnSpMkLst>
        </pc:cxnChg>
      </pc:sldChg>
      <pc:sldChg chg="addSp delSp modSp add mod">
        <pc:chgData name="Gunnvant Saini" userId="93c4ddfd9869a0cf" providerId="LiveId" clId="{18B6E0F2-E0EC-E94F-A80D-918920518740}" dt="2021-11-02T10:54:17.774" v="1453" actId="20577"/>
        <pc:sldMkLst>
          <pc:docMk/>
          <pc:sldMk cId="2197143048" sldId="271"/>
        </pc:sldMkLst>
        <pc:spChg chg="mod">
          <ac:chgData name="Gunnvant Saini" userId="93c4ddfd9869a0cf" providerId="LiveId" clId="{18B6E0F2-E0EC-E94F-A80D-918920518740}" dt="2021-11-02T10:08:07.685" v="1279" actId="20577"/>
          <ac:spMkLst>
            <pc:docMk/>
            <pc:sldMk cId="2197143048" sldId="271"/>
            <ac:spMk id="2" creationId="{CF12B4EB-B44A-E140-9F0A-A438001414C8}"/>
          </ac:spMkLst>
        </pc:spChg>
        <pc:spChg chg="mod">
          <ac:chgData name="Gunnvant Saini" userId="93c4ddfd9869a0cf" providerId="LiveId" clId="{18B6E0F2-E0EC-E94F-A80D-918920518740}" dt="2021-11-02T10:12:01.448" v="1443" actId="14100"/>
          <ac:spMkLst>
            <pc:docMk/>
            <pc:sldMk cId="2197143048" sldId="271"/>
            <ac:spMk id="4" creationId="{9690407A-5A75-7147-8020-C3424DFF8EE3}"/>
          </ac:spMkLst>
        </pc:spChg>
        <pc:spChg chg="mod">
          <ac:chgData name="Gunnvant Saini" userId="93c4ddfd9869a0cf" providerId="LiveId" clId="{18B6E0F2-E0EC-E94F-A80D-918920518740}" dt="2021-11-02T10:12:29.659" v="1449" actId="1076"/>
          <ac:spMkLst>
            <pc:docMk/>
            <pc:sldMk cId="2197143048" sldId="271"/>
            <ac:spMk id="6" creationId="{7929AC5B-E493-C849-8659-CD5251F4679B}"/>
          </ac:spMkLst>
        </pc:spChg>
        <pc:spChg chg="mod">
          <ac:chgData name="Gunnvant Saini" userId="93c4ddfd9869a0cf" providerId="LiveId" clId="{18B6E0F2-E0EC-E94F-A80D-918920518740}" dt="2021-11-02T10:10:50.351" v="1438" actId="20577"/>
          <ac:spMkLst>
            <pc:docMk/>
            <pc:sldMk cId="2197143048" sldId="271"/>
            <ac:spMk id="7" creationId="{C0780BFD-3038-BC49-881C-BFCD9B9E446D}"/>
          </ac:spMkLst>
        </pc:spChg>
        <pc:spChg chg="mod">
          <ac:chgData name="Gunnvant Saini" userId="93c4ddfd9869a0cf" providerId="LiveId" clId="{18B6E0F2-E0EC-E94F-A80D-918920518740}" dt="2021-11-02T10:54:17.774" v="1453" actId="20577"/>
          <ac:spMkLst>
            <pc:docMk/>
            <pc:sldMk cId="2197143048" sldId="271"/>
            <ac:spMk id="8" creationId="{C2BE6B28-593F-5C43-9969-49449C92BBCA}"/>
          </ac:spMkLst>
        </pc:spChg>
        <pc:spChg chg="mod">
          <ac:chgData name="Gunnvant Saini" userId="93c4ddfd9869a0cf" providerId="LiveId" clId="{18B6E0F2-E0EC-E94F-A80D-918920518740}" dt="2021-11-02T10:09:16.066" v="1357" actId="20577"/>
          <ac:spMkLst>
            <pc:docMk/>
            <pc:sldMk cId="2197143048" sldId="271"/>
            <ac:spMk id="11" creationId="{812C4F09-EA13-994D-9110-90A18768B445}"/>
          </ac:spMkLst>
        </pc:spChg>
        <pc:spChg chg="mod">
          <ac:chgData name="Gunnvant Saini" userId="93c4ddfd9869a0cf" providerId="LiveId" clId="{18B6E0F2-E0EC-E94F-A80D-918920518740}" dt="2021-11-02T10:09:20.570" v="1368" actId="20577"/>
          <ac:spMkLst>
            <pc:docMk/>
            <pc:sldMk cId="2197143048" sldId="271"/>
            <ac:spMk id="12" creationId="{9A75DB59-59E3-D541-9BA1-A64E616D5E8A}"/>
          </ac:spMkLst>
        </pc:spChg>
        <pc:cxnChg chg="del mod">
          <ac:chgData name="Gunnvant Saini" userId="93c4ddfd9869a0cf" providerId="LiveId" clId="{18B6E0F2-E0EC-E94F-A80D-918920518740}" dt="2021-11-02T10:12:25.462" v="1448" actId="478"/>
          <ac:cxnSpMkLst>
            <pc:docMk/>
            <pc:sldMk cId="2197143048" sldId="271"/>
            <ac:cxnSpMk id="5" creationId="{CC4D1781-D531-1641-A142-33462B995FA8}"/>
          </ac:cxnSpMkLst>
        </pc:cxnChg>
        <pc:cxnChg chg="add mod">
          <ac:chgData name="Gunnvant Saini" userId="93c4ddfd9869a0cf" providerId="LiveId" clId="{18B6E0F2-E0EC-E94F-A80D-918920518740}" dt="2021-11-02T10:12:39.929" v="1451" actId="13822"/>
          <ac:cxnSpMkLst>
            <pc:docMk/>
            <pc:sldMk cId="2197143048" sldId="271"/>
            <ac:cxnSpMk id="16" creationId="{81DF6AA4-8FA1-E742-BA7E-0FF3168B48B2}"/>
          </ac:cxnSpMkLst>
        </pc:cxnChg>
      </pc:sldChg>
      <pc:sldChg chg="addSp delSp modSp new mod">
        <pc:chgData name="Gunnvant Saini" userId="93c4ddfd9869a0cf" providerId="LiveId" clId="{18B6E0F2-E0EC-E94F-A80D-918920518740}" dt="2021-11-02T11:16:12.424" v="1606" actId="1076"/>
        <pc:sldMkLst>
          <pc:docMk/>
          <pc:sldMk cId="456494730" sldId="272"/>
        </pc:sldMkLst>
        <pc:spChg chg="mod">
          <ac:chgData name="Gunnvant Saini" userId="93c4ddfd9869a0cf" providerId="LiveId" clId="{18B6E0F2-E0EC-E94F-A80D-918920518740}" dt="2021-11-02T10:54:42.295" v="1455"/>
          <ac:spMkLst>
            <pc:docMk/>
            <pc:sldMk cId="456494730" sldId="272"/>
            <ac:spMk id="2" creationId="{AE156748-D159-D34F-B620-AAE13AF51C4F}"/>
          </ac:spMkLst>
        </pc:spChg>
        <pc:spChg chg="del">
          <ac:chgData name="Gunnvant Saini" userId="93c4ddfd9869a0cf" providerId="LiveId" clId="{18B6E0F2-E0EC-E94F-A80D-918920518740}" dt="2021-11-02T10:54:46.513" v="1456" actId="478"/>
          <ac:spMkLst>
            <pc:docMk/>
            <pc:sldMk cId="456494730" sldId="272"/>
            <ac:spMk id="3" creationId="{1E1F2D26-D344-5B41-82F8-5FAC82FF264A}"/>
          </ac:spMkLst>
        </pc:spChg>
        <pc:spChg chg="add mod">
          <ac:chgData name="Gunnvant Saini" userId="93c4ddfd9869a0cf" providerId="LiveId" clId="{18B6E0F2-E0EC-E94F-A80D-918920518740}" dt="2021-11-02T11:13:14.902" v="1457"/>
          <ac:spMkLst>
            <pc:docMk/>
            <pc:sldMk cId="456494730" sldId="272"/>
            <ac:spMk id="4" creationId="{A38D9755-8DD4-AB43-85D5-EEC7F68BB206}"/>
          </ac:spMkLst>
        </pc:spChg>
        <pc:spChg chg="add mod">
          <ac:chgData name="Gunnvant Saini" userId="93c4ddfd9869a0cf" providerId="LiveId" clId="{18B6E0F2-E0EC-E94F-A80D-918920518740}" dt="2021-11-02T11:13:14.902" v="1457"/>
          <ac:spMkLst>
            <pc:docMk/>
            <pc:sldMk cId="456494730" sldId="272"/>
            <ac:spMk id="5" creationId="{BB6477DE-5403-E941-B376-C71E2C74C703}"/>
          </ac:spMkLst>
        </pc:spChg>
        <pc:spChg chg="add mod">
          <ac:chgData name="Gunnvant Saini" userId="93c4ddfd9869a0cf" providerId="LiveId" clId="{18B6E0F2-E0EC-E94F-A80D-918920518740}" dt="2021-11-02T11:14:59.015" v="1538" actId="120"/>
          <ac:spMkLst>
            <pc:docMk/>
            <pc:sldMk cId="456494730" sldId="272"/>
            <ac:spMk id="7" creationId="{043C6455-7B50-4746-983D-EB99BC212861}"/>
          </ac:spMkLst>
        </pc:spChg>
        <pc:spChg chg="add mod">
          <ac:chgData name="Gunnvant Saini" userId="93c4ddfd9869a0cf" providerId="LiveId" clId="{18B6E0F2-E0EC-E94F-A80D-918920518740}" dt="2021-11-02T11:16:12.424" v="1606" actId="1076"/>
          <ac:spMkLst>
            <pc:docMk/>
            <pc:sldMk cId="456494730" sldId="272"/>
            <ac:spMk id="8" creationId="{EF0327A5-0E71-C845-AFCB-AFF5FF6CFEF5}"/>
          </ac:spMkLst>
        </pc:spChg>
        <pc:spChg chg="add del mod">
          <ac:chgData name="Gunnvant Saini" userId="93c4ddfd9869a0cf" providerId="LiveId" clId="{18B6E0F2-E0EC-E94F-A80D-918920518740}" dt="2021-11-02T11:16:03.464" v="1603" actId="478"/>
          <ac:spMkLst>
            <pc:docMk/>
            <pc:sldMk cId="456494730" sldId="272"/>
            <ac:spMk id="9" creationId="{56DFFF8C-0148-B44D-85D3-06A574AE9799}"/>
          </ac:spMkLst>
        </pc:spChg>
        <pc:spChg chg="add mod">
          <ac:chgData name="Gunnvant Saini" userId="93c4ddfd9869a0cf" providerId="LiveId" clId="{18B6E0F2-E0EC-E94F-A80D-918920518740}" dt="2021-11-02T11:15:59.633" v="1602" actId="1036"/>
          <ac:spMkLst>
            <pc:docMk/>
            <pc:sldMk cId="456494730" sldId="272"/>
            <ac:spMk id="12" creationId="{0CD90B28-0DE2-414E-91C3-C61CB1E35CAF}"/>
          </ac:spMkLst>
        </pc:spChg>
        <pc:spChg chg="add del mod">
          <ac:chgData name="Gunnvant Saini" userId="93c4ddfd9869a0cf" providerId="LiveId" clId="{18B6E0F2-E0EC-E94F-A80D-918920518740}" dt="2021-11-02T11:16:07.700" v="1605" actId="478"/>
          <ac:spMkLst>
            <pc:docMk/>
            <pc:sldMk cId="456494730" sldId="272"/>
            <ac:spMk id="13" creationId="{A388AAC1-A3CE-564B-8BD2-A3C549CB9462}"/>
          </ac:spMkLst>
        </pc:spChg>
        <pc:cxnChg chg="add mod">
          <ac:chgData name="Gunnvant Saini" userId="93c4ddfd9869a0cf" providerId="LiveId" clId="{18B6E0F2-E0EC-E94F-A80D-918920518740}" dt="2021-11-02T11:13:14.902" v="1457"/>
          <ac:cxnSpMkLst>
            <pc:docMk/>
            <pc:sldMk cId="456494730" sldId="272"/>
            <ac:cxnSpMk id="6" creationId="{4000B067-8F0B-E946-9ADE-E5A66EC11958}"/>
          </ac:cxnSpMkLst>
        </pc:cxnChg>
        <pc:cxnChg chg="add mod">
          <ac:chgData name="Gunnvant Saini" userId="93c4ddfd9869a0cf" providerId="LiveId" clId="{18B6E0F2-E0EC-E94F-A80D-918920518740}" dt="2021-11-02T11:15:59.633" v="1602" actId="1036"/>
          <ac:cxnSpMkLst>
            <pc:docMk/>
            <pc:sldMk cId="456494730" sldId="272"/>
            <ac:cxnSpMk id="10" creationId="{F4F1C84B-7CA2-E546-802E-A6ADD5C0E2C8}"/>
          </ac:cxnSpMkLst>
        </pc:cxnChg>
        <pc:cxnChg chg="add del mod">
          <ac:chgData name="Gunnvant Saini" userId="93c4ddfd9869a0cf" providerId="LiveId" clId="{18B6E0F2-E0EC-E94F-A80D-918920518740}" dt="2021-11-02T11:16:04.916" v="1604" actId="478"/>
          <ac:cxnSpMkLst>
            <pc:docMk/>
            <pc:sldMk cId="456494730" sldId="272"/>
            <ac:cxnSpMk id="11" creationId="{161BF52D-2429-644F-90ED-244D2442EB99}"/>
          </ac:cxnSpMkLst>
        </pc:cxnChg>
      </pc:sldChg>
      <pc:sldChg chg="add del">
        <pc:chgData name="Gunnvant Saini" userId="93c4ddfd9869a0cf" providerId="LiveId" clId="{18B6E0F2-E0EC-E94F-A80D-918920518740}" dt="2021-11-02T11:15:33.274" v="1541" actId="2696"/>
        <pc:sldMkLst>
          <pc:docMk/>
          <pc:sldMk cId="3448902304" sldId="273"/>
        </pc:sldMkLst>
      </pc:sldChg>
      <pc:sldChg chg="add ord">
        <pc:chgData name="Gunnvant Saini" userId="93c4ddfd9869a0cf" providerId="LiveId" clId="{18B6E0F2-E0EC-E94F-A80D-918920518740}" dt="2021-11-02T11:16:24.832" v="1608" actId="20578"/>
        <pc:sldMkLst>
          <pc:docMk/>
          <pc:sldMk cId="1524543910" sldId="274"/>
        </pc:sldMkLst>
      </pc:sldChg>
      <pc:sldChg chg="addSp delSp modSp add mod">
        <pc:chgData name="Gunnvant Saini" userId="93c4ddfd9869a0cf" providerId="LiveId" clId="{18B6E0F2-E0EC-E94F-A80D-918920518740}" dt="2021-11-02T11:26:19.553" v="1778" actId="20577"/>
        <pc:sldMkLst>
          <pc:docMk/>
          <pc:sldMk cId="3644547789" sldId="275"/>
        </pc:sldMkLst>
        <pc:spChg chg="mod">
          <ac:chgData name="Gunnvant Saini" userId="93c4ddfd9869a0cf" providerId="LiveId" clId="{18B6E0F2-E0EC-E94F-A80D-918920518740}" dt="2021-11-02T11:25:04.305" v="1679" actId="1037"/>
          <ac:spMkLst>
            <pc:docMk/>
            <pc:sldMk cId="3644547789" sldId="275"/>
            <ac:spMk id="7" creationId="{043C6455-7B50-4746-983D-EB99BC212861}"/>
          </ac:spMkLst>
        </pc:spChg>
        <pc:spChg chg="add mod">
          <ac:chgData name="Gunnvant Saini" userId="93c4ddfd9869a0cf" providerId="LiveId" clId="{18B6E0F2-E0EC-E94F-A80D-918920518740}" dt="2021-11-02T11:25:10.689" v="1713" actId="1038"/>
          <ac:spMkLst>
            <pc:docMk/>
            <pc:sldMk cId="3644547789" sldId="275"/>
            <ac:spMk id="11" creationId="{FEF47CCE-FF99-E44F-8129-C22F97887143}"/>
          </ac:spMkLst>
        </pc:spChg>
        <pc:spChg chg="add del mod">
          <ac:chgData name="Gunnvant Saini" userId="93c4ddfd9869a0cf" providerId="LiveId" clId="{18B6E0F2-E0EC-E94F-A80D-918920518740}" dt="2021-11-02T11:24:59.544" v="1658" actId="478"/>
          <ac:spMkLst>
            <pc:docMk/>
            <pc:sldMk cId="3644547789" sldId="275"/>
            <ac:spMk id="13" creationId="{50AFD27B-8075-D648-B6C9-D80278F4309A}"/>
          </ac:spMkLst>
        </pc:spChg>
        <pc:spChg chg="add mod">
          <ac:chgData name="Gunnvant Saini" userId="93c4ddfd9869a0cf" providerId="LiveId" clId="{18B6E0F2-E0EC-E94F-A80D-918920518740}" dt="2021-11-02T11:25:40.078" v="1748" actId="1076"/>
          <ac:spMkLst>
            <pc:docMk/>
            <pc:sldMk cId="3644547789" sldId="275"/>
            <ac:spMk id="14" creationId="{093663F1-DF9B-DC4A-B913-F9FD2EDFEB4D}"/>
          </ac:spMkLst>
        </pc:spChg>
        <pc:spChg chg="add mod">
          <ac:chgData name="Gunnvant Saini" userId="93c4ddfd9869a0cf" providerId="LiveId" clId="{18B6E0F2-E0EC-E94F-A80D-918920518740}" dt="2021-11-02T11:26:19.553" v="1778" actId="20577"/>
          <ac:spMkLst>
            <pc:docMk/>
            <pc:sldMk cId="3644547789" sldId="275"/>
            <ac:spMk id="15" creationId="{64E0C2B2-2EE5-0A4A-A69B-26D726D513FF}"/>
          </ac:spMkLst>
        </pc:spChg>
        <pc:cxnChg chg="add mod">
          <ac:chgData name="Gunnvant Saini" userId="93c4ddfd9869a0cf" providerId="LiveId" clId="{18B6E0F2-E0EC-E94F-A80D-918920518740}" dt="2021-11-02T11:25:10.689" v="1713" actId="1038"/>
          <ac:cxnSpMkLst>
            <pc:docMk/>
            <pc:sldMk cId="3644547789" sldId="275"/>
            <ac:cxnSpMk id="9" creationId="{34C69B93-4094-4F43-83DD-4E262DE1D4ED}"/>
          </ac:cxnSpMkLst>
        </pc:cxnChg>
      </pc:sldChg>
      <pc:sldChg chg="addSp modSp add mod">
        <pc:chgData name="Gunnvant Saini" userId="93c4ddfd9869a0cf" providerId="LiveId" clId="{18B6E0F2-E0EC-E94F-A80D-918920518740}" dt="2021-11-02T11:56:49.051" v="2058" actId="20577"/>
        <pc:sldMkLst>
          <pc:docMk/>
          <pc:sldMk cId="3366610896" sldId="276"/>
        </pc:sldMkLst>
        <pc:spChg chg="add mod">
          <ac:chgData name="Gunnvant Saini" userId="93c4ddfd9869a0cf" providerId="LiveId" clId="{18B6E0F2-E0EC-E94F-A80D-918920518740}" dt="2021-11-02T11:56:49.051" v="2058" actId="20577"/>
          <ac:spMkLst>
            <pc:docMk/>
            <pc:sldMk cId="3366610896" sldId="276"/>
            <ac:spMk id="3" creationId="{6E543051-AF32-8B4A-ACD5-267310D9EA37}"/>
          </ac:spMkLst>
        </pc:spChg>
        <pc:spChg chg="add mod">
          <ac:chgData name="Gunnvant Saini" userId="93c4ddfd9869a0cf" providerId="LiveId" clId="{18B6E0F2-E0EC-E94F-A80D-918920518740}" dt="2021-11-02T11:38:10.137" v="1858" actId="1076"/>
          <ac:spMkLst>
            <pc:docMk/>
            <pc:sldMk cId="3366610896" sldId="276"/>
            <ac:spMk id="16" creationId="{30E1AFB0-2BBF-E740-A0E4-8CB6948A5EB3}"/>
          </ac:spMkLst>
        </pc:spChg>
      </pc:sldChg>
      <pc:sldChg chg="modSp add">
        <pc:chgData name="Gunnvant Saini" userId="93c4ddfd9869a0cf" providerId="LiveId" clId="{18B6E0F2-E0EC-E94F-A80D-918920518740}" dt="2021-11-07T06:30:31.999" v="3177" actId="20577"/>
        <pc:sldMkLst>
          <pc:docMk/>
          <pc:sldMk cId="4288234400" sldId="277"/>
        </pc:sldMkLst>
        <pc:spChg chg="mod">
          <ac:chgData name="Gunnvant Saini" userId="93c4ddfd9869a0cf" providerId="LiveId" clId="{18B6E0F2-E0EC-E94F-A80D-918920518740}" dt="2021-11-07T06:30:31.999" v="3177" actId="20577"/>
          <ac:spMkLst>
            <pc:docMk/>
            <pc:sldMk cId="4288234400" sldId="277"/>
            <ac:spMk id="3" creationId="{6E543051-AF32-8B4A-ACD5-267310D9EA37}"/>
          </ac:spMkLst>
        </pc:spChg>
      </pc:sldChg>
      <pc:sldChg chg="modSp add">
        <pc:chgData name="Gunnvant Saini" userId="93c4ddfd9869a0cf" providerId="LiveId" clId="{18B6E0F2-E0EC-E94F-A80D-918920518740}" dt="2021-11-02T11:57:56.725" v="2092" actId="20577"/>
        <pc:sldMkLst>
          <pc:docMk/>
          <pc:sldMk cId="325957838" sldId="278"/>
        </pc:sldMkLst>
        <pc:spChg chg="mod">
          <ac:chgData name="Gunnvant Saini" userId="93c4ddfd9869a0cf" providerId="LiveId" clId="{18B6E0F2-E0EC-E94F-A80D-918920518740}" dt="2021-11-02T11:57:56.725" v="2092" actId="20577"/>
          <ac:spMkLst>
            <pc:docMk/>
            <pc:sldMk cId="325957838" sldId="278"/>
            <ac:spMk id="3" creationId="{6E543051-AF32-8B4A-ACD5-267310D9EA37}"/>
          </ac:spMkLst>
        </pc:spChg>
      </pc:sldChg>
      <pc:sldChg chg="modSp add">
        <pc:chgData name="Gunnvant Saini" userId="93c4ddfd9869a0cf" providerId="LiveId" clId="{18B6E0F2-E0EC-E94F-A80D-918920518740}" dt="2021-11-02T11:59:48.100" v="2143" actId="20577"/>
        <pc:sldMkLst>
          <pc:docMk/>
          <pc:sldMk cId="484881528" sldId="279"/>
        </pc:sldMkLst>
        <pc:spChg chg="mod">
          <ac:chgData name="Gunnvant Saini" userId="93c4ddfd9869a0cf" providerId="LiveId" clId="{18B6E0F2-E0EC-E94F-A80D-918920518740}" dt="2021-11-02T11:59:48.100" v="2143" actId="20577"/>
          <ac:spMkLst>
            <pc:docMk/>
            <pc:sldMk cId="484881528" sldId="279"/>
            <ac:spMk id="3" creationId="{6E543051-AF32-8B4A-ACD5-267310D9EA37}"/>
          </ac:spMkLst>
        </pc:spChg>
      </pc:sldChg>
      <pc:sldChg chg="modSp add mod">
        <pc:chgData name="Gunnvant Saini" userId="93c4ddfd9869a0cf" providerId="LiveId" clId="{18B6E0F2-E0EC-E94F-A80D-918920518740}" dt="2021-11-02T12:01:06.803" v="2194" actId="20577"/>
        <pc:sldMkLst>
          <pc:docMk/>
          <pc:sldMk cId="3674937303" sldId="280"/>
        </pc:sldMkLst>
        <pc:spChg chg="mod">
          <ac:chgData name="Gunnvant Saini" userId="93c4ddfd9869a0cf" providerId="LiveId" clId="{18B6E0F2-E0EC-E94F-A80D-918920518740}" dt="2021-11-02T12:01:06.803" v="2194" actId="20577"/>
          <ac:spMkLst>
            <pc:docMk/>
            <pc:sldMk cId="3674937303" sldId="280"/>
            <ac:spMk id="3" creationId="{6E543051-AF32-8B4A-ACD5-267310D9EA37}"/>
          </ac:spMkLst>
        </pc:spChg>
      </pc:sldChg>
      <pc:sldChg chg="add del">
        <pc:chgData name="Gunnvant Saini" userId="93c4ddfd9869a0cf" providerId="LiveId" clId="{18B6E0F2-E0EC-E94F-A80D-918920518740}" dt="2021-11-02T12:16:51.711" v="2198" actId="2696"/>
        <pc:sldMkLst>
          <pc:docMk/>
          <pc:sldMk cId="1803341194" sldId="281"/>
        </pc:sldMkLst>
      </pc:sldChg>
      <pc:sldChg chg="modSp add mod">
        <pc:chgData name="Gunnvant Saini" userId="93c4ddfd9869a0cf" providerId="LiveId" clId="{18B6E0F2-E0EC-E94F-A80D-918920518740}" dt="2021-11-02T12:19:33.147" v="2298" actId="20577"/>
        <pc:sldMkLst>
          <pc:docMk/>
          <pc:sldMk cId="2586599693" sldId="281"/>
        </pc:sldMkLst>
        <pc:spChg chg="mod">
          <ac:chgData name="Gunnvant Saini" userId="93c4ddfd9869a0cf" providerId="LiveId" clId="{18B6E0F2-E0EC-E94F-A80D-918920518740}" dt="2021-11-02T12:19:33.147" v="2298" actId="20577"/>
          <ac:spMkLst>
            <pc:docMk/>
            <pc:sldMk cId="2586599693" sldId="281"/>
            <ac:spMk id="3" creationId="{6E543051-AF32-8B4A-ACD5-267310D9EA37}"/>
          </ac:spMkLst>
        </pc:spChg>
      </pc:sldChg>
      <pc:sldChg chg="add del">
        <pc:chgData name="Gunnvant Saini" userId="93c4ddfd9869a0cf" providerId="LiveId" clId="{18B6E0F2-E0EC-E94F-A80D-918920518740}" dt="2021-11-02T12:02:49.401" v="2196"/>
        <pc:sldMkLst>
          <pc:docMk/>
          <pc:sldMk cId="4032829472" sldId="281"/>
        </pc:sldMkLst>
      </pc:sldChg>
      <pc:sldChg chg="modSp add">
        <pc:chgData name="Gunnvant Saini" userId="93c4ddfd9869a0cf" providerId="LiveId" clId="{18B6E0F2-E0EC-E94F-A80D-918920518740}" dt="2021-11-02T12:21:59.429" v="2347" actId="20577"/>
        <pc:sldMkLst>
          <pc:docMk/>
          <pc:sldMk cId="42177605" sldId="282"/>
        </pc:sldMkLst>
        <pc:spChg chg="mod">
          <ac:chgData name="Gunnvant Saini" userId="93c4ddfd9869a0cf" providerId="LiveId" clId="{18B6E0F2-E0EC-E94F-A80D-918920518740}" dt="2021-11-02T12:21:59.429" v="2347" actId="20577"/>
          <ac:spMkLst>
            <pc:docMk/>
            <pc:sldMk cId="42177605" sldId="282"/>
            <ac:spMk id="3" creationId="{6E543051-AF32-8B4A-ACD5-267310D9EA37}"/>
          </ac:spMkLst>
        </pc:spChg>
      </pc:sldChg>
      <pc:sldChg chg="modSp add">
        <pc:chgData name="Gunnvant Saini" userId="93c4ddfd9869a0cf" providerId="LiveId" clId="{18B6E0F2-E0EC-E94F-A80D-918920518740}" dt="2021-11-02T12:24:19.911" v="2356" actId="20577"/>
        <pc:sldMkLst>
          <pc:docMk/>
          <pc:sldMk cId="295847253" sldId="283"/>
        </pc:sldMkLst>
        <pc:spChg chg="mod">
          <ac:chgData name="Gunnvant Saini" userId="93c4ddfd9869a0cf" providerId="LiveId" clId="{18B6E0F2-E0EC-E94F-A80D-918920518740}" dt="2021-11-02T12:24:19.911" v="2356" actId="20577"/>
          <ac:spMkLst>
            <pc:docMk/>
            <pc:sldMk cId="295847253" sldId="283"/>
            <ac:spMk id="3" creationId="{6E543051-AF32-8B4A-ACD5-267310D9EA37}"/>
          </ac:spMkLst>
        </pc:spChg>
      </pc:sldChg>
      <pc:sldChg chg="modSp add">
        <pc:chgData name="Gunnvant Saini" userId="93c4ddfd9869a0cf" providerId="LiveId" clId="{18B6E0F2-E0EC-E94F-A80D-918920518740}" dt="2021-11-02T12:28:18.753" v="2531" actId="20577"/>
        <pc:sldMkLst>
          <pc:docMk/>
          <pc:sldMk cId="568426757" sldId="284"/>
        </pc:sldMkLst>
        <pc:spChg chg="mod">
          <ac:chgData name="Gunnvant Saini" userId="93c4ddfd9869a0cf" providerId="LiveId" clId="{18B6E0F2-E0EC-E94F-A80D-918920518740}" dt="2021-11-02T12:28:18.753" v="2531" actId="20577"/>
          <ac:spMkLst>
            <pc:docMk/>
            <pc:sldMk cId="568426757" sldId="284"/>
            <ac:spMk id="3" creationId="{6E543051-AF32-8B4A-ACD5-267310D9EA37}"/>
          </ac:spMkLst>
        </pc:spChg>
      </pc:sldChg>
      <pc:sldChg chg="delSp modSp add mod">
        <pc:chgData name="Gunnvant Saini" userId="93c4ddfd9869a0cf" providerId="LiveId" clId="{18B6E0F2-E0EC-E94F-A80D-918920518740}" dt="2021-11-02T12:28:00.816" v="2523" actId="20577"/>
        <pc:sldMkLst>
          <pc:docMk/>
          <pc:sldMk cId="1834586518" sldId="285"/>
        </pc:sldMkLst>
        <pc:spChg chg="mod">
          <ac:chgData name="Gunnvant Saini" userId="93c4ddfd9869a0cf" providerId="LiveId" clId="{18B6E0F2-E0EC-E94F-A80D-918920518740}" dt="2021-11-02T12:25:38.722" v="2411" actId="20577"/>
          <ac:spMkLst>
            <pc:docMk/>
            <pc:sldMk cId="1834586518" sldId="285"/>
            <ac:spMk id="2" creationId="{AE156748-D159-D34F-B620-AAE13AF51C4F}"/>
          </ac:spMkLst>
        </pc:spChg>
        <pc:spChg chg="mod">
          <ac:chgData name="Gunnvant Saini" userId="93c4ddfd9869a0cf" providerId="LiveId" clId="{18B6E0F2-E0EC-E94F-A80D-918920518740}" dt="2021-11-02T12:28:00.816" v="2523" actId="20577"/>
          <ac:spMkLst>
            <pc:docMk/>
            <pc:sldMk cId="1834586518" sldId="285"/>
            <ac:spMk id="3" creationId="{6E543051-AF32-8B4A-ACD5-267310D9EA37}"/>
          </ac:spMkLst>
        </pc:spChg>
        <pc:spChg chg="mod">
          <ac:chgData name="Gunnvant Saini" userId="93c4ddfd9869a0cf" providerId="LiveId" clId="{18B6E0F2-E0EC-E94F-A80D-918920518740}" dt="2021-11-02T12:25:51.679" v="2430" actId="20577"/>
          <ac:spMkLst>
            <pc:docMk/>
            <pc:sldMk cId="1834586518" sldId="285"/>
            <ac:spMk id="4" creationId="{A38D9755-8DD4-AB43-85D5-EEC7F68BB206}"/>
          </ac:spMkLst>
        </pc:spChg>
        <pc:spChg chg="mod">
          <ac:chgData name="Gunnvant Saini" userId="93c4ddfd9869a0cf" providerId="LiveId" clId="{18B6E0F2-E0EC-E94F-A80D-918920518740}" dt="2021-11-02T12:26:20.834" v="2440" actId="20577"/>
          <ac:spMkLst>
            <pc:docMk/>
            <pc:sldMk cId="1834586518" sldId="285"/>
            <ac:spMk id="7" creationId="{043C6455-7B50-4746-983D-EB99BC212861}"/>
          </ac:spMkLst>
        </pc:spChg>
        <pc:spChg chg="del">
          <ac:chgData name="Gunnvant Saini" userId="93c4ddfd9869a0cf" providerId="LiveId" clId="{18B6E0F2-E0EC-E94F-A80D-918920518740}" dt="2021-11-02T12:26:01.445" v="2431" actId="478"/>
          <ac:spMkLst>
            <pc:docMk/>
            <pc:sldMk cId="1834586518" sldId="285"/>
            <ac:spMk id="8" creationId="{EF0327A5-0E71-C845-AFCB-AFF5FF6CFEF5}"/>
          </ac:spMkLst>
        </pc:spChg>
        <pc:spChg chg="mod">
          <ac:chgData name="Gunnvant Saini" userId="93c4ddfd9869a0cf" providerId="LiveId" clId="{18B6E0F2-E0EC-E94F-A80D-918920518740}" dt="2021-11-02T12:26:44.192" v="2460" actId="20577"/>
          <ac:spMkLst>
            <pc:docMk/>
            <pc:sldMk cId="1834586518" sldId="285"/>
            <ac:spMk id="11" creationId="{FEF47CCE-FF99-E44F-8129-C22F97887143}"/>
          </ac:spMkLst>
        </pc:spChg>
        <pc:spChg chg="del">
          <ac:chgData name="Gunnvant Saini" userId="93c4ddfd9869a0cf" providerId="LiveId" clId="{18B6E0F2-E0EC-E94F-A80D-918920518740}" dt="2021-11-02T12:26:48.841" v="2462" actId="478"/>
          <ac:spMkLst>
            <pc:docMk/>
            <pc:sldMk cId="1834586518" sldId="285"/>
            <ac:spMk id="12" creationId="{0CD90B28-0DE2-414E-91C3-C61CB1E35CAF}"/>
          </ac:spMkLst>
        </pc:spChg>
        <pc:cxnChg chg="del">
          <ac:chgData name="Gunnvant Saini" userId="93c4ddfd9869a0cf" providerId="LiveId" clId="{18B6E0F2-E0EC-E94F-A80D-918920518740}" dt="2021-11-02T12:26:46.725" v="2461" actId="478"/>
          <ac:cxnSpMkLst>
            <pc:docMk/>
            <pc:sldMk cId="1834586518" sldId="285"/>
            <ac:cxnSpMk id="10" creationId="{F4F1C84B-7CA2-E546-802E-A6ADD5C0E2C8}"/>
          </ac:cxnSpMkLst>
        </pc:cxnChg>
      </pc:sldChg>
      <pc:sldChg chg="modSp new mod">
        <pc:chgData name="Gunnvant Saini" userId="93c4ddfd9869a0cf" providerId="LiveId" clId="{18B6E0F2-E0EC-E94F-A80D-918920518740}" dt="2021-11-03T10:30:29.324" v="2944" actId="20577"/>
        <pc:sldMkLst>
          <pc:docMk/>
          <pc:sldMk cId="2391539627" sldId="286"/>
        </pc:sldMkLst>
        <pc:spChg chg="mod">
          <ac:chgData name="Gunnvant Saini" userId="93c4ddfd9869a0cf" providerId="LiveId" clId="{18B6E0F2-E0EC-E94F-A80D-918920518740}" dt="2021-11-02T12:33:01.101" v="2578" actId="20577"/>
          <ac:spMkLst>
            <pc:docMk/>
            <pc:sldMk cId="2391539627" sldId="286"/>
            <ac:spMk id="2" creationId="{90FCFC93-0D9C-6841-A2F0-7BB609F155BD}"/>
          </ac:spMkLst>
        </pc:spChg>
        <pc:spChg chg="mod">
          <ac:chgData name="Gunnvant Saini" userId="93c4ddfd9869a0cf" providerId="LiveId" clId="{18B6E0F2-E0EC-E94F-A80D-918920518740}" dt="2021-11-03T10:30:29.324" v="2944" actId="20577"/>
          <ac:spMkLst>
            <pc:docMk/>
            <pc:sldMk cId="2391539627" sldId="286"/>
            <ac:spMk id="3" creationId="{0422A4F0-2D5A-9C4E-9B35-9197AB413F5F}"/>
          </ac:spMkLst>
        </pc:spChg>
      </pc:sldChg>
      <pc:sldChg chg="modSp new mod">
        <pc:chgData name="Gunnvant Saini" userId="93c4ddfd9869a0cf" providerId="LiveId" clId="{18B6E0F2-E0EC-E94F-A80D-918920518740}" dt="2021-11-07T12:54:27.680" v="3692" actId="20577"/>
        <pc:sldMkLst>
          <pc:docMk/>
          <pc:sldMk cId="3254334653" sldId="287"/>
        </pc:sldMkLst>
        <pc:spChg chg="mod">
          <ac:chgData name="Gunnvant Saini" userId="93c4ddfd9869a0cf" providerId="LiveId" clId="{18B6E0F2-E0EC-E94F-A80D-918920518740}" dt="2021-11-07T12:54:27.680" v="3692" actId="20577"/>
          <ac:spMkLst>
            <pc:docMk/>
            <pc:sldMk cId="3254334653" sldId="287"/>
            <ac:spMk id="2" creationId="{1C891435-D539-604A-B3D0-55286EFCD40D}"/>
          </ac:spMkLst>
        </pc:spChg>
        <pc:spChg chg="mod">
          <ac:chgData name="Gunnvant Saini" userId="93c4ddfd9869a0cf" providerId="LiveId" clId="{18B6E0F2-E0EC-E94F-A80D-918920518740}" dt="2021-11-07T12:50:31.155" v="3472" actId="20577"/>
          <ac:spMkLst>
            <pc:docMk/>
            <pc:sldMk cId="3254334653" sldId="287"/>
            <ac:spMk id="3" creationId="{0D1932D4-0E2D-9343-86C3-CA4E1060D9A6}"/>
          </ac:spMkLst>
        </pc:spChg>
      </pc:sldChg>
      <pc:sldChg chg="modSp add mod">
        <pc:chgData name="Gunnvant Saini" userId="93c4ddfd9869a0cf" providerId="LiveId" clId="{18B6E0F2-E0EC-E94F-A80D-918920518740}" dt="2021-11-03T10:34:05.924" v="3152" actId="20577"/>
        <pc:sldMkLst>
          <pc:docMk/>
          <pc:sldMk cId="2840808111" sldId="288"/>
        </pc:sldMkLst>
        <pc:spChg chg="mod">
          <ac:chgData name="Gunnvant Saini" userId="93c4ddfd9869a0cf" providerId="LiveId" clId="{18B6E0F2-E0EC-E94F-A80D-918920518740}" dt="2021-11-03T10:34:05.924" v="3152" actId="20577"/>
          <ac:spMkLst>
            <pc:docMk/>
            <pc:sldMk cId="2840808111" sldId="288"/>
            <ac:spMk id="3" creationId="{0422A4F0-2D5A-9C4E-9B35-9197AB413F5F}"/>
          </ac:spMkLst>
        </pc:spChg>
      </pc:sldChg>
      <pc:sldChg chg="modSp add mod">
        <pc:chgData name="Gunnvant Saini" userId="93c4ddfd9869a0cf" providerId="LiveId" clId="{18B6E0F2-E0EC-E94F-A80D-918920518740}" dt="2021-11-07T12:54:34.551" v="3693"/>
        <pc:sldMkLst>
          <pc:docMk/>
          <pc:sldMk cId="3721009638" sldId="289"/>
        </pc:sldMkLst>
        <pc:spChg chg="mod">
          <ac:chgData name="Gunnvant Saini" userId="93c4ddfd9869a0cf" providerId="LiveId" clId="{18B6E0F2-E0EC-E94F-A80D-918920518740}" dt="2021-11-07T12:54:34.551" v="3693"/>
          <ac:spMkLst>
            <pc:docMk/>
            <pc:sldMk cId="3721009638" sldId="289"/>
            <ac:spMk id="2" creationId="{1C891435-D539-604A-B3D0-55286EFCD40D}"/>
          </ac:spMkLst>
        </pc:spChg>
        <pc:spChg chg="mod">
          <ac:chgData name="Gunnvant Saini" userId="93c4ddfd9869a0cf" providerId="LiveId" clId="{18B6E0F2-E0EC-E94F-A80D-918920518740}" dt="2021-11-07T12:51:15.478" v="3484" actId="207"/>
          <ac:spMkLst>
            <pc:docMk/>
            <pc:sldMk cId="3721009638" sldId="289"/>
            <ac:spMk id="3" creationId="{0D1932D4-0E2D-9343-86C3-CA4E1060D9A6}"/>
          </ac:spMkLst>
        </pc:spChg>
      </pc:sldChg>
      <pc:sldChg chg="addSp modSp add mod">
        <pc:chgData name="Gunnvant Saini" userId="93c4ddfd9869a0cf" providerId="LiveId" clId="{18B6E0F2-E0EC-E94F-A80D-918920518740}" dt="2021-11-07T12:54:38.828" v="3694"/>
        <pc:sldMkLst>
          <pc:docMk/>
          <pc:sldMk cId="2033576026" sldId="290"/>
        </pc:sldMkLst>
        <pc:spChg chg="mod">
          <ac:chgData name="Gunnvant Saini" userId="93c4ddfd9869a0cf" providerId="LiveId" clId="{18B6E0F2-E0EC-E94F-A80D-918920518740}" dt="2021-11-07T12:54:38.828" v="3694"/>
          <ac:spMkLst>
            <pc:docMk/>
            <pc:sldMk cId="2033576026" sldId="290"/>
            <ac:spMk id="2" creationId="{1C891435-D539-604A-B3D0-55286EFCD40D}"/>
          </ac:spMkLst>
        </pc:spChg>
        <pc:spChg chg="add mod">
          <ac:chgData name="Gunnvant Saini" userId="93c4ddfd9869a0cf" providerId="LiveId" clId="{18B6E0F2-E0EC-E94F-A80D-918920518740}" dt="2021-11-07T12:51:48.490" v="3520" actId="20577"/>
          <ac:spMkLst>
            <pc:docMk/>
            <pc:sldMk cId="2033576026" sldId="290"/>
            <ac:spMk id="6" creationId="{3F56D012-794C-B842-B1C1-B7B4E7EDDADD}"/>
          </ac:spMkLst>
        </pc:spChg>
        <pc:cxnChg chg="add mod">
          <ac:chgData name="Gunnvant Saini" userId="93c4ddfd9869a0cf" providerId="LiveId" clId="{18B6E0F2-E0EC-E94F-A80D-918920518740}" dt="2021-11-07T12:51:33.193" v="3487" actId="13822"/>
          <ac:cxnSpMkLst>
            <pc:docMk/>
            <pc:sldMk cId="2033576026" sldId="290"/>
            <ac:cxnSpMk id="5" creationId="{79072FF9-756E-034A-89C9-63CABCE31157}"/>
          </ac:cxnSpMkLst>
        </pc:cxnChg>
      </pc:sldChg>
      <pc:sldChg chg="delSp modSp add mod">
        <pc:chgData name="Gunnvant Saini" userId="93c4ddfd9869a0cf" providerId="LiveId" clId="{18B6E0F2-E0EC-E94F-A80D-918920518740}" dt="2021-11-07T12:54:42.582" v="3695"/>
        <pc:sldMkLst>
          <pc:docMk/>
          <pc:sldMk cId="3111289609" sldId="291"/>
        </pc:sldMkLst>
        <pc:spChg chg="mod">
          <ac:chgData name="Gunnvant Saini" userId="93c4ddfd9869a0cf" providerId="LiveId" clId="{18B6E0F2-E0EC-E94F-A80D-918920518740}" dt="2021-11-07T12:54:42.582" v="3695"/>
          <ac:spMkLst>
            <pc:docMk/>
            <pc:sldMk cId="3111289609" sldId="291"/>
            <ac:spMk id="2" creationId="{1C891435-D539-604A-B3D0-55286EFCD40D}"/>
          </ac:spMkLst>
        </pc:spChg>
        <pc:spChg chg="mod">
          <ac:chgData name="Gunnvant Saini" userId="93c4ddfd9869a0cf" providerId="LiveId" clId="{18B6E0F2-E0EC-E94F-A80D-918920518740}" dt="2021-11-07T12:52:21.514" v="3525" actId="207"/>
          <ac:spMkLst>
            <pc:docMk/>
            <pc:sldMk cId="3111289609" sldId="291"/>
            <ac:spMk id="3" creationId="{0D1932D4-0E2D-9343-86C3-CA4E1060D9A6}"/>
          </ac:spMkLst>
        </pc:spChg>
        <pc:spChg chg="del">
          <ac:chgData name="Gunnvant Saini" userId="93c4ddfd9869a0cf" providerId="LiveId" clId="{18B6E0F2-E0EC-E94F-A80D-918920518740}" dt="2021-11-07T12:52:01.076" v="3523" actId="478"/>
          <ac:spMkLst>
            <pc:docMk/>
            <pc:sldMk cId="3111289609" sldId="291"/>
            <ac:spMk id="6" creationId="{3F56D012-794C-B842-B1C1-B7B4E7EDDADD}"/>
          </ac:spMkLst>
        </pc:spChg>
        <pc:cxnChg chg="del">
          <ac:chgData name="Gunnvant Saini" userId="93c4ddfd9869a0cf" providerId="LiveId" clId="{18B6E0F2-E0EC-E94F-A80D-918920518740}" dt="2021-11-07T12:51:58.994" v="3522" actId="478"/>
          <ac:cxnSpMkLst>
            <pc:docMk/>
            <pc:sldMk cId="3111289609" sldId="291"/>
            <ac:cxnSpMk id="5" creationId="{79072FF9-756E-034A-89C9-63CABCE31157}"/>
          </ac:cxnSpMkLst>
        </pc:cxnChg>
      </pc:sldChg>
      <pc:sldChg chg="addSp modSp add mod">
        <pc:chgData name="Gunnvant Saini" userId="93c4ddfd9869a0cf" providerId="LiveId" clId="{18B6E0F2-E0EC-E94F-A80D-918920518740}" dt="2021-11-07T12:54:48.359" v="3696"/>
        <pc:sldMkLst>
          <pc:docMk/>
          <pc:sldMk cId="694087700" sldId="292"/>
        </pc:sldMkLst>
        <pc:spChg chg="mod">
          <ac:chgData name="Gunnvant Saini" userId="93c4ddfd9869a0cf" providerId="LiveId" clId="{18B6E0F2-E0EC-E94F-A80D-918920518740}" dt="2021-11-07T12:54:48.359" v="3696"/>
          <ac:spMkLst>
            <pc:docMk/>
            <pc:sldMk cId="694087700" sldId="292"/>
            <ac:spMk id="2" creationId="{1C891435-D539-604A-B3D0-55286EFCD40D}"/>
          </ac:spMkLst>
        </pc:spChg>
        <pc:spChg chg="add mod">
          <ac:chgData name="Gunnvant Saini" userId="93c4ddfd9869a0cf" providerId="LiveId" clId="{18B6E0F2-E0EC-E94F-A80D-918920518740}" dt="2021-11-07T12:53:09.260" v="3634" actId="20577"/>
          <ac:spMkLst>
            <pc:docMk/>
            <pc:sldMk cId="694087700" sldId="292"/>
            <ac:spMk id="6" creationId="{E7476E49-9F70-2E4B-BD21-A4F0038590B5}"/>
          </ac:spMkLst>
        </pc:spChg>
        <pc:cxnChg chg="add mod">
          <ac:chgData name="Gunnvant Saini" userId="93c4ddfd9869a0cf" providerId="LiveId" clId="{18B6E0F2-E0EC-E94F-A80D-918920518740}" dt="2021-11-07T12:53:17.215" v="3645" actId="1036"/>
          <ac:cxnSpMkLst>
            <pc:docMk/>
            <pc:sldMk cId="694087700" sldId="292"/>
            <ac:cxnSpMk id="5" creationId="{A5DA4037-58E4-AC45-9430-5F4421056C08}"/>
          </ac:cxnSpMkLst>
        </pc:cxnChg>
      </pc:sldChg>
      <pc:sldChg chg="addSp delSp modSp new mod setBg">
        <pc:chgData name="Gunnvant Saini" userId="93c4ddfd9869a0cf" providerId="LiveId" clId="{18B6E0F2-E0EC-E94F-A80D-918920518740}" dt="2021-11-07T12:56:29.064" v="3715" actId="113"/>
        <pc:sldMkLst>
          <pc:docMk/>
          <pc:sldMk cId="1753947220" sldId="293"/>
        </pc:sldMkLst>
        <pc:spChg chg="mod">
          <ac:chgData name="Gunnvant Saini" userId="93c4ddfd9869a0cf" providerId="LiveId" clId="{18B6E0F2-E0EC-E94F-A80D-918920518740}" dt="2021-11-07T12:55:55.728" v="3710" actId="26606"/>
          <ac:spMkLst>
            <pc:docMk/>
            <pc:sldMk cId="1753947220" sldId="293"/>
            <ac:spMk id="2" creationId="{A24F497B-9988-0245-8D7F-86A207A5302B}"/>
          </ac:spMkLst>
        </pc:spChg>
        <pc:spChg chg="del">
          <ac:chgData name="Gunnvant Saini" userId="93c4ddfd9869a0cf" providerId="LiveId" clId="{18B6E0F2-E0EC-E94F-A80D-918920518740}" dt="2021-11-07T12:55:42.584" v="3707"/>
          <ac:spMkLst>
            <pc:docMk/>
            <pc:sldMk cId="1753947220" sldId="293"/>
            <ac:spMk id="3" creationId="{C0D78436-F0F6-4F48-B291-5B53C407F7A1}"/>
          </ac:spMkLst>
        </pc:spChg>
        <pc:spChg chg="add del">
          <ac:chgData name="Gunnvant Saini" userId="93c4ddfd9869a0cf" providerId="LiveId" clId="{18B6E0F2-E0EC-E94F-A80D-918920518740}" dt="2021-11-07T12:55:55.728" v="3710" actId="26606"/>
          <ac:spMkLst>
            <pc:docMk/>
            <pc:sldMk cId="1753947220" sldId="293"/>
            <ac:spMk id="9" creationId="{D4771268-CB57-404A-9271-370EB28F6090}"/>
          </ac:spMkLst>
        </pc:spChg>
        <pc:graphicFrameChg chg="add mod modGraphic">
          <ac:chgData name="Gunnvant Saini" userId="93c4ddfd9869a0cf" providerId="LiveId" clId="{18B6E0F2-E0EC-E94F-A80D-918920518740}" dt="2021-11-07T12:56:29.064" v="3715" actId="113"/>
          <ac:graphicFrameMkLst>
            <pc:docMk/>
            <pc:sldMk cId="1753947220" sldId="293"/>
            <ac:graphicFrameMk id="4" creationId="{E6D5933C-40F2-C741-AD0F-3D7A04110B8A}"/>
          </ac:graphicFrameMkLst>
        </pc:graphicFrameChg>
      </pc:sldChg>
      <pc:sldChg chg="modSp add mod">
        <pc:chgData name="Gunnvant Saini" userId="93c4ddfd9869a0cf" providerId="LiveId" clId="{18B6E0F2-E0EC-E94F-A80D-918920518740}" dt="2021-11-07T12:57:36.555" v="3733" actId="6549"/>
        <pc:sldMkLst>
          <pc:docMk/>
          <pc:sldMk cId="795575529" sldId="294"/>
        </pc:sldMkLst>
        <pc:graphicFrameChg chg="mod modGraphic">
          <ac:chgData name="Gunnvant Saini" userId="93c4ddfd9869a0cf" providerId="LiveId" clId="{18B6E0F2-E0EC-E94F-A80D-918920518740}" dt="2021-11-07T12:57:36.555" v="3733" actId="6549"/>
          <ac:graphicFrameMkLst>
            <pc:docMk/>
            <pc:sldMk cId="795575529" sldId="294"/>
            <ac:graphicFrameMk id="4" creationId="{E6D5933C-40F2-C741-AD0F-3D7A04110B8A}"/>
          </ac:graphicFrameMkLst>
        </pc:graphicFrameChg>
      </pc:sldChg>
      <pc:sldChg chg="modSp add mod">
        <pc:chgData name="Gunnvant Saini" userId="93c4ddfd9869a0cf" providerId="LiveId" clId="{18B6E0F2-E0EC-E94F-A80D-918920518740}" dt="2021-11-07T12:57:41.751" v="3735" actId="207"/>
        <pc:sldMkLst>
          <pc:docMk/>
          <pc:sldMk cId="1210916972" sldId="295"/>
        </pc:sldMkLst>
        <pc:graphicFrameChg chg="modGraphic">
          <ac:chgData name="Gunnvant Saini" userId="93c4ddfd9869a0cf" providerId="LiveId" clId="{18B6E0F2-E0EC-E94F-A80D-918920518740}" dt="2021-11-07T12:57:41.751" v="3735" actId="207"/>
          <ac:graphicFrameMkLst>
            <pc:docMk/>
            <pc:sldMk cId="1210916972" sldId="295"/>
            <ac:graphicFrameMk id="4" creationId="{E6D5933C-40F2-C741-AD0F-3D7A04110B8A}"/>
          </ac:graphicFrameMkLst>
        </pc:graphicFrameChg>
      </pc:sldChg>
      <pc:sldChg chg="addSp delSp modSp new mod">
        <pc:chgData name="Gunnvant Saini" userId="93c4ddfd9869a0cf" providerId="LiveId" clId="{18B6E0F2-E0EC-E94F-A80D-918920518740}" dt="2021-11-07T13:01:25.662" v="3806" actId="478"/>
        <pc:sldMkLst>
          <pc:docMk/>
          <pc:sldMk cId="1621689905" sldId="296"/>
        </pc:sldMkLst>
        <pc:spChg chg="mod">
          <ac:chgData name="Gunnvant Saini" userId="93c4ddfd9869a0cf" providerId="LiveId" clId="{18B6E0F2-E0EC-E94F-A80D-918920518740}" dt="2021-11-07T12:59:51.911" v="3752" actId="20577"/>
          <ac:spMkLst>
            <pc:docMk/>
            <pc:sldMk cId="1621689905" sldId="296"/>
            <ac:spMk id="2" creationId="{A181AA35-EA77-5442-8E3A-93913C5C8B1F}"/>
          </ac:spMkLst>
        </pc:spChg>
        <pc:spChg chg="del">
          <ac:chgData name="Gunnvant Saini" userId="93c4ddfd9869a0cf" providerId="LiveId" clId="{18B6E0F2-E0EC-E94F-A80D-918920518740}" dt="2021-11-07T12:59:54.209" v="3753" actId="478"/>
          <ac:spMkLst>
            <pc:docMk/>
            <pc:sldMk cId="1621689905" sldId="296"/>
            <ac:spMk id="3" creationId="{A8EE8268-444F-C744-B942-0F07C807A1FB}"/>
          </ac:spMkLst>
        </pc:spChg>
        <pc:spChg chg="add del mod">
          <ac:chgData name="Gunnvant Saini" userId="93c4ddfd9869a0cf" providerId="LiveId" clId="{18B6E0F2-E0EC-E94F-A80D-918920518740}" dt="2021-11-07T13:00:02.943" v="3755"/>
          <ac:spMkLst>
            <pc:docMk/>
            <pc:sldMk cId="1621689905" sldId="296"/>
            <ac:spMk id="4" creationId="{3B8CEA5F-4D17-D648-9890-B92194F78C95}"/>
          </ac:spMkLst>
        </pc:spChg>
        <pc:spChg chg="add mod">
          <ac:chgData name="Gunnvant Saini" userId="93c4ddfd9869a0cf" providerId="LiveId" clId="{18B6E0F2-E0EC-E94F-A80D-918920518740}" dt="2021-11-07T13:00:42.899" v="3761" actId="207"/>
          <ac:spMkLst>
            <pc:docMk/>
            <pc:sldMk cId="1621689905" sldId="296"/>
            <ac:spMk id="6" creationId="{AD1A5F70-1717-974D-934C-9FCF4CB1CA2A}"/>
          </ac:spMkLst>
        </pc:spChg>
        <pc:spChg chg="add del mod">
          <ac:chgData name="Gunnvant Saini" userId="93c4ddfd9869a0cf" providerId="LiveId" clId="{18B6E0F2-E0EC-E94F-A80D-918920518740}" dt="2021-11-07T13:01:23.654" v="3805" actId="478"/>
          <ac:spMkLst>
            <pc:docMk/>
            <pc:sldMk cId="1621689905" sldId="296"/>
            <ac:spMk id="7" creationId="{F1314759-22EA-B04C-A0C7-F510BBE0E578}"/>
          </ac:spMkLst>
        </pc:spChg>
        <pc:spChg chg="add del mod">
          <ac:chgData name="Gunnvant Saini" userId="93c4ddfd9869a0cf" providerId="LiveId" clId="{18B6E0F2-E0EC-E94F-A80D-918920518740}" dt="2021-11-07T13:01:25.662" v="3806" actId="478"/>
          <ac:spMkLst>
            <pc:docMk/>
            <pc:sldMk cId="1621689905" sldId="296"/>
            <ac:spMk id="8" creationId="{9F2B0A5F-D28A-AA45-B643-9FCEF03A6EAC}"/>
          </ac:spMkLst>
        </pc:spChg>
        <pc:graphicFrameChg chg="add mod modGraphic">
          <ac:chgData name="Gunnvant Saini" userId="93c4ddfd9869a0cf" providerId="LiveId" clId="{18B6E0F2-E0EC-E94F-A80D-918920518740}" dt="2021-11-07T13:00:19.161" v="3758" actId="1076"/>
          <ac:graphicFrameMkLst>
            <pc:docMk/>
            <pc:sldMk cId="1621689905" sldId="296"/>
            <ac:graphicFrameMk id="5" creationId="{0EF37CFB-AD93-3345-9555-0F2B4D282423}"/>
          </ac:graphicFrameMkLst>
        </pc:graphicFrameChg>
      </pc:sldChg>
      <pc:sldChg chg="delSp add mod">
        <pc:chgData name="Gunnvant Saini" userId="93c4ddfd9869a0cf" providerId="LiveId" clId="{18B6E0F2-E0EC-E94F-A80D-918920518740}" dt="2021-11-07T13:01:29.659" v="3807" actId="478"/>
        <pc:sldMkLst>
          <pc:docMk/>
          <pc:sldMk cId="2732767386" sldId="297"/>
        </pc:sldMkLst>
        <pc:spChg chg="del">
          <ac:chgData name="Gunnvant Saini" userId="93c4ddfd9869a0cf" providerId="LiveId" clId="{18B6E0F2-E0EC-E94F-A80D-918920518740}" dt="2021-11-07T13:01:29.659" v="3807" actId="478"/>
          <ac:spMkLst>
            <pc:docMk/>
            <pc:sldMk cId="2732767386" sldId="297"/>
            <ac:spMk id="8" creationId="{9F2B0A5F-D28A-AA45-B643-9FCEF03A6EAC}"/>
          </ac:spMkLst>
        </pc:spChg>
      </pc:sldChg>
      <pc:sldChg chg="add">
        <pc:chgData name="Gunnvant Saini" userId="93c4ddfd9869a0cf" providerId="LiveId" clId="{18B6E0F2-E0EC-E94F-A80D-918920518740}" dt="2021-11-07T13:01:20.173" v="3804"/>
        <pc:sldMkLst>
          <pc:docMk/>
          <pc:sldMk cId="3990047622" sldId="298"/>
        </pc:sldMkLst>
      </pc:sldChg>
      <pc:sldChg chg="modSp add">
        <pc:chgData name="Gunnvant Saini" userId="93c4ddfd9869a0cf" providerId="LiveId" clId="{18B6E0F2-E0EC-E94F-A80D-918920518740}" dt="2021-11-07T13:01:41.968" v="3809" actId="113"/>
        <pc:sldMkLst>
          <pc:docMk/>
          <pc:sldMk cId="671416198" sldId="299"/>
        </pc:sldMkLst>
        <pc:spChg chg="mod">
          <ac:chgData name="Gunnvant Saini" userId="93c4ddfd9869a0cf" providerId="LiveId" clId="{18B6E0F2-E0EC-E94F-A80D-918920518740}" dt="2021-11-07T13:01:41.968" v="3809" actId="113"/>
          <ac:spMkLst>
            <pc:docMk/>
            <pc:sldMk cId="671416198" sldId="299"/>
            <ac:spMk id="7" creationId="{F1314759-22EA-B04C-A0C7-F510BBE0E578}"/>
          </ac:spMkLst>
        </pc:spChg>
      </pc:sldChg>
      <pc:sldChg chg="addSp delSp modSp add mod">
        <pc:chgData name="Gunnvant Saini" userId="93c4ddfd9869a0cf" providerId="LiveId" clId="{18B6E0F2-E0EC-E94F-A80D-918920518740}" dt="2021-11-07T13:03:15.767" v="3859" actId="478"/>
        <pc:sldMkLst>
          <pc:docMk/>
          <pc:sldMk cId="1012151519" sldId="300"/>
        </pc:sldMkLst>
        <pc:spChg chg="mod">
          <ac:chgData name="Gunnvant Saini" userId="93c4ddfd9869a0cf" providerId="LiveId" clId="{18B6E0F2-E0EC-E94F-A80D-918920518740}" dt="2021-11-07T13:01:49.033" v="3811" actId="113"/>
          <ac:spMkLst>
            <pc:docMk/>
            <pc:sldMk cId="1012151519" sldId="300"/>
            <ac:spMk id="8" creationId="{9F2B0A5F-D28A-AA45-B643-9FCEF03A6EAC}"/>
          </ac:spMkLst>
        </pc:spChg>
        <pc:spChg chg="add del mod">
          <ac:chgData name="Gunnvant Saini" userId="93c4ddfd9869a0cf" providerId="LiveId" clId="{18B6E0F2-E0EC-E94F-A80D-918920518740}" dt="2021-11-07T13:03:15.767" v="3859" actId="478"/>
          <ac:spMkLst>
            <pc:docMk/>
            <pc:sldMk cId="1012151519" sldId="300"/>
            <ac:spMk id="12" creationId="{67CF8DF4-B958-6D43-9E32-90F3E9FC17F6}"/>
          </ac:spMkLst>
        </pc:spChg>
        <pc:cxnChg chg="add del mod">
          <ac:chgData name="Gunnvant Saini" userId="93c4ddfd9869a0cf" providerId="LiveId" clId="{18B6E0F2-E0EC-E94F-A80D-918920518740}" dt="2021-11-07T13:03:11.636" v="3857" actId="478"/>
          <ac:cxnSpMkLst>
            <pc:docMk/>
            <pc:sldMk cId="1012151519" sldId="300"/>
            <ac:cxnSpMk id="4" creationId="{018983EB-386D-A148-AF75-654197BBABB9}"/>
          </ac:cxnSpMkLst>
        </pc:cxnChg>
        <pc:cxnChg chg="add del">
          <ac:chgData name="Gunnvant Saini" userId="93c4ddfd9869a0cf" providerId="LiveId" clId="{18B6E0F2-E0EC-E94F-A80D-918920518740}" dt="2021-11-07T13:03:13.014" v="3858" actId="478"/>
          <ac:cxnSpMkLst>
            <pc:docMk/>
            <pc:sldMk cId="1012151519" sldId="300"/>
            <ac:cxnSpMk id="10" creationId="{009F5C13-12FD-C147-8BBF-64E581D0B27B}"/>
          </ac:cxnSpMkLst>
        </pc:cxnChg>
      </pc:sldChg>
      <pc:sldChg chg="delSp add mod">
        <pc:chgData name="Gunnvant Saini" userId="93c4ddfd9869a0cf" providerId="LiveId" clId="{18B6E0F2-E0EC-E94F-A80D-918920518740}" dt="2021-11-07T13:03:22.047" v="3861" actId="478"/>
        <pc:sldMkLst>
          <pc:docMk/>
          <pc:sldMk cId="2492620223" sldId="301"/>
        </pc:sldMkLst>
        <pc:spChg chg="del">
          <ac:chgData name="Gunnvant Saini" userId="93c4ddfd9869a0cf" providerId="LiveId" clId="{18B6E0F2-E0EC-E94F-A80D-918920518740}" dt="2021-11-07T13:03:22.047" v="3861" actId="478"/>
          <ac:spMkLst>
            <pc:docMk/>
            <pc:sldMk cId="2492620223" sldId="301"/>
            <ac:spMk id="12" creationId="{67CF8DF4-B958-6D43-9E32-90F3E9FC17F6}"/>
          </ac:spMkLst>
        </pc:spChg>
        <pc:cxnChg chg="del">
          <ac:chgData name="Gunnvant Saini" userId="93c4ddfd9869a0cf" providerId="LiveId" clId="{18B6E0F2-E0EC-E94F-A80D-918920518740}" dt="2021-11-07T13:03:19.795" v="3860" actId="478"/>
          <ac:cxnSpMkLst>
            <pc:docMk/>
            <pc:sldMk cId="2492620223" sldId="301"/>
            <ac:cxnSpMk id="10" creationId="{009F5C13-12FD-C147-8BBF-64E581D0B27B}"/>
          </ac:cxnSpMkLst>
        </pc:cxnChg>
      </pc:sldChg>
      <pc:sldChg chg="delSp add mod">
        <pc:chgData name="Gunnvant Saini" userId="93c4ddfd9869a0cf" providerId="LiveId" clId="{18B6E0F2-E0EC-E94F-A80D-918920518740}" dt="2021-11-07T13:03:29.601" v="3863" actId="478"/>
        <pc:sldMkLst>
          <pc:docMk/>
          <pc:sldMk cId="520734954" sldId="302"/>
        </pc:sldMkLst>
        <pc:spChg chg="del">
          <ac:chgData name="Gunnvant Saini" userId="93c4ddfd9869a0cf" providerId="LiveId" clId="{18B6E0F2-E0EC-E94F-A80D-918920518740}" dt="2021-11-07T13:03:29.601" v="3863" actId="478"/>
          <ac:spMkLst>
            <pc:docMk/>
            <pc:sldMk cId="520734954" sldId="302"/>
            <ac:spMk id="12" creationId="{67CF8DF4-B958-6D43-9E32-90F3E9FC17F6}"/>
          </ac:spMkLst>
        </pc:spChg>
      </pc:sldChg>
      <pc:sldChg chg="add">
        <pc:chgData name="Gunnvant Saini" userId="93c4ddfd9869a0cf" providerId="LiveId" clId="{18B6E0F2-E0EC-E94F-A80D-918920518740}" dt="2021-11-07T13:03:25.419" v="3862"/>
        <pc:sldMkLst>
          <pc:docMk/>
          <pc:sldMk cId="3472883097" sldId="303"/>
        </pc:sldMkLst>
      </pc:sldChg>
      <pc:sldChg chg="modSp new mod">
        <pc:chgData name="Gunnvant Saini" userId="93c4ddfd9869a0cf" providerId="LiveId" clId="{18B6E0F2-E0EC-E94F-A80D-918920518740}" dt="2021-11-07T13:07:02.514" v="4110" actId="20577"/>
        <pc:sldMkLst>
          <pc:docMk/>
          <pc:sldMk cId="3905139112" sldId="304"/>
        </pc:sldMkLst>
        <pc:spChg chg="mod">
          <ac:chgData name="Gunnvant Saini" userId="93c4ddfd9869a0cf" providerId="LiveId" clId="{18B6E0F2-E0EC-E94F-A80D-918920518740}" dt="2021-11-07T13:03:49.815" v="3865"/>
          <ac:spMkLst>
            <pc:docMk/>
            <pc:sldMk cId="3905139112" sldId="304"/>
            <ac:spMk id="2" creationId="{45783F3C-AD92-5740-BC9A-C43154587F6D}"/>
          </ac:spMkLst>
        </pc:spChg>
        <pc:spChg chg="mod">
          <ac:chgData name="Gunnvant Saini" userId="93c4ddfd9869a0cf" providerId="LiveId" clId="{18B6E0F2-E0EC-E94F-A80D-918920518740}" dt="2021-11-07T13:07:02.514" v="4110" actId="20577"/>
          <ac:spMkLst>
            <pc:docMk/>
            <pc:sldMk cId="3905139112" sldId="304"/>
            <ac:spMk id="3" creationId="{DCE31B45-CA83-C54F-BE52-D2D2C3A6140B}"/>
          </ac:spMkLst>
        </pc:spChg>
      </pc:sldChg>
      <pc:sldChg chg="modSp add mod">
        <pc:chgData name="Gunnvant Saini" userId="93c4ddfd9869a0cf" providerId="LiveId" clId="{18B6E0F2-E0EC-E94F-A80D-918920518740}" dt="2021-11-07T13:08:44.414" v="4354" actId="5793"/>
        <pc:sldMkLst>
          <pc:docMk/>
          <pc:sldMk cId="2896129551" sldId="305"/>
        </pc:sldMkLst>
        <pc:spChg chg="mod">
          <ac:chgData name="Gunnvant Saini" userId="93c4ddfd9869a0cf" providerId="LiveId" clId="{18B6E0F2-E0EC-E94F-A80D-918920518740}" dt="2021-11-07T13:08:44.414" v="4354" actId="5793"/>
          <ac:spMkLst>
            <pc:docMk/>
            <pc:sldMk cId="2896129551" sldId="305"/>
            <ac:spMk id="3" creationId="{DCE31B45-CA83-C54F-BE52-D2D2C3A6140B}"/>
          </ac:spMkLst>
        </pc:spChg>
      </pc:sldChg>
      <pc:sldChg chg="modSp new mod">
        <pc:chgData name="Gunnvant Saini" userId="93c4ddfd9869a0cf" providerId="LiveId" clId="{18B6E0F2-E0EC-E94F-A80D-918920518740}" dt="2021-11-07T13:10:00.915" v="4516" actId="27636"/>
        <pc:sldMkLst>
          <pc:docMk/>
          <pc:sldMk cId="143867197" sldId="306"/>
        </pc:sldMkLst>
        <pc:spChg chg="mod">
          <ac:chgData name="Gunnvant Saini" userId="93c4ddfd9869a0cf" providerId="LiveId" clId="{18B6E0F2-E0EC-E94F-A80D-918920518740}" dt="2021-11-07T13:09:14.490" v="4380" actId="20577"/>
          <ac:spMkLst>
            <pc:docMk/>
            <pc:sldMk cId="143867197" sldId="306"/>
            <ac:spMk id="2" creationId="{E56F4083-7EEE-BE4A-9648-EA550AFF3AE4}"/>
          </ac:spMkLst>
        </pc:spChg>
        <pc:spChg chg="mod">
          <ac:chgData name="Gunnvant Saini" userId="93c4ddfd9869a0cf" providerId="LiveId" clId="{18B6E0F2-E0EC-E94F-A80D-918920518740}" dt="2021-11-07T13:10:00.915" v="4516" actId="27636"/>
          <ac:spMkLst>
            <pc:docMk/>
            <pc:sldMk cId="143867197" sldId="306"/>
            <ac:spMk id="3" creationId="{F6AA9318-A9E2-504A-AD00-534D747729F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FA19F-41B1-8F4C-8579-AD4A04853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8682D0-79AE-F145-82DA-8E1C74D3A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E1F28-AF24-6149-A21C-C1DD94B5A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4A88-C790-C64F-A569-1A9AE5CBAE74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3AF2B-F2CE-5D4F-AC9E-F9BF55E25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2B2B7-C2AB-694F-99D7-8CEA5938D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572B-56A1-FA42-BEC7-75AFBB514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77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AE97D-8DED-BB4B-A23E-D6EBB08CF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D0B881-8FEB-8944-8FAD-FC4B902ED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186EB-9A74-8149-8E74-A3D0302AC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4A88-C790-C64F-A569-1A9AE5CBAE74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FB399-A64F-EA47-9723-2611EBAE1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8DECF-2C85-764A-9D44-1327CCE24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572B-56A1-FA42-BEC7-75AFBB514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4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4500BE-1F8D-B240-AB42-C98A89B23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1DFE6-3374-2B49-BC16-561CF42BE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A7BAB-7A0F-5C4A-9AC2-832A9698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4A88-C790-C64F-A569-1A9AE5CBAE74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88524-E6A8-104C-8683-F8E6D0940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83F21-C4CE-8C4B-B973-0AE9AFC00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572B-56A1-FA42-BEC7-75AFBB514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86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91CDE-A685-B94F-9491-11D3BDE95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6E146-13CB-1847-BE35-D0D06BE48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E850A-8F3C-154C-B758-42CD99F8E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4A88-C790-C64F-A569-1A9AE5CBAE74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99798-936C-B94F-AE1B-9847D3364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C23C3-576A-D547-B910-224EAC742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572B-56A1-FA42-BEC7-75AFBB514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73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52A98-E5EA-CF47-99A9-7F3F4EF70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4413E-9D39-D141-AC39-BBCACE90A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9675B-D5E0-F746-A883-A38E2C1B6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4A88-C790-C64F-A569-1A9AE5CBAE74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14D2B-5030-5F40-A1E4-655B189CB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B3778-408E-0241-9D6F-C4ABA173D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572B-56A1-FA42-BEC7-75AFBB514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42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181C9-8594-E640-B921-021B61895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3581C-FEA3-9547-8D08-892308CBC8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59C40-5846-1845-A188-D70F75FA3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9BE9A-D01E-3D40-A582-EFA8BB74C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4A88-C790-C64F-A569-1A9AE5CBAE74}" type="datetimeFigureOut">
              <a:rPr lang="en-US" smtClean="0"/>
              <a:t>11/7/21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A01DA-F43F-BE40-8916-024841E0C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30249-2564-6740-B9B1-167BD992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572B-56A1-FA42-BEC7-75AFBB514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43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6F1C1-410A-8B4B-87F9-38DD30A92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FC15E-4D45-8F44-8BA6-4FF8F34C6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2F5F4E-4CC7-5543-AFA7-39C7C690B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F5D0AD-814C-0F41-A511-DB445341EF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2973D-412E-2848-A3B0-56173364C7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1A42D1-9F0B-414D-AC0F-A87ED0452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4A88-C790-C64F-A569-1A9AE5CBAE74}" type="datetimeFigureOut">
              <a:rPr lang="en-US" smtClean="0"/>
              <a:t>11/7/21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D9E107-B7BE-944B-B15F-6C2FD5E05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64D264-4618-464D-A516-8C80840C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572B-56A1-FA42-BEC7-75AFBB514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22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5B61-71F0-7B4A-BFC6-4D3EAB124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BBF486-9D92-8746-9D6E-10516A412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4A88-C790-C64F-A569-1A9AE5CBAE74}" type="datetimeFigureOut">
              <a:rPr lang="en-US" smtClean="0"/>
              <a:t>11/7/21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CD2B9E-B9A7-BE44-B726-1250B9729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1E28B5-B1EC-9043-9E0F-CAC51E61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572B-56A1-FA42-BEC7-75AFBB514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3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011119-5807-364A-A979-4201303BD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4A88-C790-C64F-A569-1A9AE5CBAE74}" type="datetimeFigureOut">
              <a:rPr lang="en-US" smtClean="0"/>
              <a:t>11/7/21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1B2BAE-C3EA-454C-AECE-71DBF2F98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B3BCF-7A0B-0542-B618-4553E1738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572B-56A1-FA42-BEC7-75AFBB514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0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392B3-56A3-534B-889A-68CEEC318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4647C-8665-ED45-876F-841C6D359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AAD67-9680-1B4B-B14D-029DB8B65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23202-E271-2F4A-AC0F-5F9600873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4A88-C790-C64F-A569-1A9AE5CBAE74}" type="datetimeFigureOut">
              <a:rPr lang="en-US" smtClean="0"/>
              <a:t>11/7/21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CE1E1-91F1-D446-ACB9-BD69A3788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6EBA0-CEAA-7243-B49C-CE4AB364D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572B-56A1-FA42-BEC7-75AFBB514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37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54F0D-F519-9E45-B527-7E2B61338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C8CD6E-620C-174B-8DB4-D2CED792F9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3E248D-4EA4-834B-9037-FC5BB8A9A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08AA8-5FE5-9C41-B3FE-CFF34B339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4A88-C790-C64F-A569-1A9AE5CBAE74}" type="datetimeFigureOut">
              <a:rPr lang="en-US" smtClean="0"/>
              <a:t>11/7/21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2C550-5689-AB41-A931-3EE769AE7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82332-96BF-374B-97BD-123E1FDD0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572B-56A1-FA42-BEC7-75AFBB514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23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BF5659-5CDC-CE4E-9DAC-292B9EFEB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6C38F-ADF4-8648-9709-60AA17C0B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DFCD3-BF77-8844-9263-AAFE0827C3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D4A88-C790-C64F-A569-1A9AE5CBAE74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06C46-496D-6C40-8DFE-3460C9A8EC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D2515-17B2-0548-B1A3-E88BA3845C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8572B-56A1-FA42-BEC7-75AFBB514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4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230AE-02AE-2E44-8FD8-33AB354C4B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Generative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D7C30D-92B9-9143-93B0-1144316A82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Gunnvant</a:t>
            </a:r>
            <a:r>
              <a:rPr lang="en-US" dirty="0"/>
              <a:t> Saini</a:t>
            </a:r>
          </a:p>
        </p:txBody>
      </p:sp>
    </p:spTree>
    <p:extLst>
      <p:ext uri="{BB962C8B-B14F-4D97-AF65-F5344CB8AC3E}">
        <p14:creationId xmlns:p14="http://schemas.microsoft.com/office/powerpoint/2010/main" val="69932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10CCC-B630-0D4C-8A60-68FF81993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Model Formulation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79AC6B-E348-7B41-AE55-C897D94CB12F}"/>
              </a:ext>
            </a:extLst>
          </p:cNvPr>
          <p:cNvSpPr txBox="1"/>
          <p:nvPr/>
        </p:nvSpPr>
        <p:spPr>
          <a:xfrm>
            <a:off x="1587500" y="1813480"/>
            <a:ext cx="32893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'8', 'handle', 'in', 'threads', 'how', 'to', 'java', 'lists', 'python', 'immutable', 'are', 'concurrency', 'not', 'why'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AE0D039-D3E0-FA4A-9C8E-0FAC086302E1}"/>
              </a:ext>
            </a:extLst>
          </p:cNvPr>
          <p:cNvCxnSpPr>
            <a:stCxn id="4" idx="3"/>
          </p:cNvCxnSpPr>
          <p:nvPr/>
        </p:nvCxnSpPr>
        <p:spPr>
          <a:xfrm>
            <a:off x="4876800" y="2413645"/>
            <a:ext cx="825500" cy="12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CF34375-537E-004F-AB48-3570162C8135}"/>
              </a:ext>
            </a:extLst>
          </p:cNvPr>
          <p:cNvSpPr txBox="1"/>
          <p:nvPr/>
        </p:nvSpPr>
        <p:spPr>
          <a:xfrm>
            <a:off x="5702300" y="2228978"/>
            <a:ext cx="196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Vocabulary (W)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EA62FF-74F3-9244-B2B2-6CE21DCB1555}"/>
                  </a:ext>
                </a:extLst>
              </p:cNvPr>
              <p:cNvSpPr txBox="1"/>
              <p:nvPr/>
            </p:nvSpPr>
            <p:spPr>
              <a:xfrm>
                <a:off x="3619500" y="3568700"/>
                <a:ext cx="6235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h𝑎𝑛𝑑𝑙𝑒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𝑡h𝑟𝑒𝑎𝑑𝑠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h𝑜𝑤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EA62FF-74F3-9244-B2B2-6CE21DCB1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500" y="3568700"/>
                <a:ext cx="6235700" cy="369332"/>
              </a:xfrm>
              <a:prstGeom prst="rect">
                <a:avLst/>
              </a:prstGeom>
              <a:blipFill>
                <a:blip r:embed="rId2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C0BCDF-3A70-1B4E-9262-2DAAC188C79F}"/>
                  </a:ext>
                </a:extLst>
              </p:cNvPr>
              <p:cNvSpPr txBox="1"/>
              <p:nvPr/>
            </p:nvSpPr>
            <p:spPr>
              <a:xfrm>
                <a:off x="3606800" y="4038600"/>
                <a:ext cx="6235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h𝑎𝑛𝑑𝑙𝑒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𝑡h𝑟𝑒𝑎𝑑𝑠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h𝑜𝑤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C0BCDF-3A70-1B4E-9262-2DAAC188C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800" y="4038600"/>
                <a:ext cx="623570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BBAFBDD-EDF4-3D49-ABDE-2661008BF833}"/>
              </a:ext>
            </a:extLst>
          </p:cNvPr>
          <p:cNvCxnSpPr/>
          <p:nvPr/>
        </p:nvCxnSpPr>
        <p:spPr>
          <a:xfrm>
            <a:off x="9245600" y="3784600"/>
            <a:ext cx="124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F5AEC3-85F5-5C48-ACEF-4A0E207F05C3}"/>
              </a:ext>
            </a:extLst>
          </p:cNvPr>
          <p:cNvCxnSpPr/>
          <p:nvPr/>
        </p:nvCxnSpPr>
        <p:spPr>
          <a:xfrm>
            <a:off x="9245600" y="4241800"/>
            <a:ext cx="124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5E30FFC-883A-6846-9613-1CC83D038B34}"/>
              </a:ext>
            </a:extLst>
          </p:cNvPr>
          <p:cNvSpPr txBox="1"/>
          <p:nvPr/>
        </p:nvSpPr>
        <p:spPr>
          <a:xfrm>
            <a:off x="10668000" y="35941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python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17451-CF04-2D42-B830-68E8F91CD1DD}"/>
              </a:ext>
            </a:extLst>
          </p:cNvPr>
          <p:cNvSpPr txBox="1"/>
          <p:nvPr/>
        </p:nvSpPr>
        <p:spPr>
          <a:xfrm>
            <a:off x="10718800" y="39878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162875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10CCC-B630-0D4C-8A60-68FF81993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Model Formulation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79AC6B-E348-7B41-AE55-C897D94CB12F}"/>
              </a:ext>
            </a:extLst>
          </p:cNvPr>
          <p:cNvSpPr txBox="1"/>
          <p:nvPr/>
        </p:nvSpPr>
        <p:spPr>
          <a:xfrm>
            <a:off x="1587500" y="1813480"/>
            <a:ext cx="32893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'8', 'handle', 'in', 'threads', 'how', 'to', 'java', 'lists', 'python', 'immutable', 'are', 'concurrency', 'not', 'why'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AE0D039-D3E0-FA4A-9C8E-0FAC086302E1}"/>
              </a:ext>
            </a:extLst>
          </p:cNvPr>
          <p:cNvCxnSpPr>
            <a:stCxn id="4" idx="3"/>
          </p:cNvCxnSpPr>
          <p:nvPr/>
        </p:nvCxnSpPr>
        <p:spPr>
          <a:xfrm>
            <a:off x="4876800" y="2413645"/>
            <a:ext cx="825500" cy="12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CF34375-537E-004F-AB48-3570162C8135}"/>
              </a:ext>
            </a:extLst>
          </p:cNvPr>
          <p:cNvSpPr txBox="1"/>
          <p:nvPr/>
        </p:nvSpPr>
        <p:spPr>
          <a:xfrm>
            <a:off x="5702300" y="2228978"/>
            <a:ext cx="204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Vocabulary (W)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EA62FF-74F3-9244-B2B2-6CE21DCB1555}"/>
                  </a:ext>
                </a:extLst>
              </p:cNvPr>
              <p:cNvSpPr txBox="1"/>
              <p:nvPr/>
            </p:nvSpPr>
            <p:spPr>
              <a:xfrm>
                <a:off x="3619500" y="3568700"/>
                <a:ext cx="6235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h𝑎𝑛𝑑𝑙𝑒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𝑡h𝑟𝑒𝑎𝑑𝑠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h𝑜𝑤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EA62FF-74F3-9244-B2B2-6CE21DCB1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500" y="3568700"/>
                <a:ext cx="6235700" cy="369332"/>
              </a:xfrm>
              <a:prstGeom prst="rect">
                <a:avLst/>
              </a:prstGeom>
              <a:blipFill>
                <a:blip r:embed="rId2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C0BCDF-3A70-1B4E-9262-2DAAC188C79F}"/>
                  </a:ext>
                </a:extLst>
              </p:cNvPr>
              <p:cNvSpPr txBox="1"/>
              <p:nvPr/>
            </p:nvSpPr>
            <p:spPr>
              <a:xfrm>
                <a:off x="3606800" y="4038600"/>
                <a:ext cx="6235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h𝑎𝑛𝑑𝑙𝑒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𝑡h𝑟𝑒𝑎𝑑𝑠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h𝑜𝑤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C0BCDF-3A70-1B4E-9262-2DAAC188C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800" y="4038600"/>
                <a:ext cx="623570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BBAFBDD-EDF4-3D49-ABDE-2661008BF833}"/>
              </a:ext>
            </a:extLst>
          </p:cNvPr>
          <p:cNvCxnSpPr/>
          <p:nvPr/>
        </p:nvCxnSpPr>
        <p:spPr>
          <a:xfrm>
            <a:off x="9245600" y="3784600"/>
            <a:ext cx="124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F5AEC3-85F5-5C48-ACEF-4A0E207F05C3}"/>
              </a:ext>
            </a:extLst>
          </p:cNvPr>
          <p:cNvCxnSpPr/>
          <p:nvPr/>
        </p:nvCxnSpPr>
        <p:spPr>
          <a:xfrm>
            <a:off x="9245600" y="4241800"/>
            <a:ext cx="124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5E30FFC-883A-6846-9613-1CC83D038B34}"/>
              </a:ext>
            </a:extLst>
          </p:cNvPr>
          <p:cNvSpPr txBox="1"/>
          <p:nvPr/>
        </p:nvSpPr>
        <p:spPr>
          <a:xfrm>
            <a:off x="10668000" y="35941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python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17451-CF04-2D42-B830-68E8F91CD1DD}"/>
              </a:ext>
            </a:extLst>
          </p:cNvPr>
          <p:cNvSpPr txBox="1"/>
          <p:nvPr/>
        </p:nvSpPr>
        <p:spPr>
          <a:xfrm>
            <a:off x="10718800" y="39878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java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15679A-874B-524A-B581-9454AB2858A3}"/>
              </a:ext>
            </a:extLst>
          </p:cNvPr>
          <p:cNvSpPr txBox="1"/>
          <p:nvPr/>
        </p:nvSpPr>
        <p:spPr>
          <a:xfrm>
            <a:off x="838200" y="5118100"/>
            <a:ext cx="416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Sent = The sets in python are immutable.</a:t>
            </a:r>
          </a:p>
        </p:txBody>
      </p:sp>
    </p:spTree>
    <p:extLst>
      <p:ext uri="{BB962C8B-B14F-4D97-AF65-F5344CB8AC3E}">
        <p14:creationId xmlns:p14="http://schemas.microsoft.com/office/powerpoint/2010/main" val="2854851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10CCC-B630-0D4C-8A60-68FF81993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Model Formulation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79AC6B-E348-7B41-AE55-C897D94CB12F}"/>
              </a:ext>
            </a:extLst>
          </p:cNvPr>
          <p:cNvSpPr txBox="1"/>
          <p:nvPr/>
        </p:nvSpPr>
        <p:spPr>
          <a:xfrm>
            <a:off x="1587500" y="1813480"/>
            <a:ext cx="32893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'8', 'handle', 'in', 'threads', 'how', 'to', 'java', 'lists', 'python', 'immutable', 'are', 'concurrency', 'not', 'why'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AE0D039-D3E0-FA4A-9C8E-0FAC086302E1}"/>
              </a:ext>
            </a:extLst>
          </p:cNvPr>
          <p:cNvCxnSpPr>
            <a:stCxn id="4" idx="3"/>
          </p:cNvCxnSpPr>
          <p:nvPr/>
        </p:nvCxnSpPr>
        <p:spPr>
          <a:xfrm>
            <a:off x="4876800" y="2413645"/>
            <a:ext cx="825500" cy="12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CF34375-537E-004F-AB48-3570162C8135}"/>
              </a:ext>
            </a:extLst>
          </p:cNvPr>
          <p:cNvSpPr txBox="1"/>
          <p:nvPr/>
        </p:nvSpPr>
        <p:spPr>
          <a:xfrm>
            <a:off x="5702300" y="222897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Vocabulary (W)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EA62FF-74F3-9244-B2B2-6CE21DCB1555}"/>
                  </a:ext>
                </a:extLst>
              </p:cNvPr>
              <p:cNvSpPr txBox="1"/>
              <p:nvPr/>
            </p:nvSpPr>
            <p:spPr>
              <a:xfrm>
                <a:off x="3619500" y="3568700"/>
                <a:ext cx="6235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h𝑎𝑛𝑑𝑙𝑒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𝑡h𝑟𝑒𝑎𝑑𝑠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h𝑜𝑤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EA62FF-74F3-9244-B2B2-6CE21DCB1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500" y="3568700"/>
                <a:ext cx="6235700" cy="369332"/>
              </a:xfrm>
              <a:prstGeom prst="rect">
                <a:avLst/>
              </a:prstGeom>
              <a:blipFill>
                <a:blip r:embed="rId2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C0BCDF-3A70-1B4E-9262-2DAAC188C79F}"/>
                  </a:ext>
                </a:extLst>
              </p:cNvPr>
              <p:cNvSpPr txBox="1"/>
              <p:nvPr/>
            </p:nvSpPr>
            <p:spPr>
              <a:xfrm>
                <a:off x="3606800" y="4038600"/>
                <a:ext cx="6235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h𝑎𝑛𝑑𝑙𝑒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𝑡h𝑟𝑒𝑎𝑑𝑠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h𝑜𝑤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C0BCDF-3A70-1B4E-9262-2DAAC188C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800" y="4038600"/>
                <a:ext cx="623570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BBAFBDD-EDF4-3D49-ABDE-2661008BF833}"/>
              </a:ext>
            </a:extLst>
          </p:cNvPr>
          <p:cNvCxnSpPr/>
          <p:nvPr/>
        </p:nvCxnSpPr>
        <p:spPr>
          <a:xfrm>
            <a:off x="9245600" y="3784600"/>
            <a:ext cx="124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F5AEC3-85F5-5C48-ACEF-4A0E207F05C3}"/>
              </a:ext>
            </a:extLst>
          </p:cNvPr>
          <p:cNvCxnSpPr/>
          <p:nvPr/>
        </p:nvCxnSpPr>
        <p:spPr>
          <a:xfrm>
            <a:off x="9245600" y="4241800"/>
            <a:ext cx="124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5E30FFC-883A-6846-9613-1CC83D038B34}"/>
              </a:ext>
            </a:extLst>
          </p:cNvPr>
          <p:cNvSpPr txBox="1"/>
          <p:nvPr/>
        </p:nvSpPr>
        <p:spPr>
          <a:xfrm>
            <a:off x="10668000" y="35941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python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17451-CF04-2D42-B830-68E8F91CD1DD}"/>
              </a:ext>
            </a:extLst>
          </p:cNvPr>
          <p:cNvSpPr txBox="1"/>
          <p:nvPr/>
        </p:nvSpPr>
        <p:spPr>
          <a:xfrm>
            <a:off x="10718800" y="39878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java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15679A-874B-524A-B581-9454AB2858A3}"/>
              </a:ext>
            </a:extLst>
          </p:cNvPr>
          <p:cNvSpPr txBox="1"/>
          <p:nvPr/>
        </p:nvSpPr>
        <p:spPr>
          <a:xfrm>
            <a:off x="838200" y="5118100"/>
            <a:ext cx="802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Sent = The sets in python are immutable. = {the, sets, in, python, are, immutable}</a:t>
            </a:r>
          </a:p>
        </p:txBody>
      </p:sp>
    </p:spTree>
    <p:extLst>
      <p:ext uri="{BB962C8B-B14F-4D97-AF65-F5344CB8AC3E}">
        <p14:creationId xmlns:p14="http://schemas.microsoft.com/office/powerpoint/2010/main" val="1403028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10CCC-B630-0D4C-8A60-68FF81993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Model Formulation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79AC6B-E348-7B41-AE55-C897D94CB12F}"/>
              </a:ext>
            </a:extLst>
          </p:cNvPr>
          <p:cNvSpPr txBox="1"/>
          <p:nvPr/>
        </p:nvSpPr>
        <p:spPr>
          <a:xfrm>
            <a:off x="1587500" y="1813480"/>
            <a:ext cx="32893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'8', 'handle', 'in', 'threads', 'how', 'to', 'java', 'lists', 'python', 'immutable', 'are', 'concurrency', 'not', 'why'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AE0D039-D3E0-FA4A-9C8E-0FAC086302E1}"/>
              </a:ext>
            </a:extLst>
          </p:cNvPr>
          <p:cNvCxnSpPr>
            <a:stCxn id="4" idx="3"/>
          </p:cNvCxnSpPr>
          <p:nvPr/>
        </p:nvCxnSpPr>
        <p:spPr>
          <a:xfrm>
            <a:off x="4876800" y="2413645"/>
            <a:ext cx="825500" cy="12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CF34375-537E-004F-AB48-3570162C8135}"/>
              </a:ext>
            </a:extLst>
          </p:cNvPr>
          <p:cNvSpPr txBox="1"/>
          <p:nvPr/>
        </p:nvSpPr>
        <p:spPr>
          <a:xfrm>
            <a:off x="5702300" y="222897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Vocabulary (W)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EA62FF-74F3-9244-B2B2-6CE21DCB1555}"/>
                  </a:ext>
                </a:extLst>
              </p:cNvPr>
              <p:cNvSpPr txBox="1"/>
              <p:nvPr/>
            </p:nvSpPr>
            <p:spPr>
              <a:xfrm>
                <a:off x="3619500" y="3568700"/>
                <a:ext cx="6235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h𝑎𝑛𝑑𝑙𝑒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𝑡h𝑟𝑒𝑎𝑑𝑠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h𝑜𝑤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EA62FF-74F3-9244-B2B2-6CE21DCB1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500" y="3568700"/>
                <a:ext cx="6235700" cy="369332"/>
              </a:xfrm>
              <a:prstGeom prst="rect">
                <a:avLst/>
              </a:prstGeom>
              <a:blipFill>
                <a:blip r:embed="rId2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C0BCDF-3A70-1B4E-9262-2DAAC188C79F}"/>
                  </a:ext>
                </a:extLst>
              </p:cNvPr>
              <p:cNvSpPr txBox="1"/>
              <p:nvPr/>
            </p:nvSpPr>
            <p:spPr>
              <a:xfrm>
                <a:off x="3606800" y="4038600"/>
                <a:ext cx="6235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h𝑎𝑛𝑑𝑙𝑒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𝑡h𝑟𝑒𝑎𝑑𝑠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h𝑜𝑤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C0BCDF-3A70-1B4E-9262-2DAAC188C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800" y="4038600"/>
                <a:ext cx="623570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BBAFBDD-EDF4-3D49-ABDE-2661008BF833}"/>
              </a:ext>
            </a:extLst>
          </p:cNvPr>
          <p:cNvCxnSpPr/>
          <p:nvPr/>
        </p:nvCxnSpPr>
        <p:spPr>
          <a:xfrm>
            <a:off x="9245600" y="3784600"/>
            <a:ext cx="124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F5AEC3-85F5-5C48-ACEF-4A0E207F05C3}"/>
              </a:ext>
            </a:extLst>
          </p:cNvPr>
          <p:cNvCxnSpPr/>
          <p:nvPr/>
        </p:nvCxnSpPr>
        <p:spPr>
          <a:xfrm>
            <a:off x="9245600" y="4241800"/>
            <a:ext cx="124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5E30FFC-883A-6846-9613-1CC83D038B34}"/>
              </a:ext>
            </a:extLst>
          </p:cNvPr>
          <p:cNvSpPr txBox="1"/>
          <p:nvPr/>
        </p:nvSpPr>
        <p:spPr>
          <a:xfrm>
            <a:off x="10668000" y="35941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python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17451-CF04-2D42-B830-68E8F91CD1DD}"/>
              </a:ext>
            </a:extLst>
          </p:cNvPr>
          <p:cNvSpPr txBox="1"/>
          <p:nvPr/>
        </p:nvSpPr>
        <p:spPr>
          <a:xfrm>
            <a:off x="10718800" y="39878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java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15679A-874B-524A-B581-9454AB2858A3}"/>
              </a:ext>
            </a:extLst>
          </p:cNvPr>
          <p:cNvSpPr txBox="1"/>
          <p:nvPr/>
        </p:nvSpPr>
        <p:spPr>
          <a:xfrm>
            <a:off x="838200" y="5118100"/>
            <a:ext cx="802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Sent = The sets in python are immutable. = {the, sets, in, python, are, immutable}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9AC66CC-9CCB-CC46-903B-DB7AD90001DC}"/>
                  </a:ext>
                </a:extLst>
              </p:cNvPr>
              <p:cNvSpPr txBox="1"/>
              <p:nvPr/>
            </p:nvSpPr>
            <p:spPr>
              <a:xfrm>
                <a:off x="838200" y="5676900"/>
                <a:ext cx="4003788" cy="3318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𝑆𝑒𝑛𝑡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𝑝𝑦𝑡h𝑜𝑛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=∏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9AC66CC-9CCB-CC46-903B-DB7AD9000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676900"/>
                <a:ext cx="4003788" cy="331822"/>
              </a:xfrm>
              <a:prstGeom prst="rect">
                <a:avLst/>
              </a:prstGeom>
              <a:blipFill>
                <a:blip r:embed="rId4"/>
                <a:stretch>
                  <a:fillRect l="-949" r="-633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73CCEE4-8098-5048-8803-A7DF542E84B2}"/>
                  </a:ext>
                </a:extLst>
              </p:cNvPr>
              <p:cNvSpPr txBox="1"/>
              <p:nvPr/>
            </p:nvSpPr>
            <p:spPr>
              <a:xfrm>
                <a:off x="800100" y="6108700"/>
                <a:ext cx="3869842" cy="4287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𝑆𝑒𝑛𝑡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𝑗𝑎𝑣𝑎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=∏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73CCEE4-8098-5048-8803-A7DF542E8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" y="6108700"/>
                <a:ext cx="3869842" cy="428772"/>
              </a:xfrm>
              <a:prstGeom prst="rect">
                <a:avLst/>
              </a:prstGeom>
              <a:blipFill>
                <a:blip r:embed="rId5"/>
                <a:stretch>
                  <a:fillRect l="-654" r="-654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7188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2B4EB-B44A-E140-9F0A-A43800141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Estimation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90407A-5A75-7147-8020-C3424DFF8EE3}"/>
              </a:ext>
            </a:extLst>
          </p:cNvPr>
          <p:cNvSpPr txBox="1"/>
          <p:nvPr/>
        </p:nvSpPr>
        <p:spPr>
          <a:xfrm>
            <a:off x="1587500" y="1813480"/>
            <a:ext cx="32893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'8', 'handle', 'in', 'threads', 'how', 'to', 'java', 'lists', 'python', 'immutable', 'are', 'concurrency', 'not', 'why'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C4D1781-D531-1641-A142-33462B995FA8}"/>
              </a:ext>
            </a:extLst>
          </p:cNvPr>
          <p:cNvCxnSpPr>
            <a:stCxn id="4" idx="3"/>
          </p:cNvCxnSpPr>
          <p:nvPr/>
        </p:nvCxnSpPr>
        <p:spPr>
          <a:xfrm>
            <a:off x="4876800" y="2413645"/>
            <a:ext cx="825500" cy="12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929AC5B-E493-C849-8659-CD5251F4679B}"/>
              </a:ext>
            </a:extLst>
          </p:cNvPr>
          <p:cNvSpPr txBox="1"/>
          <p:nvPr/>
        </p:nvSpPr>
        <p:spPr>
          <a:xfrm>
            <a:off x="5702300" y="222897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Vocabulary (W)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780BFD-3038-BC49-881C-BFCD9B9E446D}"/>
                  </a:ext>
                </a:extLst>
              </p:cNvPr>
              <p:cNvSpPr txBox="1"/>
              <p:nvPr/>
            </p:nvSpPr>
            <p:spPr>
              <a:xfrm>
                <a:off x="3619500" y="3568700"/>
                <a:ext cx="6235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h𝑎𝑛𝑑𝑙𝑒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𝑡h𝑟𝑒𝑎𝑑𝑠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h𝑜𝑤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780BFD-3038-BC49-881C-BFCD9B9E4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500" y="3568700"/>
                <a:ext cx="6235700" cy="369332"/>
              </a:xfrm>
              <a:prstGeom prst="rect">
                <a:avLst/>
              </a:prstGeom>
              <a:blipFill>
                <a:blip r:embed="rId2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BE6B28-593F-5C43-9969-49449C92BBCA}"/>
                  </a:ext>
                </a:extLst>
              </p:cNvPr>
              <p:cNvSpPr txBox="1"/>
              <p:nvPr/>
            </p:nvSpPr>
            <p:spPr>
              <a:xfrm>
                <a:off x="3606800" y="4038600"/>
                <a:ext cx="6235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h𝑎𝑛𝑑𝑙𝑒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𝑡h𝑟𝑒𝑎𝑑𝑠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h𝑜𝑤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BE6B28-593F-5C43-9969-49449C92B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800" y="4038600"/>
                <a:ext cx="623570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E04BC3-1139-8A4F-9FF9-0E863B94A3FF}"/>
              </a:ext>
            </a:extLst>
          </p:cNvPr>
          <p:cNvCxnSpPr/>
          <p:nvPr/>
        </p:nvCxnSpPr>
        <p:spPr>
          <a:xfrm>
            <a:off x="9245600" y="3784600"/>
            <a:ext cx="124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71EEA0-AF98-DC4A-9376-F2C71B5913C6}"/>
              </a:ext>
            </a:extLst>
          </p:cNvPr>
          <p:cNvCxnSpPr/>
          <p:nvPr/>
        </p:nvCxnSpPr>
        <p:spPr>
          <a:xfrm>
            <a:off x="9245600" y="4241800"/>
            <a:ext cx="124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12C4F09-EA13-994D-9110-90A18768B445}"/>
              </a:ext>
            </a:extLst>
          </p:cNvPr>
          <p:cNvSpPr txBox="1"/>
          <p:nvPr/>
        </p:nvSpPr>
        <p:spPr>
          <a:xfrm>
            <a:off x="10668000" y="35941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python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75DB59-59E3-D541-9BA1-A64E616D5E8A}"/>
              </a:ext>
            </a:extLst>
          </p:cNvPr>
          <p:cNvSpPr txBox="1"/>
          <p:nvPr/>
        </p:nvSpPr>
        <p:spPr>
          <a:xfrm>
            <a:off x="10718800" y="39878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java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8DD16A04-74EB-DB4F-872D-88755F2C3C1E}"/>
              </a:ext>
            </a:extLst>
          </p:cNvPr>
          <p:cNvSpPr/>
          <p:nvPr/>
        </p:nvSpPr>
        <p:spPr>
          <a:xfrm rot="5400000">
            <a:off x="6443513" y="2643338"/>
            <a:ext cx="524173" cy="411480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6666A8-A8C7-CC4F-8E83-D6295461D5D9}"/>
              </a:ext>
            </a:extLst>
          </p:cNvPr>
          <p:cNvSpPr txBox="1"/>
          <p:nvPr/>
        </p:nvSpPr>
        <p:spPr>
          <a:xfrm>
            <a:off x="5289550" y="5037991"/>
            <a:ext cx="379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These have to be estimated</a:t>
            </a:r>
          </a:p>
        </p:txBody>
      </p:sp>
    </p:spTree>
    <p:extLst>
      <p:ext uri="{BB962C8B-B14F-4D97-AF65-F5344CB8AC3E}">
        <p14:creationId xmlns:p14="http://schemas.microsoft.com/office/powerpoint/2010/main" val="3924689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2B4EB-B44A-E140-9F0A-A43800141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Estimation (Binary Vocabulary)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90407A-5A75-7147-8020-C3424DFF8EE3}"/>
                  </a:ext>
                </a:extLst>
              </p:cNvPr>
              <p:cNvSpPr txBox="1"/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90407A-5A75-7147-8020-C3424DFF8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929AC5B-E493-C849-8659-CD5251F4679B}"/>
              </a:ext>
            </a:extLst>
          </p:cNvPr>
          <p:cNvSpPr txBox="1"/>
          <p:nvPr/>
        </p:nvSpPr>
        <p:spPr>
          <a:xfrm>
            <a:off x="5461000" y="181348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Vocabulary (W)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780BFD-3038-BC49-881C-BFCD9B9E446D}"/>
                  </a:ext>
                </a:extLst>
              </p:cNvPr>
              <p:cNvSpPr txBox="1"/>
              <p:nvPr/>
            </p:nvSpPr>
            <p:spPr>
              <a:xfrm>
                <a:off x="3619500" y="3568700"/>
                <a:ext cx="6235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780BFD-3038-BC49-881C-BFCD9B9E4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500" y="3568700"/>
                <a:ext cx="62357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BE6B28-593F-5C43-9969-49449C92BBCA}"/>
                  </a:ext>
                </a:extLst>
              </p:cNvPr>
              <p:cNvSpPr txBox="1"/>
              <p:nvPr/>
            </p:nvSpPr>
            <p:spPr>
              <a:xfrm>
                <a:off x="3606800" y="4038600"/>
                <a:ext cx="62357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,1−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BE6B28-593F-5C43-9969-49449C92B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800" y="4038600"/>
                <a:ext cx="623570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E04BC3-1139-8A4F-9FF9-0E863B94A3FF}"/>
              </a:ext>
            </a:extLst>
          </p:cNvPr>
          <p:cNvCxnSpPr/>
          <p:nvPr/>
        </p:nvCxnSpPr>
        <p:spPr>
          <a:xfrm>
            <a:off x="9245600" y="3784600"/>
            <a:ext cx="124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71EEA0-AF98-DC4A-9376-F2C71B5913C6}"/>
              </a:ext>
            </a:extLst>
          </p:cNvPr>
          <p:cNvCxnSpPr/>
          <p:nvPr/>
        </p:nvCxnSpPr>
        <p:spPr>
          <a:xfrm>
            <a:off x="9245600" y="4241800"/>
            <a:ext cx="124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12C4F09-EA13-994D-9110-90A18768B445}"/>
              </a:ext>
            </a:extLst>
          </p:cNvPr>
          <p:cNvSpPr txBox="1"/>
          <p:nvPr/>
        </p:nvSpPr>
        <p:spPr>
          <a:xfrm>
            <a:off x="10668000" y="35941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75DB59-59E3-D541-9BA1-A64E616D5E8A}"/>
              </a:ext>
            </a:extLst>
          </p:cNvPr>
          <p:cNvSpPr txBox="1"/>
          <p:nvPr/>
        </p:nvSpPr>
        <p:spPr>
          <a:xfrm>
            <a:off x="10718800" y="39878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 2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8DD16A04-74EB-DB4F-872D-88755F2C3C1E}"/>
              </a:ext>
            </a:extLst>
          </p:cNvPr>
          <p:cNvSpPr/>
          <p:nvPr/>
        </p:nvSpPr>
        <p:spPr>
          <a:xfrm rot="5400000">
            <a:off x="6443513" y="2643338"/>
            <a:ext cx="524173" cy="411480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6666A8-A8C7-CC4F-8E83-D6295461D5D9}"/>
              </a:ext>
            </a:extLst>
          </p:cNvPr>
          <p:cNvSpPr txBox="1"/>
          <p:nvPr/>
        </p:nvSpPr>
        <p:spPr>
          <a:xfrm>
            <a:off x="5289550" y="5037991"/>
            <a:ext cx="379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These have to be estimated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1DF6AA4-8FA1-E742-BA7E-0FF3168B48B2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876800" y="1998146"/>
            <a:ext cx="584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143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56748-D159-D34F-B620-AAE13AF5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Estimation (Binary Vocabulary)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/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6477DE-5403-E941-B376-C71E2C74C703}"/>
              </a:ext>
            </a:extLst>
          </p:cNvPr>
          <p:cNvSpPr txBox="1"/>
          <p:nvPr/>
        </p:nvSpPr>
        <p:spPr>
          <a:xfrm>
            <a:off x="5461000" y="181348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Vocabulary (W)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00B067-8F0B-E946-9ADE-E5A66EC1195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876800" y="1998146"/>
            <a:ext cx="584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43C6455-7B50-4746-983D-EB99BC212861}"/>
              </a:ext>
            </a:extLst>
          </p:cNvPr>
          <p:cNvSpPr/>
          <p:nvPr/>
        </p:nvSpPr>
        <p:spPr>
          <a:xfrm>
            <a:off x="1587500" y="2367478"/>
            <a:ext cx="32893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S1 = w1w2w1w2</a:t>
            </a:r>
          </a:p>
          <a:p>
            <a:r>
              <a:rPr lang="en-US" dirty="0"/>
              <a:t>S2 = w2w2w1w2</a:t>
            </a:r>
          </a:p>
          <a:p>
            <a:r>
              <a:rPr lang="en-US" dirty="0"/>
              <a:t>S3 = w1w1w2w2w1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Sn= w1w1w2w2w1w1</a:t>
            </a:r>
          </a:p>
        </p:txBody>
      </p:sp>
    </p:spTree>
    <p:extLst>
      <p:ext uri="{BB962C8B-B14F-4D97-AF65-F5344CB8AC3E}">
        <p14:creationId xmlns:p14="http://schemas.microsoft.com/office/powerpoint/2010/main" val="1524543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56748-D159-D34F-B620-AAE13AF5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Estimation (Binary Vocabulary)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/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6477DE-5403-E941-B376-C71E2C74C703}"/>
              </a:ext>
            </a:extLst>
          </p:cNvPr>
          <p:cNvSpPr txBox="1"/>
          <p:nvPr/>
        </p:nvSpPr>
        <p:spPr>
          <a:xfrm>
            <a:off x="5461000" y="181348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Vocabulary (W)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00B067-8F0B-E946-9ADE-E5A66EC1195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876800" y="1998146"/>
            <a:ext cx="584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43C6455-7B50-4746-983D-EB99BC212861}"/>
              </a:ext>
            </a:extLst>
          </p:cNvPr>
          <p:cNvSpPr/>
          <p:nvPr/>
        </p:nvSpPr>
        <p:spPr>
          <a:xfrm>
            <a:off x="1587500" y="2367478"/>
            <a:ext cx="32893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S1 = w1w2w1w2</a:t>
            </a:r>
          </a:p>
          <a:p>
            <a:r>
              <a:rPr lang="en-US" dirty="0"/>
              <a:t>S2 = w2w2w1w2</a:t>
            </a:r>
          </a:p>
          <a:p>
            <a:r>
              <a:rPr lang="en-US" dirty="0"/>
              <a:t>S3 = w1w1w2w2w1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Sn= w1w1w2w2w1w1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0327A5-0E71-C845-AFCB-AFF5FF6CFEF5}"/>
                  </a:ext>
                </a:extLst>
              </p:cNvPr>
              <p:cNvSpPr txBox="1"/>
              <p:nvPr/>
            </p:nvSpPr>
            <p:spPr>
              <a:xfrm>
                <a:off x="4724400" y="2392878"/>
                <a:ext cx="6235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0327A5-0E71-C845-AFCB-AFF5FF6CF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392878"/>
                <a:ext cx="62357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F1C84B-7CA2-E546-802E-A6ADD5C0E2C8}"/>
              </a:ext>
            </a:extLst>
          </p:cNvPr>
          <p:cNvCxnSpPr/>
          <p:nvPr/>
        </p:nvCxnSpPr>
        <p:spPr>
          <a:xfrm>
            <a:off x="9537700" y="2578100"/>
            <a:ext cx="124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CD90B28-0DE2-414E-91C3-C61CB1E35CAF}"/>
              </a:ext>
            </a:extLst>
          </p:cNvPr>
          <p:cNvSpPr txBox="1"/>
          <p:nvPr/>
        </p:nvSpPr>
        <p:spPr>
          <a:xfrm>
            <a:off x="10960100" y="23876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 1</a:t>
            </a:r>
          </a:p>
        </p:txBody>
      </p:sp>
    </p:spTree>
    <p:extLst>
      <p:ext uri="{BB962C8B-B14F-4D97-AF65-F5344CB8AC3E}">
        <p14:creationId xmlns:p14="http://schemas.microsoft.com/office/powerpoint/2010/main" val="456494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56748-D159-D34F-B620-AAE13AF5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Estimation (Binary Vocabulary)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/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6477DE-5403-E941-B376-C71E2C74C703}"/>
              </a:ext>
            </a:extLst>
          </p:cNvPr>
          <p:cNvSpPr txBox="1"/>
          <p:nvPr/>
        </p:nvSpPr>
        <p:spPr>
          <a:xfrm>
            <a:off x="5461000" y="181348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Vocabulary (W)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00B067-8F0B-E946-9ADE-E5A66EC1195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876800" y="1998146"/>
            <a:ext cx="584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43C6455-7B50-4746-983D-EB99BC212861}"/>
              </a:ext>
            </a:extLst>
          </p:cNvPr>
          <p:cNvSpPr/>
          <p:nvPr/>
        </p:nvSpPr>
        <p:spPr>
          <a:xfrm>
            <a:off x="596900" y="3091378"/>
            <a:ext cx="32893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S1 = w1w2w1w2</a:t>
            </a:r>
          </a:p>
          <a:p>
            <a:r>
              <a:rPr lang="en-US" dirty="0"/>
              <a:t>S2 = w2w2w1w2</a:t>
            </a:r>
          </a:p>
          <a:p>
            <a:r>
              <a:rPr lang="en-US" dirty="0"/>
              <a:t>S3 = w1w1w2w2w1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Sn= w1w1w2w2w1w1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0327A5-0E71-C845-AFCB-AFF5FF6CFEF5}"/>
                  </a:ext>
                </a:extLst>
              </p:cNvPr>
              <p:cNvSpPr txBox="1"/>
              <p:nvPr/>
            </p:nvSpPr>
            <p:spPr>
              <a:xfrm>
                <a:off x="4724400" y="2392878"/>
                <a:ext cx="6235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0327A5-0E71-C845-AFCB-AFF5FF6CF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392878"/>
                <a:ext cx="62357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F1C84B-7CA2-E546-802E-A6ADD5C0E2C8}"/>
              </a:ext>
            </a:extLst>
          </p:cNvPr>
          <p:cNvCxnSpPr/>
          <p:nvPr/>
        </p:nvCxnSpPr>
        <p:spPr>
          <a:xfrm>
            <a:off x="9537700" y="2578100"/>
            <a:ext cx="124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CD90B28-0DE2-414E-91C3-C61CB1E35CAF}"/>
              </a:ext>
            </a:extLst>
          </p:cNvPr>
          <p:cNvSpPr txBox="1"/>
          <p:nvPr/>
        </p:nvSpPr>
        <p:spPr>
          <a:xfrm>
            <a:off x="10960100" y="23876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F47CCE-FF99-E44F-8129-C22F97887143}"/>
              </a:ext>
            </a:extLst>
          </p:cNvPr>
          <p:cNvSpPr/>
          <p:nvPr/>
        </p:nvSpPr>
        <p:spPr>
          <a:xfrm>
            <a:off x="8242300" y="3091378"/>
            <a:ext cx="32893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w1w2w1w2</a:t>
            </a:r>
          </a:p>
          <a:p>
            <a:r>
              <a:rPr lang="en-US" dirty="0"/>
              <a:t>w2w2w1w2</a:t>
            </a:r>
          </a:p>
          <a:p>
            <a:r>
              <a:rPr lang="en-US" dirty="0"/>
              <a:t>w1w1w2w2w1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w1w1w2w2w1w1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C69B93-4094-4F43-83DD-4E262DE1D4ED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3886200" y="4005778"/>
            <a:ext cx="43561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3663F1-DF9B-DC4A-B913-F9FD2EDFEB4D}"/>
              </a:ext>
            </a:extLst>
          </p:cNvPr>
          <p:cNvSpPr txBox="1"/>
          <p:nvPr/>
        </p:nvSpPr>
        <p:spPr>
          <a:xfrm>
            <a:off x="4076700" y="4215844"/>
            <a:ext cx="39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 the P(</a:t>
            </a:r>
            <a:r>
              <a:rPr lang="en-US" dirty="0" err="1"/>
              <a:t>Corpus|Class</a:t>
            </a:r>
            <a:r>
              <a:rPr lang="en-US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E0C2B2-2EE5-0A4A-A69B-26D726D513FF}"/>
              </a:ext>
            </a:extLst>
          </p:cNvPr>
          <p:cNvSpPr txBox="1"/>
          <p:nvPr/>
        </p:nvSpPr>
        <p:spPr>
          <a:xfrm>
            <a:off x="4076700" y="3513654"/>
            <a:ext cx="356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Concatenate all the documents</a:t>
            </a:r>
          </a:p>
        </p:txBody>
      </p:sp>
    </p:spTree>
    <p:extLst>
      <p:ext uri="{BB962C8B-B14F-4D97-AF65-F5344CB8AC3E}">
        <p14:creationId xmlns:p14="http://schemas.microsoft.com/office/powerpoint/2010/main" val="3644547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56748-D159-D34F-B620-AAE13AF5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Estimation (Binary Vocabulary)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/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6477DE-5403-E941-B376-C71E2C74C703}"/>
              </a:ext>
            </a:extLst>
          </p:cNvPr>
          <p:cNvSpPr txBox="1"/>
          <p:nvPr/>
        </p:nvSpPr>
        <p:spPr>
          <a:xfrm>
            <a:off x="5461000" y="181348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Vocabulary (W)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00B067-8F0B-E946-9ADE-E5A66EC1195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876800" y="1998146"/>
            <a:ext cx="584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43C6455-7B50-4746-983D-EB99BC212861}"/>
              </a:ext>
            </a:extLst>
          </p:cNvPr>
          <p:cNvSpPr/>
          <p:nvPr/>
        </p:nvSpPr>
        <p:spPr>
          <a:xfrm>
            <a:off x="596900" y="3091378"/>
            <a:ext cx="32893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S1 = w1w2w1w2</a:t>
            </a:r>
          </a:p>
          <a:p>
            <a:r>
              <a:rPr lang="en-US" dirty="0"/>
              <a:t>S2 = w2w2w1w2</a:t>
            </a:r>
          </a:p>
          <a:p>
            <a:r>
              <a:rPr lang="en-US" dirty="0"/>
              <a:t>S3 = w1w1w2w2w1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Sn= w1w1w2w2w1w1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0327A5-0E71-C845-AFCB-AFF5FF6CFEF5}"/>
                  </a:ext>
                </a:extLst>
              </p:cNvPr>
              <p:cNvSpPr txBox="1"/>
              <p:nvPr/>
            </p:nvSpPr>
            <p:spPr>
              <a:xfrm>
                <a:off x="4724400" y="2392878"/>
                <a:ext cx="6235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0327A5-0E71-C845-AFCB-AFF5FF6CF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392878"/>
                <a:ext cx="62357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F1C84B-7CA2-E546-802E-A6ADD5C0E2C8}"/>
              </a:ext>
            </a:extLst>
          </p:cNvPr>
          <p:cNvCxnSpPr/>
          <p:nvPr/>
        </p:nvCxnSpPr>
        <p:spPr>
          <a:xfrm>
            <a:off x="9537700" y="2578100"/>
            <a:ext cx="124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CD90B28-0DE2-414E-91C3-C61CB1E35CAF}"/>
              </a:ext>
            </a:extLst>
          </p:cNvPr>
          <p:cNvSpPr txBox="1"/>
          <p:nvPr/>
        </p:nvSpPr>
        <p:spPr>
          <a:xfrm>
            <a:off x="10960100" y="23876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F47CCE-FF99-E44F-8129-C22F97887143}"/>
              </a:ext>
            </a:extLst>
          </p:cNvPr>
          <p:cNvSpPr/>
          <p:nvPr/>
        </p:nvSpPr>
        <p:spPr>
          <a:xfrm>
            <a:off x="8242300" y="3091378"/>
            <a:ext cx="32893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w1w2w1w2</a:t>
            </a:r>
          </a:p>
          <a:p>
            <a:r>
              <a:rPr lang="en-US" dirty="0"/>
              <a:t>w2w2w1w2</a:t>
            </a:r>
          </a:p>
          <a:p>
            <a:r>
              <a:rPr lang="en-US" dirty="0"/>
              <a:t>w1w1w2w2w1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w1w1w2w2w1w1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C69B93-4094-4F43-83DD-4E262DE1D4ED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3886200" y="4005778"/>
            <a:ext cx="43561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3663F1-DF9B-DC4A-B913-F9FD2EDFEB4D}"/>
              </a:ext>
            </a:extLst>
          </p:cNvPr>
          <p:cNvSpPr txBox="1"/>
          <p:nvPr/>
        </p:nvSpPr>
        <p:spPr>
          <a:xfrm>
            <a:off x="4076700" y="4215844"/>
            <a:ext cx="39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 the P(</a:t>
            </a:r>
            <a:r>
              <a:rPr lang="en-US" dirty="0" err="1"/>
              <a:t>Corpus|Class</a:t>
            </a:r>
            <a:r>
              <a:rPr lang="en-US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E0C2B2-2EE5-0A4A-A69B-26D726D513FF}"/>
              </a:ext>
            </a:extLst>
          </p:cNvPr>
          <p:cNvSpPr txBox="1"/>
          <p:nvPr/>
        </p:nvSpPr>
        <p:spPr>
          <a:xfrm>
            <a:off x="4076700" y="3513654"/>
            <a:ext cx="356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Concatenate all the documents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E1AFB0-2BBF-E740-A0E4-8CB6948A5EB3}"/>
              </a:ext>
            </a:extLst>
          </p:cNvPr>
          <p:cNvSpPr txBox="1"/>
          <p:nvPr/>
        </p:nvSpPr>
        <p:spPr>
          <a:xfrm>
            <a:off x="3949701" y="4915932"/>
            <a:ext cx="39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 Maximum Likelihood for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543051-AF32-8B4A-ACD5-267310D9EA37}"/>
                  </a:ext>
                </a:extLst>
              </p:cNvPr>
              <p:cNvSpPr txBox="1"/>
              <p:nvPr/>
            </p:nvSpPr>
            <p:spPr>
              <a:xfrm>
                <a:off x="4057290" y="5483104"/>
                <a:ext cx="3596818" cy="3318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=∏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543051-AF32-8B4A-ACD5-267310D9E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290" y="5483104"/>
                <a:ext cx="3596818" cy="331822"/>
              </a:xfrm>
              <a:prstGeom prst="rect">
                <a:avLst/>
              </a:prstGeom>
              <a:blipFill>
                <a:blip r:embed="rId4"/>
                <a:stretch>
                  <a:fillRect l="-1056" r="-211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6610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19601-DCB5-9C4F-AA08-774B42663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13AE9-4C63-A54A-9F21-8A9A0DFE0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Multinomial Generative Models</a:t>
            </a:r>
          </a:p>
          <a:p>
            <a:pPr lvl="1"/>
            <a:r>
              <a:rPr lang="en-US" dirty="0"/>
              <a:t>Example</a:t>
            </a:r>
          </a:p>
          <a:p>
            <a:pPr lvl="1"/>
            <a:r>
              <a:rPr lang="en-US" dirty="0"/>
              <a:t>Model Formulation</a:t>
            </a:r>
          </a:p>
          <a:p>
            <a:pPr lvl="1"/>
            <a:r>
              <a:rPr lang="en-US" dirty="0"/>
              <a:t>Estimation</a:t>
            </a:r>
          </a:p>
          <a:p>
            <a:pPr lvl="1"/>
            <a:r>
              <a:rPr lang="en-US" dirty="0"/>
              <a:t>Prediction</a:t>
            </a:r>
          </a:p>
          <a:p>
            <a:r>
              <a:rPr lang="en-US" dirty="0"/>
              <a:t>Gaussian Generative Models</a:t>
            </a:r>
          </a:p>
          <a:p>
            <a:pPr lvl="1"/>
            <a:r>
              <a:rPr lang="en-US" dirty="0"/>
              <a:t>Model Formulation</a:t>
            </a:r>
          </a:p>
          <a:p>
            <a:pPr lvl="1"/>
            <a:r>
              <a:rPr lang="en-US" dirty="0"/>
              <a:t>Example</a:t>
            </a:r>
          </a:p>
          <a:p>
            <a:pPr lvl="1"/>
            <a:r>
              <a:rPr lang="en-US" dirty="0"/>
              <a:t>Estimation</a:t>
            </a:r>
          </a:p>
          <a:p>
            <a:pPr lvl="1"/>
            <a:r>
              <a:rPr lang="en-US" dirty="0"/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58858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56748-D159-D34F-B620-AAE13AF5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Estimation (Binary Vocabulary)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/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6477DE-5403-E941-B376-C71E2C74C703}"/>
              </a:ext>
            </a:extLst>
          </p:cNvPr>
          <p:cNvSpPr txBox="1"/>
          <p:nvPr/>
        </p:nvSpPr>
        <p:spPr>
          <a:xfrm>
            <a:off x="5461000" y="181348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Vocabulary (W)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00B067-8F0B-E946-9ADE-E5A66EC1195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876800" y="1998146"/>
            <a:ext cx="584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43C6455-7B50-4746-983D-EB99BC212861}"/>
              </a:ext>
            </a:extLst>
          </p:cNvPr>
          <p:cNvSpPr/>
          <p:nvPr/>
        </p:nvSpPr>
        <p:spPr>
          <a:xfrm>
            <a:off x="596900" y="3091378"/>
            <a:ext cx="32893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S1 = w1w2w1w2</a:t>
            </a:r>
          </a:p>
          <a:p>
            <a:r>
              <a:rPr lang="en-US" dirty="0"/>
              <a:t>S2 = w2w2w1w2</a:t>
            </a:r>
          </a:p>
          <a:p>
            <a:r>
              <a:rPr lang="en-US" dirty="0"/>
              <a:t>S3 = w1w1w2w2w1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Sn= w1w1w2w2w1w1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0327A5-0E71-C845-AFCB-AFF5FF6CFEF5}"/>
                  </a:ext>
                </a:extLst>
              </p:cNvPr>
              <p:cNvSpPr txBox="1"/>
              <p:nvPr/>
            </p:nvSpPr>
            <p:spPr>
              <a:xfrm>
                <a:off x="4724400" y="2392878"/>
                <a:ext cx="6235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0327A5-0E71-C845-AFCB-AFF5FF6CF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392878"/>
                <a:ext cx="62357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F1C84B-7CA2-E546-802E-A6ADD5C0E2C8}"/>
              </a:ext>
            </a:extLst>
          </p:cNvPr>
          <p:cNvCxnSpPr/>
          <p:nvPr/>
        </p:nvCxnSpPr>
        <p:spPr>
          <a:xfrm>
            <a:off x="9537700" y="2578100"/>
            <a:ext cx="124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CD90B28-0DE2-414E-91C3-C61CB1E35CAF}"/>
              </a:ext>
            </a:extLst>
          </p:cNvPr>
          <p:cNvSpPr txBox="1"/>
          <p:nvPr/>
        </p:nvSpPr>
        <p:spPr>
          <a:xfrm>
            <a:off x="10960100" y="23876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F47CCE-FF99-E44F-8129-C22F97887143}"/>
              </a:ext>
            </a:extLst>
          </p:cNvPr>
          <p:cNvSpPr/>
          <p:nvPr/>
        </p:nvSpPr>
        <p:spPr>
          <a:xfrm>
            <a:off x="8242300" y="3091378"/>
            <a:ext cx="32893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w1w2w1w2</a:t>
            </a:r>
          </a:p>
          <a:p>
            <a:r>
              <a:rPr lang="en-US" dirty="0"/>
              <a:t>w2w2w1w2</a:t>
            </a:r>
          </a:p>
          <a:p>
            <a:r>
              <a:rPr lang="en-US" dirty="0"/>
              <a:t>w1w1w2w2w1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w1w1w2w2w1w1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C69B93-4094-4F43-83DD-4E262DE1D4ED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3886200" y="4005778"/>
            <a:ext cx="43561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3663F1-DF9B-DC4A-B913-F9FD2EDFEB4D}"/>
              </a:ext>
            </a:extLst>
          </p:cNvPr>
          <p:cNvSpPr txBox="1"/>
          <p:nvPr/>
        </p:nvSpPr>
        <p:spPr>
          <a:xfrm>
            <a:off x="4076700" y="4215844"/>
            <a:ext cx="39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 the P(</a:t>
            </a:r>
            <a:r>
              <a:rPr lang="en-US" dirty="0" err="1"/>
              <a:t>Corpus|Class</a:t>
            </a:r>
            <a:r>
              <a:rPr lang="en-US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E0C2B2-2EE5-0A4A-A69B-26D726D513FF}"/>
              </a:ext>
            </a:extLst>
          </p:cNvPr>
          <p:cNvSpPr txBox="1"/>
          <p:nvPr/>
        </p:nvSpPr>
        <p:spPr>
          <a:xfrm>
            <a:off x="4076700" y="3513654"/>
            <a:ext cx="356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Concatenate all the documents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E1AFB0-2BBF-E740-A0E4-8CB6948A5EB3}"/>
              </a:ext>
            </a:extLst>
          </p:cNvPr>
          <p:cNvSpPr txBox="1"/>
          <p:nvPr/>
        </p:nvSpPr>
        <p:spPr>
          <a:xfrm>
            <a:off x="3949701" y="4915932"/>
            <a:ext cx="39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 Maximum Likelihood for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543051-AF32-8B4A-ACD5-267310D9EA37}"/>
                  </a:ext>
                </a:extLst>
              </p:cNvPr>
              <p:cNvSpPr txBox="1"/>
              <p:nvPr/>
            </p:nvSpPr>
            <p:spPr>
              <a:xfrm>
                <a:off x="4057290" y="5483104"/>
                <a:ext cx="4152034" cy="3318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∏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543051-AF32-8B4A-ACD5-267310D9E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290" y="5483104"/>
                <a:ext cx="4152034" cy="331822"/>
              </a:xfrm>
              <a:prstGeom prst="rect">
                <a:avLst/>
              </a:prstGeom>
              <a:blipFill>
                <a:blip r:embed="rId4"/>
                <a:stretch>
                  <a:fillRect l="-305" r="-1524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8234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56748-D159-D34F-B620-AAE13AF5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Estimation (Binary Vocabulary)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/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6477DE-5403-E941-B376-C71E2C74C703}"/>
              </a:ext>
            </a:extLst>
          </p:cNvPr>
          <p:cNvSpPr txBox="1"/>
          <p:nvPr/>
        </p:nvSpPr>
        <p:spPr>
          <a:xfrm>
            <a:off x="5461000" y="181348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Vocabulary (W)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00B067-8F0B-E946-9ADE-E5A66EC1195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876800" y="1998146"/>
            <a:ext cx="584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43C6455-7B50-4746-983D-EB99BC212861}"/>
              </a:ext>
            </a:extLst>
          </p:cNvPr>
          <p:cNvSpPr/>
          <p:nvPr/>
        </p:nvSpPr>
        <p:spPr>
          <a:xfrm>
            <a:off x="596900" y="3091378"/>
            <a:ext cx="32893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S1 = w1w2w1w2</a:t>
            </a:r>
          </a:p>
          <a:p>
            <a:r>
              <a:rPr lang="en-US" dirty="0"/>
              <a:t>S2 = w2w2w1w2</a:t>
            </a:r>
          </a:p>
          <a:p>
            <a:r>
              <a:rPr lang="en-US" dirty="0"/>
              <a:t>S3 = w1w1w2w2w1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Sn= w1w1w2w2w1w1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0327A5-0E71-C845-AFCB-AFF5FF6CFEF5}"/>
                  </a:ext>
                </a:extLst>
              </p:cNvPr>
              <p:cNvSpPr txBox="1"/>
              <p:nvPr/>
            </p:nvSpPr>
            <p:spPr>
              <a:xfrm>
                <a:off x="4724400" y="2392878"/>
                <a:ext cx="6235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0327A5-0E71-C845-AFCB-AFF5FF6CF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392878"/>
                <a:ext cx="62357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F1C84B-7CA2-E546-802E-A6ADD5C0E2C8}"/>
              </a:ext>
            </a:extLst>
          </p:cNvPr>
          <p:cNvCxnSpPr/>
          <p:nvPr/>
        </p:nvCxnSpPr>
        <p:spPr>
          <a:xfrm>
            <a:off x="9537700" y="2578100"/>
            <a:ext cx="124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CD90B28-0DE2-414E-91C3-C61CB1E35CAF}"/>
              </a:ext>
            </a:extLst>
          </p:cNvPr>
          <p:cNvSpPr txBox="1"/>
          <p:nvPr/>
        </p:nvSpPr>
        <p:spPr>
          <a:xfrm>
            <a:off x="10960100" y="23876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F47CCE-FF99-E44F-8129-C22F97887143}"/>
              </a:ext>
            </a:extLst>
          </p:cNvPr>
          <p:cNvSpPr/>
          <p:nvPr/>
        </p:nvSpPr>
        <p:spPr>
          <a:xfrm>
            <a:off x="8242300" y="3091378"/>
            <a:ext cx="32893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w1w2w1w2</a:t>
            </a:r>
          </a:p>
          <a:p>
            <a:r>
              <a:rPr lang="en-US" dirty="0"/>
              <a:t>w2w2w1w2</a:t>
            </a:r>
          </a:p>
          <a:p>
            <a:r>
              <a:rPr lang="en-US" dirty="0"/>
              <a:t>w1w1w2w2w1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w1w1w2w2w1w1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C69B93-4094-4F43-83DD-4E262DE1D4ED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3886200" y="4005778"/>
            <a:ext cx="43561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3663F1-DF9B-DC4A-B913-F9FD2EDFEB4D}"/>
              </a:ext>
            </a:extLst>
          </p:cNvPr>
          <p:cNvSpPr txBox="1"/>
          <p:nvPr/>
        </p:nvSpPr>
        <p:spPr>
          <a:xfrm>
            <a:off x="4076700" y="4215844"/>
            <a:ext cx="39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 the P(</a:t>
            </a:r>
            <a:r>
              <a:rPr lang="en-US" dirty="0" err="1"/>
              <a:t>Corpus|Class</a:t>
            </a:r>
            <a:r>
              <a:rPr lang="en-US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E0C2B2-2EE5-0A4A-A69B-26D726D513FF}"/>
              </a:ext>
            </a:extLst>
          </p:cNvPr>
          <p:cNvSpPr txBox="1"/>
          <p:nvPr/>
        </p:nvSpPr>
        <p:spPr>
          <a:xfrm>
            <a:off x="4076700" y="3513654"/>
            <a:ext cx="356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Concatenate all the documents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E1AFB0-2BBF-E740-A0E4-8CB6948A5EB3}"/>
              </a:ext>
            </a:extLst>
          </p:cNvPr>
          <p:cNvSpPr txBox="1"/>
          <p:nvPr/>
        </p:nvSpPr>
        <p:spPr>
          <a:xfrm>
            <a:off x="3949701" y="4915932"/>
            <a:ext cx="39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 Maximum Likelihood for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543051-AF32-8B4A-ACD5-267310D9EA37}"/>
                  </a:ext>
                </a:extLst>
              </p:cNvPr>
              <p:cNvSpPr txBox="1"/>
              <p:nvPr/>
            </p:nvSpPr>
            <p:spPr>
              <a:xfrm>
                <a:off x="4057290" y="5483104"/>
                <a:ext cx="5585696" cy="3318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⁡(∏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543051-AF32-8B4A-ACD5-267310D9E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290" y="5483104"/>
                <a:ext cx="5585696" cy="331822"/>
              </a:xfrm>
              <a:prstGeom prst="rect">
                <a:avLst/>
              </a:prstGeom>
              <a:blipFill>
                <a:blip r:embed="rId4"/>
                <a:stretch>
                  <a:fillRect l="-227" r="-90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957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56748-D159-D34F-B620-AAE13AF5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Estimation (Binary Vocabulary)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/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6477DE-5403-E941-B376-C71E2C74C703}"/>
              </a:ext>
            </a:extLst>
          </p:cNvPr>
          <p:cNvSpPr txBox="1"/>
          <p:nvPr/>
        </p:nvSpPr>
        <p:spPr>
          <a:xfrm>
            <a:off x="5461000" y="181348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Vocabulary (W)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00B067-8F0B-E946-9ADE-E5A66EC1195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876800" y="1998146"/>
            <a:ext cx="584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43C6455-7B50-4746-983D-EB99BC212861}"/>
              </a:ext>
            </a:extLst>
          </p:cNvPr>
          <p:cNvSpPr/>
          <p:nvPr/>
        </p:nvSpPr>
        <p:spPr>
          <a:xfrm>
            <a:off x="596900" y="3091378"/>
            <a:ext cx="32893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S1 = w1w2w1w2</a:t>
            </a:r>
          </a:p>
          <a:p>
            <a:r>
              <a:rPr lang="en-US" dirty="0"/>
              <a:t>S2 = w2w2w1w2</a:t>
            </a:r>
          </a:p>
          <a:p>
            <a:r>
              <a:rPr lang="en-US" dirty="0"/>
              <a:t>S3 = w1w1w2w2w1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Sn= w1w1w2w2w1w1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0327A5-0E71-C845-AFCB-AFF5FF6CFEF5}"/>
                  </a:ext>
                </a:extLst>
              </p:cNvPr>
              <p:cNvSpPr txBox="1"/>
              <p:nvPr/>
            </p:nvSpPr>
            <p:spPr>
              <a:xfrm>
                <a:off x="4724400" y="2392878"/>
                <a:ext cx="6235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0327A5-0E71-C845-AFCB-AFF5FF6CF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392878"/>
                <a:ext cx="62357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F1C84B-7CA2-E546-802E-A6ADD5C0E2C8}"/>
              </a:ext>
            </a:extLst>
          </p:cNvPr>
          <p:cNvCxnSpPr/>
          <p:nvPr/>
        </p:nvCxnSpPr>
        <p:spPr>
          <a:xfrm>
            <a:off x="9537700" y="2578100"/>
            <a:ext cx="124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CD90B28-0DE2-414E-91C3-C61CB1E35CAF}"/>
              </a:ext>
            </a:extLst>
          </p:cNvPr>
          <p:cNvSpPr txBox="1"/>
          <p:nvPr/>
        </p:nvSpPr>
        <p:spPr>
          <a:xfrm>
            <a:off x="10960100" y="23876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F47CCE-FF99-E44F-8129-C22F97887143}"/>
              </a:ext>
            </a:extLst>
          </p:cNvPr>
          <p:cNvSpPr/>
          <p:nvPr/>
        </p:nvSpPr>
        <p:spPr>
          <a:xfrm>
            <a:off x="8242300" y="3091378"/>
            <a:ext cx="32893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w1w2w1w2</a:t>
            </a:r>
          </a:p>
          <a:p>
            <a:r>
              <a:rPr lang="en-US" dirty="0"/>
              <a:t>w2w2w1w2</a:t>
            </a:r>
          </a:p>
          <a:p>
            <a:r>
              <a:rPr lang="en-US" dirty="0"/>
              <a:t>w1w1w2w2w1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w1w1w2w2w1w1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C69B93-4094-4F43-83DD-4E262DE1D4ED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3886200" y="4005778"/>
            <a:ext cx="43561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3663F1-DF9B-DC4A-B913-F9FD2EDFEB4D}"/>
              </a:ext>
            </a:extLst>
          </p:cNvPr>
          <p:cNvSpPr txBox="1"/>
          <p:nvPr/>
        </p:nvSpPr>
        <p:spPr>
          <a:xfrm>
            <a:off x="4076700" y="4215844"/>
            <a:ext cx="39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 the P(</a:t>
            </a:r>
            <a:r>
              <a:rPr lang="en-US" dirty="0" err="1"/>
              <a:t>Corpus|Class</a:t>
            </a:r>
            <a:r>
              <a:rPr lang="en-US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E0C2B2-2EE5-0A4A-A69B-26D726D513FF}"/>
              </a:ext>
            </a:extLst>
          </p:cNvPr>
          <p:cNvSpPr txBox="1"/>
          <p:nvPr/>
        </p:nvSpPr>
        <p:spPr>
          <a:xfrm>
            <a:off x="4076700" y="3513654"/>
            <a:ext cx="356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Concatenate all the documents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E1AFB0-2BBF-E740-A0E4-8CB6948A5EB3}"/>
              </a:ext>
            </a:extLst>
          </p:cNvPr>
          <p:cNvSpPr txBox="1"/>
          <p:nvPr/>
        </p:nvSpPr>
        <p:spPr>
          <a:xfrm>
            <a:off x="3949701" y="4915932"/>
            <a:ext cx="39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 Maximum Likelihood for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543051-AF32-8B4A-ACD5-267310D9EA37}"/>
                  </a:ext>
                </a:extLst>
              </p:cNvPr>
              <p:cNvSpPr txBox="1"/>
              <p:nvPr/>
            </p:nvSpPr>
            <p:spPr>
              <a:xfrm>
                <a:off x="4057290" y="5483104"/>
                <a:ext cx="60071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𝑐𝑜𝑢𝑛𝑡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543051-AF32-8B4A-ACD5-267310D9E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290" y="5483104"/>
                <a:ext cx="6007157" cy="276999"/>
              </a:xfrm>
              <a:prstGeom prst="rect">
                <a:avLst/>
              </a:prstGeom>
              <a:blipFill>
                <a:blip r:embed="rId4"/>
                <a:stretch>
                  <a:fillRect t="-434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4881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56748-D159-D34F-B620-AAE13AF5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Estimation (Binary Vocabulary)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/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6477DE-5403-E941-B376-C71E2C74C703}"/>
              </a:ext>
            </a:extLst>
          </p:cNvPr>
          <p:cNvSpPr txBox="1"/>
          <p:nvPr/>
        </p:nvSpPr>
        <p:spPr>
          <a:xfrm>
            <a:off x="5461000" y="181348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Vocabulary (W)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00B067-8F0B-E946-9ADE-E5A66EC1195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876800" y="1998146"/>
            <a:ext cx="584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43C6455-7B50-4746-983D-EB99BC212861}"/>
              </a:ext>
            </a:extLst>
          </p:cNvPr>
          <p:cNvSpPr/>
          <p:nvPr/>
        </p:nvSpPr>
        <p:spPr>
          <a:xfrm>
            <a:off x="596900" y="3091378"/>
            <a:ext cx="32893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S1 = w1w2w1w2</a:t>
            </a:r>
          </a:p>
          <a:p>
            <a:r>
              <a:rPr lang="en-US" dirty="0"/>
              <a:t>S2 = w2w2w1w2</a:t>
            </a:r>
          </a:p>
          <a:p>
            <a:r>
              <a:rPr lang="en-US" dirty="0"/>
              <a:t>S3 = w1w1w2w2w1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Sn= w1w1w2w2w1w1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0327A5-0E71-C845-AFCB-AFF5FF6CFEF5}"/>
                  </a:ext>
                </a:extLst>
              </p:cNvPr>
              <p:cNvSpPr txBox="1"/>
              <p:nvPr/>
            </p:nvSpPr>
            <p:spPr>
              <a:xfrm>
                <a:off x="4724400" y="2392878"/>
                <a:ext cx="6235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0327A5-0E71-C845-AFCB-AFF5FF6CF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392878"/>
                <a:ext cx="62357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F1C84B-7CA2-E546-802E-A6ADD5C0E2C8}"/>
              </a:ext>
            </a:extLst>
          </p:cNvPr>
          <p:cNvCxnSpPr/>
          <p:nvPr/>
        </p:nvCxnSpPr>
        <p:spPr>
          <a:xfrm>
            <a:off x="9537700" y="2578100"/>
            <a:ext cx="124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CD90B28-0DE2-414E-91C3-C61CB1E35CAF}"/>
              </a:ext>
            </a:extLst>
          </p:cNvPr>
          <p:cNvSpPr txBox="1"/>
          <p:nvPr/>
        </p:nvSpPr>
        <p:spPr>
          <a:xfrm>
            <a:off x="10960100" y="23876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F47CCE-FF99-E44F-8129-C22F97887143}"/>
              </a:ext>
            </a:extLst>
          </p:cNvPr>
          <p:cNvSpPr/>
          <p:nvPr/>
        </p:nvSpPr>
        <p:spPr>
          <a:xfrm>
            <a:off x="8242300" y="3091378"/>
            <a:ext cx="32893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w1w2w1w2</a:t>
            </a:r>
          </a:p>
          <a:p>
            <a:r>
              <a:rPr lang="en-US" dirty="0"/>
              <a:t>w2w2w1w2</a:t>
            </a:r>
          </a:p>
          <a:p>
            <a:r>
              <a:rPr lang="en-US" dirty="0"/>
              <a:t>w1w1w2w2w1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w1w1w2w2w1w1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C69B93-4094-4F43-83DD-4E262DE1D4ED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3886200" y="4005778"/>
            <a:ext cx="43561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3663F1-DF9B-DC4A-B913-F9FD2EDFEB4D}"/>
              </a:ext>
            </a:extLst>
          </p:cNvPr>
          <p:cNvSpPr txBox="1"/>
          <p:nvPr/>
        </p:nvSpPr>
        <p:spPr>
          <a:xfrm>
            <a:off x="4076700" y="4215844"/>
            <a:ext cx="39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 the P(</a:t>
            </a:r>
            <a:r>
              <a:rPr lang="en-US" dirty="0" err="1"/>
              <a:t>Corpus|Class</a:t>
            </a:r>
            <a:r>
              <a:rPr lang="en-US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E0C2B2-2EE5-0A4A-A69B-26D726D513FF}"/>
              </a:ext>
            </a:extLst>
          </p:cNvPr>
          <p:cNvSpPr txBox="1"/>
          <p:nvPr/>
        </p:nvSpPr>
        <p:spPr>
          <a:xfrm>
            <a:off x="4076700" y="3513654"/>
            <a:ext cx="356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Concatenate all the documents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E1AFB0-2BBF-E740-A0E4-8CB6948A5EB3}"/>
              </a:ext>
            </a:extLst>
          </p:cNvPr>
          <p:cNvSpPr txBox="1"/>
          <p:nvPr/>
        </p:nvSpPr>
        <p:spPr>
          <a:xfrm>
            <a:off x="3949701" y="4915932"/>
            <a:ext cx="39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 Maximum Likelihood for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543051-AF32-8B4A-ACD5-267310D9EA37}"/>
                  </a:ext>
                </a:extLst>
              </p:cNvPr>
              <p:cNvSpPr txBox="1"/>
              <p:nvPr/>
            </p:nvSpPr>
            <p:spPr>
              <a:xfrm>
                <a:off x="3544600" y="5495329"/>
                <a:ext cx="8404800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𝑐𝑜𝑢𝑛𝑡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543051-AF32-8B4A-ACD5-267310D9E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600" y="5495329"/>
                <a:ext cx="8404800" cy="312650"/>
              </a:xfrm>
              <a:prstGeom prst="rect">
                <a:avLst/>
              </a:prstGeom>
              <a:blipFill>
                <a:blip r:embed="rId4"/>
                <a:stretch>
                  <a:fillRect r="-151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937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56748-D159-D34F-B620-AAE13AF5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Estimation (Binary Vocabulary)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/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6477DE-5403-E941-B376-C71E2C74C703}"/>
              </a:ext>
            </a:extLst>
          </p:cNvPr>
          <p:cNvSpPr txBox="1"/>
          <p:nvPr/>
        </p:nvSpPr>
        <p:spPr>
          <a:xfrm>
            <a:off x="5461000" y="181348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Vocabulary (W)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00B067-8F0B-E946-9ADE-E5A66EC1195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876800" y="1998146"/>
            <a:ext cx="584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43C6455-7B50-4746-983D-EB99BC212861}"/>
              </a:ext>
            </a:extLst>
          </p:cNvPr>
          <p:cNvSpPr/>
          <p:nvPr/>
        </p:nvSpPr>
        <p:spPr>
          <a:xfrm>
            <a:off x="596900" y="3091378"/>
            <a:ext cx="32893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S1 = w1w2w1w2</a:t>
            </a:r>
          </a:p>
          <a:p>
            <a:r>
              <a:rPr lang="en-US" dirty="0"/>
              <a:t>S2 = w2w2w1w2</a:t>
            </a:r>
          </a:p>
          <a:p>
            <a:r>
              <a:rPr lang="en-US" dirty="0"/>
              <a:t>S3 = w1w1w2w2w1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Sn= w1w1w2w2w1w1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0327A5-0E71-C845-AFCB-AFF5FF6CFEF5}"/>
                  </a:ext>
                </a:extLst>
              </p:cNvPr>
              <p:cNvSpPr txBox="1"/>
              <p:nvPr/>
            </p:nvSpPr>
            <p:spPr>
              <a:xfrm>
                <a:off x="4724400" y="2392878"/>
                <a:ext cx="6235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0327A5-0E71-C845-AFCB-AFF5FF6CF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392878"/>
                <a:ext cx="62357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F1C84B-7CA2-E546-802E-A6ADD5C0E2C8}"/>
              </a:ext>
            </a:extLst>
          </p:cNvPr>
          <p:cNvCxnSpPr/>
          <p:nvPr/>
        </p:nvCxnSpPr>
        <p:spPr>
          <a:xfrm>
            <a:off x="9537700" y="2578100"/>
            <a:ext cx="124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CD90B28-0DE2-414E-91C3-C61CB1E35CAF}"/>
              </a:ext>
            </a:extLst>
          </p:cNvPr>
          <p:cNvSpPr txBox="1"/>
          <p:nvPr/>
        </p:nvSpPr>
        <p:spPr>
          <a:xfrm>
            <a:off x="10960100" y="23876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F47CCE-FF99-E44F-8129-C22F97887143}"/>
              </a:ext>
            </a:extLst>
          </p:cNvPr>
          <p:cNvSpPr/>
          <p:nvPr/>
        </p:nvSpPr>
        <p:spPr>
          <a:xfrm>
            <a:off x="8242300" y="3091378"/>
            <a:ext cx="32893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w1w2w1w2</a:t>
            </a:r>
          </a:p>
          <a:p>
            <a:r>
              <a:rPr lang="en-US" dirty="0"/>
              <a:t>w2w2w1w2</a:t>
            </a:r>
          </a:p>
          <a:p>
            <a:r>
              <a:rPr lang="en-US" dirty="0"/>
              <a:t>w1w1w2w2w1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w1w1w2w2w1w1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C69B93-4094-4F43-83DD-4E262DE1D4ED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3886200" y="4005778"/>
            <a:ext cx="43561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3663F1-DF9B-DC4A-B913-F9FD2EDFEB4D}"/>
              </a:ext>
            </a:extLst>
          </p:cNvPr>
          <p:cNvSpPr txBox="1"/>
          <p:nvPr/>
        </p:nvSpPr>
        <p:spPr>
          <a:xfrm>
            <a:off x="4076700" y="4215844"/>
            <a:ext cx="39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 the P(</a:t>
            </a:r>
            <a:r>
              <a:rPr lang="en-US" dirty="0" err="1"/>
              <a:t>Corpus|Class</a:t>
            </a:r>
            <a:r>
              <a:rPr lang="en-US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E0C2B2-2EE5-0A4A-A69B-26D726D513FF}"/>
              </a:ext>
            </a:extLst>
          </p:cNvPr>
          <p:cNvSpPr txBox="1"/>
          <p:nvPr/>
        </p:nvSpPr>
        <p:spPr>
          <a:xfrm>
            <a:off x="4076700" y="3513654"/>
            <a:ext cx="356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Concatenate all the documents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E1AFB0-2BBF-E740-A0E4-8CB6948A5EB3}"/>
              </a:ext>
            </a:extLst>
          </p:cNvPr>
          <p:cNvSpPr txBox="1"/>
          <p:nvPr/>
        </p:nvSpPr>
        <p:spPr>
          <a:xfrm>
            <a:off x="3949701" y="4915932"/>
            <a:ext cx="39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 Maximum Likelihood for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543051-AF32-8B4A-ACD5-267310D9EA37}"/>
                  </a:ext>
                </a:extLst>
              </p:cNvPr>
              <p:cNvSpPr txBox="1"/>
              <p:nvPr/>
            </p:nvSpPr>
            <p:spPr>
              <a:xfrm>
                <a:off x="3544600" y="5495329"/>
                <a:ext cx="7786491" cy="620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𝑐𝑜𝑢𝑛𝑡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⁡(1−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543051-AF32-8B4A-ACD5-267310D9E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600" y="5495329"/>
                <a:ext cx="7786491" cy="620747"/>
              </a:xfrm>
              <a:prstGeom prst="rect">
                <a:avLst/>
              </a:prstGeom>
              <a:blipFill>
                <a:blip r:embed="rId4"/>
                <a:stretch>
                  <a:fillRect l="-163" r="-488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5996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56748-D159-D34F-B620-AAE13AF5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Estimation (Binary Vocabulary)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/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6477DE-5403-E941-B376-C71E2C74C703}"/>
              </a:ext>
            </a:extLst>
          </p:cNvPr>
          <p:cNvSpPr txBox="1"/>
          <p:nvPr/>
        </p:nvSpPr>
        <p:spPr>
          <a:xfrm>
            <a:off x="5461000" y="181348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Vocabulary (W)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00B067-8F0B-E946-9ADE-E5A66EC1195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876800" y="1998146"/>
            <a:ext cx="584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43C6455-7B50-4746-983D-EB99BC212861}"/>
              </a:ext>
            </a:extLst>
          </p:cNvPr>
          <p:cNvSpPr/>
          <p:nvPr/>
        </p:nvSpPr>
        <p:spPr>
          <a:xfrm>
            <a:off x="596900" y="3091378"/>
            <a:ext cx="32893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S1 = w1w2w1w2</a:t>
            </a:r>
          </a:p>
          <a:p>
            <a:r>
              <a:rPr lang="en-US" dirty="0"/>
              <a:t>S2 = w2w2w1w2</a:t>
            </a:r>
          </a:p>
          <a:p>
            <a:r>
              <a:rPr lang="en-US" dirty="0"/>
              <a:t>S3 = w1w1w2w2w1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Sn= w1w1w2w2w1w1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0327A5-0E71-C845-AFCB-AFF5FF6CFEF5}"/>
                  </a:ext>
                </a:extLst>
              </p:cNvPr>
              <p:cNvSpPr txBox="1"/>
              <p:nvPr/>
            </p:nvSpPr>
            <p:spPr>
              <a:xfrm>
                <a:off x="4724400" y="2392878"/>
                <a:ext cx="6235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0327A5-0E71-C845-AFCB-AFF5FF6CF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392878"/>
                <a:ext cx="62357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F1C84B-7CA2-E546-802E-A6ADD5C0E2C8}"/>
              </a:ext>
            </a:extLst>
          </p:cNvPr>
          <p:cNvCxnSpPr/>
          <p:nvPr/>
        </p:nvCxnSpPr>
        <p:spPr>
          <a:xfrm>
            <a:off x="9537700" y="2578100"/>
            <a:ext cx="124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CD90B28-0DE2-414E-91C3-C61CB1E35CAF}"/>
              </a:ext>
            </a:extLst>
          </p:cNvPr>
          <p:cNvSpPr txBox="1"/>
          <p:nvPr/>
        </p:nvSpPr>
        <p:spPr>
          <a:xfrm>
            <a:off x="10960100" y="23876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F47CCE-FF99-E44F-8129-C22F97887143}"/>
              </a:ext>
            </a:extLst>
          </p:cNvPr>
          <p:cNvSpPr/>
          <p:nvPr/>
        </p:nvSpPr>
        <p:spPr>
          <a:xfrm>
            <a:off x="8242300" y="3091378"/>
            <a:ext cx="32893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w1w2w1w2</a:t>
            </a:r>
          </a:p>
          <a:p>
            <a:r>
              <a:rPr lang="en-US" dirty="0"/>
              <a:t>w2w2w1w2</a:t>
            </a:r>
          </a:p>
          <a:p>
            <a:r>
              <a:rPr lang="en-US" dirty="0"/>
              <a:t>w1w1w2w2w1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w1w1w2w2w1w1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C69B93-4094-4F43-83DD-4E262DE1D4ED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3886200" y="4005778"/>
            <a:ext cx="43561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3663F1-DF9B-DC4A-B913-F9FD2EDFEB4D}"/>
              </a:ext>
            </a:extLst>
          </p:cNvPr>
          <p:cNvSpPr txBox="1"/>
          <p:nvPr/>
        </p:nvSpPr>
        <p:spPr>
          <a:xfrm>
            <a:off x="4076700" y="4215844"/>
            <a:ext cx="39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 the P(</a:t>
            </a:r>
            <a:r>
              <a:rPr lang="en-US" dirty="0" err="1"/>
              <a:t>Corpus|Class</a:t>
            </a:r>
            <a:r>
              <a:rPr lang="en-US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E0C2B2-2EE5-0A4A-A69B-26D726D513FF}"/>
              </a:ext>
            </a:extLst>
          </p:cNvPr>
          <p:cNvSpPr txBox="1"/>
          <p:nvPr/>
        </p:nvSpPr>
        <p:spPr>
          <a:xfrm>
            <a:off x="4076700" y="3513654"/>
            <a:ext cx="356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Concatenate all the documents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E1AFB0-2BBF-E740-A0E4-8CB6948A5EB3}"/>
              </a:ext>
            </a:extLst>
          </p:cNvPr>
          <p:cNvSpPr txBox="1"/>
          <p:nvPr/>
        </p:nvSpPr>
        <p:spPr>
          <a:xfrm>
            <a:off x="3949701" y="4915932"/>
            <a:ext cx="39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 Maximum Likelihood for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543051-AF32-8B4A-ACD5-267310D9EA37}"/>
                  </a:ext>
                </a:extLst>
              </p:cNvPr>
              <p:cNvSpPr txBox="1"/>
              <p:nvPr/>
            </p:nvSpPr>
            <p:spPr>
              <a:xfrm>
                <a:off x="3544600" y="5495329"/>
                <a:ext cx="5641224" cy="620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543051-AF32-8B4A-ACD5-267310D9E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600" y="5495329"/>
                <a:ext cx="5641224" cy="620747"/>
              </a:xfrm>
              <a:prstGeom prst="rect">
                <a:avLst/>
              </a:prstGeom>
              <a:blipFill>
                <a:blip r:embed="rId4"/>
                <a:stretch>
                  <a:fillRect l="-448" r="-897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77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56748-D159-D34F-B620-AAE13AF5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Estimation (Binary Vocabulary)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/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6477DE-5403-E941-B376-C71E2C74C703}"/>
              </a:ext>
            </a:extLst>
          </p:cNvPr>
          <p:cNvSpPr txBox="1"/>
          <p:nvPr/>
        </p:nvSpPr>
        <p:spPr>
          <a:xfrm>
            <a:off x="5461000" y="181348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Vocabulary (W)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00B067-8F0B-E946-9ADE-E5A66EC1195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876800" y="1998146"/>
            <a:ext cx="584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43C6455-7B50-4746-983D-EB99BC212861}"/>
              </a:ext>
            </a:extLst>
          </p:cNvPr>
          <p:cNvSpPr/>
          <p:nvPr/>
        </p:nvSpPr>
        <p:spPr>
          <a:xfrm>
            <a:off x="596900" y="3091378"/>
            <a:ext cx="32893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S1 = w1w2w1w2</a:t>
            </a:r>
          </a:p>
          <a:p>
            <a:r>
              <a:rPr lang="en-US" dirty="0"/>
              <a:t>S2 = w2w2w1w2</a:t>
            </a:r>
          </a:p>
          <a:p>
            <a:r>
              <a:rPr lang="en-US" dirty="0"/>
              <a:t>S3 = w1w1w2w2w1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Sn= w1w1w2w2w1w1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0327A5-0E71-C845-AFCB-AFF5FF6CFEF5}"/>
                  </a:ext>
                </a:extLst>
              </p:cNvPr>
              <p:cNvSpPr txBox="1"/>
              <p:nvPr/>
            </p:nvSpPr>
            <p:spPr>
              <a:xfrm>
                <a:off x="4724400" y="2392878"/>
                <a:ext cx="6235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0327A5-0E71-C845-AFCB-AFF5FF6CF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392878"/>
                <a:ext cx="62357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F1C84B-7CA2-E546-802E-A6ADD5C0E2C8}"/>
              </a:ext>
            </a:extLst>
          </p:cNvPr>
          <p:cNvCxnSpPr/>
          <p:nvPr/>
        </p:nvCxnSpPr>
        <p:spPr>
          <a:xfrm>
            <a:off x="9537700" y="2578100"/>
            <a:ext cx="124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CD90B28-0DE2-414E-91C3-C61CB1E35CAF}"/>
              </a:ext>
            </a:extLst>
          </p:cNvPr>
          <p:cNvSpPr txBox="1"/>
          <p:nvPr/>
        </p:nvSpPr>
        <p:spPr>
          <a:xfrm>
            <a:off x="10960100" y="23876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F47CCE-FF99-E44F-8129-C22F97887143}"/>
              </a:ext>
            </a:extLst>
          </p:cNvPr>
          <p:cNvSpPr/>
          <p:nvPr/>
        </p:nvSpPr>
        <p:spPr>
          <a:xfrm>
            <a:off x="8242300" y="3091378"/>
            <a:ext cx="32893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w1w2w1w2</a:t>
            </a:r>
          </a:p>
          <a:p>
            <a:r>
              <a:rPr lang="en-US" dirty="0"/>
              <a:t>w2w2w1w2</a:t>
            </a:r>
          </a:p>
          <a:p>
            <a:r>
              <a:rPr lang="en-US" dirty="0"/>
              <a:t>w1w1w2w2w1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w1w1w2w2w1w1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C69B93-4094-4F43-83DD-4E262DE1D4ED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3886200" y="4005778"/>
            <a:ext cx="43561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3663F1-DF9B-DC4A-B913-F9FD2EDFEB4D}"/>
              </a:ext>
            </a:extLst>
          </p:cNvPr>
          <p:cNvSpPr txBox="1"/>
          <p:nvPr/>
        </p:nvSpPr>
        <p:spPr>
          <a:xfrm>
            <a:off x="4076700" y="4215844"/>
            <a:ext cx="39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 the P(</a:t>
            </a:r>
            <a:r>
              <a:rPr lang="en-US" dirty="0" err="1"/>
              <a:t>Corpus|Class</a:t>
            </a:r>
            <a:r>
              <a:rPr lang="en-US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E0C2B2-2EE5-0A4A-A69B-26D726D513FF}"/>
              </a:ext>
            </a:extLst>
          </p:cNvPr>
          <p:cNvSpPr txBox="1"/>
          <p:nvPr/>
        </p:nvSpPr>
        <p:spPr>
          <a:xfrm>
            <a:off x="4076700" y="3513654"/>
            <a:ext cx="356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Concatenate all the documents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E1AFB0-2BBF-E740-A0E4-8CB6948A5EB3}"/>
              </a:ext>
            </a:extLst>
          </p:cNvPr>
          <p:cNvSpPr txBox="1"/>
          <p:nvPr/>
        </p:nvSpPr>
        <p:spPr>
          <a:xfrm>
            <a:off x="3949701" y="4915932"/>
            <a:ext cx="39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 Maximum Likelihood for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543051-AF32-8B4A-ACD5-267310D9EA37}"/>
                  </a:ext>
                </a:extLst>
              </p:cNvPr>
              <p:cNvSpPr txBox="1"/>
              <p:nvPr/>
            </p:nvSpPr>
            <p:spPr>
              <a:xfrm>
                <a:off x="3544600" y="5495329"/>
                <a:ext cx="4407104" cy="582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543051-AF32-8B4A-ACD5-267310D9E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600" y="5495329"/>
                <a:ext cx="4407104" cy="582852"/>
              </a:xfrm>
              <a:prstGeom prst="rect">
                <a:avLst/>
              </a:prstGeom>
              <a:blipFill>
                <a:blip r:embed="rId4"/>
                <a:stretch>
                  <a:fillRect l="-575" t="-4255" r="-1724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8472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56748-D159-D34F-B620-AAE13AF5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Estimation (Binary Vocabulary)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/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6477DE-5403-E941-B376-C71E2C74C703}"/>
              </a:ext>
            </a:extLst>
          </p:cNvPr>
          <p:cNvSpPr txBox="1"/>
          <p:nvPr/>
        </p:nvSpPr>
        <p:spPr>
          <a:xfrm>
            <a:off x="5461000" y="181348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Vocabulary (W)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00B067-8F0B-E946-9ADE-E5A66EC1195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876800" y="1998146"/>
            <a:ext cx="584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43C6455-7B50-4746-983D-EB99BC212861}"/>
              </a:ext>
            </a:extLst>
          </p:cNvPr>
          <p:cNvSpPr/>
          <p:nvPr/>
        </p:nvSpPr>
        <p:spPr>
          <a:xfrm>
            <a:off x="596900" y="3091378"/>
            <a:ext cx="32893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S1 = w1w2w1w2</a:t>
            </a:r>
          </a:p>
          <a:p>
            <a:r>
              <a:rPr lang="en-US" dirty="0"/>
              <a:t>S2 = w2w2w1w2</a:t>
            </a:r>
          </a:p>
          <a:p>
            <a:r>
              <a:rPr lang="en-US" dirty="0"/>
              <a:t>S3 = w1w1w2w2w1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Sn= w1w1w2w2w1w1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0327A5-0E71-C845-AFCB-AFF5FF6CFEF5}"/>
                  </a:ext>
                </a:extLst>
              </p:cNvPr>
              <p:cNvSpPr txBox="1"/>
              <p:nvPr/>
            </p:nvSpPr>
            <p:spPr>
              <a:xfrm>
                <a:off x="4724400" y="2392878"/>
                <a:ext cx="6235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0327A5-0E71-C845-AFCB-AFF5FF6CF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392878"/>
                <a:ext cx="62357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F1C84B-7CA2-E546-802E-A6ADD5C0E2C8}"/>
              </a:ext>
            </a:extLst>
          </p:cNvPr>
          <p:cNvCxnSpPr/>
          <p:nvPr/>
        </p:nvCxnSpPr>
        <p:spPr>
          <a:xfrm>
            <a:off x="9537700" y="2578100"/>
            <a:ext cx="124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CD90B28-0DE2-414E-91C3-C61CB1E35CAF}"/>
              </a:ext>
            </a:extLst>
          </p:cNvPr>
          <p:cNvSpPr txBox="1"/>
          <p:nvPr/>
        </p:nvSpPr>
        <p:spPr>
          <a:xfrm>
            <a:off x="10960100" y="23876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F47CCE-FF99-E44F-8129-C22F97887143}"/>
              </a:ext>
            </a:extLst>
          </p:cNvPr>
          <p:cNvSpPr/>
          <p:nvPr/>
        </p:nvSpPr>
        <p:spPr>
          <a:xfrm>
            <a:off x="8242300" y="3091378"/>
            <a:ext cx="32893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w1w2w1w2</a:t>
            </a:r>
          </a:p>
          <a:p>
            <a:r>
              <a:rPr lang="en-US" dirty="0"/>
              <a:t>w2w2w1w2</a:t>
            </a:r>
          </a:p>
          <a:p>
            <a:r>
              <a:rPr lang="en-US" dirty="0"/>
              <a:t>w1w1w2w2w1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w1w1w2w2w1w1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C69B93-4094-4F43-83DD-4E262DE1D4ED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3886200" y="4005778"/>
            <a:ext cx="43561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3663F1-DF9B-DC4A-B913-F9FD2EDFEB4D}"/>
              </a:ext>
            </a:extLst>
          </p:cNvPr>
          <p:cNvSpPr txBox="1"/>
          <p:nvPr/>
        </p:nvSpPr>
        <p:spPr>
          <a:xfrm>
            <a:off x="4076700" y="4215844"/>
            <a:ext cx="39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 the P(</a:t>
            </a:r>
            <a:r>
              <a:rPr lang="en-US" dirty="0" err="1"/>
              <a:t>Corpus|Class</a:t>
            </a:r>
            <a:r>
              <a:rPr lang="en-US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E0C2B2-2EE5-0A4A-A69B-26D726D513FF}"/>
              </a:ext>
            </a:extLst>
          </p:cNvPr>
          <p:cNvSpPr txBox="1"/>
          <p:nvPr/>
        </p:nvSpPr>
        <p:spPr>
          <a:xfrm>
            <a:off x="4076700" y="3513654"/>
            <a:ext cx="356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Concatenate all the documents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E1AFB0-2BBF-E740-A0E4-8CB6948A5EB3}"/>
              </a:ext>
            </a:extLst>
          </p:cNvPr>
          <p:cNvSpPr txBox="1"/>
          <p:nvPr/>
        </p:nvSpPr>
        <p:spPr>
          <a:xfrm>
            <a:off x="3949701" y="4915932"/>
            <a:ext cx="39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 Maximum Likelihood for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543051-AF32-8B4A-ACD5-267310D9EA37}"/>
                  </a:ext>
                </a:extLst>
              </p:cNvPr>
              <p:cNvSpPr txBox="1"/>
              <p:nvPr/>
            </p:nvSpPr>
            <p:spPr>
              <a:xfrm>
                <a:off x="3544600" y="5495329"/>
                <a:ext cx="4508222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543051-AF32-8B4A-ACD5-267310D9E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600" y="5495329"/>
                <a:ext cx="4508222" cy="586699"/>
              </a:xfrm>
              <a:prstGeom prst="rect">
                <a:avLst/>
              </a:prstGeom>
              <a:blipFill>
                <a:blip r:embed="rId4"/>
                <a:stretch>
                  <a:fillRect t="-4167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84267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56748-D159-D34F-B620-AAE13AF5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Estimation (Non Binary Vocabulary)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/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6477DE-5403-E941-B376-C71E2C74C703}"/>
              </a:ext>
            </a:extLst>
          </p:cNvPr>
          <p:cNvSpPr txBox="1"/>
          <p:nvPr/>
        </p:nvSpPr>
        <p:spPr>
          <a:xfrm>
            <a:off x="5461000" y="181348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Vocabulary (W)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00B067-8F0B-E946-9ADE-E5A66EC1195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876800" y="1998146"/>
            <a:ext cx="584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43C6455-7B50-4746-983D-EB99BC212861}"/>
              </a:ext>
            </a:extLst>
          </p:cNvPr>
          <p:cNvSpPr/>
          <p:nvPr/>
        </p:nvSpPr>
        <p:spPr>
          <a:xfrm>
            <a:off x="596900" y="3091378"/>
            <a:ext cx="32893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S1 = w1w2w1w2w4</a:t>
            </a:r>
          </a:p>
          <a:p>
            <a:r>
              <a:rPr lang="en-US" dirty="0"/>
              <a:t>S2 = w2w2w1w2wn</a:t>
            </a:r>
          </a:p>
          <a:p>
            <a:r>
              <a:rPr lang="en-US" dirty="0"/>
              <a:t>S3 = w1w1w2w2w1w6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Sn= w1w1w2w2w1w1w81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F47CCE-FF99-E44F-8129-C22F97887143}"/>
              </a:ext>
            </a:extLst>
          </p:cNvPr>
          <p:cNvSpPr/>
          <p:nvPr/>
        </p:nvSpPr>
        <p:spPr>
          <a:xfrm>
            <a:off x="8242300" y="3091378"/>
            <a:ext cx="32893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w1w2w1w2w4</a:t>
            </a:r>
          </a:p>
          <a:p>
            <a:r>
              <a:rPr lang="en-US" dirty="0"/>
              <a:t>w2w2w1w2wn</a:t>
            </a:r>
          </a:p>
          <a:p>
            <a:r>
              <a:rPr lang="en-US" dirty="0"/>
              <a:t>w1w1w2w2w1w6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w1w1w2w2w1w1w81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C69B93-4094-4F43-83DD-4E262DE1D4ED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3886200" y="4005778"/>
            <a:ext cx="43561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3663F1-DF9B-DC4A-B913-F9FD2EDFEB4D}"/>
              </a:ext>
            </a:extLst>
          </p:cNvPr>
          <p:cNvSpPr txBox="1"/>
          <p:nvPr/>
        </p:nvSpPr>
        <p:spPr>
          <a:xfrm>
            <a:off x="4076700" y="4215844"/>
            <a:ext cx="39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 the P(</a:t>
            </a:r>
            <a:r>
              <a:rPr lang="en-US" dirty="0" err="1"/>
              <a:t>Corpus|Class</a:t>
            </a:r>
            <a:r>
              <a:rPr lang="en-US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E0C2B2-2EE5-0A4A-A69B-26D726D513FF}"/>
              </a:ext>
            </a:extLst>
          </p:cNvPr>
          <p:cNvSpPr txBox="1"/>
          <p:nvPr/>
        </p:nvSpPr>
        <p:spPr>
          <a:xfrm>
            <a:off x="4076700" y="3513654"/>
            <a:ext cx="356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Concatenate all the documents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E1AFB0-2BBF-E740-A0E4-8CB6948A5EB3}"/>
              </a:ext>
            </a:extLst>
          </p:cNvPr>
          <p:cNvSpPr txBox="1"/>
          <p:nvPr/>
        </p:nvSpPr>
        <p:spPr>
          <a:xfrm>
            <a:off x="3949701" y="4915932"/>
            <a:ext cx="39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 Maximum Likelihood for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543051-AF32-8B4A-ACD5-267310D9EA37}"/>
                  </a:ext>
                </a:extLst>
              </p:cNvPr>
              <p:cNvSpPr txBox="1"/>
              <p:nvPr/>
            </p:nvSpPr>
            <p:spPr>
              <a:xfrm>
                <a:off x="3544600" y="5495329"/>
                <a:ext cx="6002349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+..+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543051-AF32-8B4A-ACD5-267310D9E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600" y="5495329"/>
                <a:ext cx="6002349" cy="586699"/>
              </a:xfrm>
              <a:prstGeom prst="rect">
                <a:avLst/>
              </a:prstGeom>
              <a:blipFill>
                <a:blip r:embed="rId3"/>
                <a:stretch>
                  <a:fillRect t="-4167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45865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CFC93-0D9C-6841-A2F0-7BB609F15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22A4F0-2D5A-9C4E-9B35-9197AB413F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Once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known then calculate for a given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|1−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≥0,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𝑝𝑟𝑒𝑑𝑖𝑐𝑡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𝑐𝑙𝑎𝑠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𝑐𝑙𝑎𝑠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b="1" dirty="0"/>
                  <a:t>This holds if we assume that prior likelihood of both the classes is similar.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22A4F0-2D5A-9C4E-9B35-9197AB413F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1539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DD7E9-E9AE-DE41-B1CD-473B24B68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1150D-8296-604E-8A9A-74A328BA9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Mostly used when you are doing text or any kind of sequence classification.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3408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CFC93-0D9C-6841-A2F0-7BB609F15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22A4F0-2D5A-9C4E-9B35-9197AB413F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the we know that prior likelihood is not similar, then we will use bayes rule.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22A4F0-2D5A-9C4E-9B35-9197AB413F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8081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91435-D539-604A-B3D0-55286EFCD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Generative Models: Model Formulation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932D4-0E2D-9343-86C3-CA4E1060D9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873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Imagine we have continuous data and we want to create a generative classifier.</a:t>
                </a:r>
              </a:p>
              <a:p>
                <a:r>
                  <a:rPr lang="en-US" dirty="0"/>
                  <a:t>One way to do this is to use Gaussians to compute likelihood and then use the class prior probability to estimate the posterior probability of the class given data.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932D4-0E2D-9343-86C3-CA4E1060D9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873375"/>
              </a:xfrm>
              <a:blipFill>
                <a:blip r:embed="rId2"/>
                <a:stretch>
                  <a:fillRect l="-1086" t="-4825" r="-1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43346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91435-D539-604A-B3D0-55286EFCD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Generative Models: Model Formulation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932D4-0E2D-9343-86C3-CA4E1060D9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93687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4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e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48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4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4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4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4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48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932D4-0E2D-9343-86C3-CA4E1060D9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936875"/>
              </a:xfrm>
              <a:blipFill>
                <a:blip r:embed="rId2"/>
                <a:stretch>
                  <a:fillRect l="-2413" t="-2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10096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91435-D539-604A-B3D0-55286EFCD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Generative Models: Model Formulation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932D4-0E2D-9343-86C3-CA4E1060D9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93687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4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e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48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4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4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4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4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48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932D4-0E2D-9343-86C3-CA4E1060D9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936875"/>
              </a:xfrm>
              <a:blipFill>
                <a:blip r:embed="rId2"/>
                <a:stretch>
                  <a:fillRect l="-2413" t="-2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9072FF9-756E-034A-89C9-63CABCE31157}"/>
              </a:ext>
            </a:extLst>
          </p:cNvPr>
          <p:cNvCxnSpPr/>
          <p:nvPr/>
        </p:nvCxnSpPr>
        <p:spPr>
          <a:xfrm>
            <a:off x="4165600" y="2146300"/>
            <a:ext cx="0" cy="210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F56D012-794C-B842-B1C1-B7B4E7EDDADD}"/>
              </a:ext>
            </a:extLst>
          </p:cNvPr>
          <p:cNvSpPr txBox="1"/>
          <p:nvPr/>
        </p:nvSpPr>
        <p:spPr>
          <a:xfrm>
            <a:off x="3282950" y="4222750"/>
            <a:ext cx="1765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Estimated from a Gaussian Model</a:t>
            </a:r>
          </a:p>
        </p:txBody>
      </p:sp>
    </p:spTree>
    <p:extLst>
      <p:ext uri="{BB962C8B-B14F-4D97-AF65-F5344CB8AC3E}">
        <p14:creationId xmlns:p14="http://schemas.microsoft.com/office/powerpoint/2010/main" val="20335760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91435-D539-604A-B3D0-55286EFCD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Generative Models: Model Formulation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932D4-0E2D-9343-86C3-CA4E1060D9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93687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4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e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48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4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4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4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4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48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932D4-0E2D-9343-86C3-CA4E1060D9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936875"/>
              </a:xfrm>
              <a:blipFill>
                <a:blip r:embed="rId2"/>
                <a:stretch>
                  <a:fillRect l="-2413" t="-2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12896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91435-D539-604A-B3D0-55286EFCD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Generative Models: Model Formulation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932D4-0E2D-9343-86C3-CA4E1060D9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93687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4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e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48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4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4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4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4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48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932D4-0E2D-9343-86C3-CA4E1060D9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936875"/>
              </a:xfrm>
              <a:blipFill>
                <a:blip r:embed="rId2"/>
                <a:stretch>
                  <a:fillRect l="-2413" t="-2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5DA4037-58E4-AC45-9430-5F4421056C08}"/>
              </a:ext>
            </a:extLst>
          </p:cNvPr>
          <p:cNvCxnSpPr/>
          <p:nvPr/>
        </p:nvCxnSpPr>
        <p:spPr>
          <a:xfrm>
            <a:off x="5905500" y="2298700"/>
            <a:ext cx="0" cy="177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7476E49-9F70-2E4B-BD21-A4F0038590B5}"/>
              </a:ext>
            </a:extLst>
          </p:cNvPr>
          <p:cNvSpPr txBox="1"/>
          <p:nvPr/>
        </p:nvSpPr>
        <p:spPr>
          <a:xfrm>
            <a:off x="5080000" y="4114800"/>
            <a:ext cx="1993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Prior, estimated either from training data or reflects subjective beliefs</a:t>
            </a:r>
          </a:p>
        </p:txBody>
      </p:sp>
    </p:spTree>
    <p:extLst>
      <p:ext uri="{BB962C8B-B14F-4D97-AF65-F5344CB8AC3E}">
        <p14:creationId xmlns:p14="http://schemas.microsoft.com/office/powerpoint/2010/main" val="6940877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F497B-9988-0245-8D7F-86A207A53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Gaussian Generative Models: Example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6D5933C-40F2-C741-AD0F-3D7A04110B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1832751"/>
              </p:ext>
            </p:extLst>
          </p:nvPr>
        </p:nvGraphicFramePr>
        <p:xfrm>
          <a:off x="1746250" y="1531144"/>
          <a:ext cx="3282950" cy="3536156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857244">
                  <a:extLst>
                    <a:ext uri="{9D8B030D-6E8A-4147-A177-3AD203B41FA5}">
                      <a16:colId xmlns:a16="http://schemas.microsoft.com/office/drawing/2014/main" val="1856015799"/>
                    </a:ext>
                  </a:extLst>
                </a:gridCol>
                <a:gridCol w="1425706">
                  <a:extLst>
                    <a:ext uri="{9D8B030D-6E8A-4147-A177-3AD203B41FA5}">
                      <a16:colId xmlns:a16="http://schemas.microsoft.com/office/drawing/2014/main" val="4144299236"/>
                    </a:ext>
                  </a:extLst>
                </a:gridCol>
              </a:tblGrid>
              <a:tr h="2720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Blood Sugar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Diabetic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2312325"/>
                  </a:ext>
                </a:extLst>
              </a:tr>
              <a:tr h="2720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3718219"/>
                  </a:ext>
                </a:extLst>
              </a:tr>
              <a:tr h="2720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8659255"/>
                  </a:ext>
                </a:extLst>
              </a:tr>
              <a:tr h="2720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5796496"/>
                  </a:ext>
                </a:extLst>
              </a:tr>
              <a:tr h="2720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1745035"/>
                  </a:ext>
                </a:extLst>
              </a:tr>
              <a:tr h="2720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0001509"/>
                  </a:ext>
                </a:extLst>
              </a:tr>
              <a:tr h="2720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0442993"/>
                  </a:ext>
                </a:extLst>
              </a:tr>
              <a:tr h="2720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0752836"/>
                  </a:ext>
                </a:extLst>
              </a:tr>
              <a:tr h="2720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5729017"/>
                  </a:ext>
                </a:extLst>
              </a:tr>
              <a:tr h="2720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9220284"/>
                  </a:ext>
                </a:extLst>
              </a:tr>
              <a:tr h="2720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2917204"/>
                  </a:ext>
                </a:extLst>
              </a:tr>
              <a:tr h="2720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4505754"/>
                  </a:ext>
                </a:extLst>
              </a:tr>
              <a:tr h="2720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2365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39472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F497B-9988-0245-8D7F-86A207A53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Gaussian Generative Models: Example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6D5933C-40F2-C741-AD0F-3D7A04110B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1311"/>
              </p:ext>
            </p:extLst>
          </p:nvPr>
        </p:nvGraphicFramePr>
        <p:xfrm>
          <a:off x="1746250" y="1531144"/>
          <a:ext cx="3282950" cy="435219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857244">
                  <a:extLst>
                    <a:ext uri="{9D8B030D-6E8A-4147-A177-3AD203B41FA5}">
                      <a16:colId xmlns:a16="http://schemas.microsoft.com/office/drawing/2014/main" val="1856015799"/>
                    </a:ext>
                  </a:extLst>
                </a:gridCol>
                <a:gridCol w="1425706">
                  <a:extLst>
                    <a:ext uri="{9D8B030D-6E8A-4147-A177-3AD203B41FA5}">
                      <a16:colId xmlns:a16="http://schemas.microsoft.com/office/drawing/2014/main" val="4144299236"/>
                    </a:ext>
                  </a:extLst>
                </a:gridCol>
              </a:tblGrid>
              <a:tr h="2720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Blood Sugar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Diabetic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2312325"/>
                  </a:ext>
                </a:extLst>
              </a:tr>
              <a:tr h="2720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3718219"/>
                  </a:ext>
                </a:extLst>
              </a:tr>
              <a:tr h="2720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8659255"/>
                  </a:ext>
                </a:extLst>
              </a:tr>
              <a:tr h="2720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5796496"/>
                  </a:ext>
                </a:extLst>
              </a:tr>
              <a:tr h="2720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1745035"/>
                  </a:ext>
                </a:extLst>
              </a:tr>
              <a:tr h="2720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0001509"/>
                  </a:ext>
                </a:extLst>
              </a:tr>
              <a:tr h="2720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0442993"/>
                  </a:ext>
                </a:extLst>
              </a:tr>
              <a:tr h="2720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0752836"/>
                  </a:ext>
                </a:extLst>
              </a:tr>
              <a:tr h="2720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5729017"/>
                  </a:ext>
                </a:extLst>
              </a:tr>
              <a:tr h="2720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9220284"/>
                  </a:ext>
                </a:extLst>
              </a:tr>
              <a:tr h="2720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2917204"/>
                  </a:ext>
                </a:extLst>
              </a:tr>
              <a:tr h="2720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4505754"/>
                  </a:ext>
                </a:extLst>
              </a:tr>
              <a:tr h="2720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2365052"/>
                  </a:ext>
                </a:extLst>
              </a:tr>
              <a:tr h="2720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789840"/>
                  </a:ext>
                </a:extLst>
              </a:tr>
              <a:tr h="2720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0778557"/>
                  </a:ext>
                </a:extLst>
              </a:tr>
              <a:tr h="2720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3939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55755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F497B-9988-0245-8D7F-86A207A53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Generative Models: Example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6D5933C-40F2-C741-AD0F-3D7A04110B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496945"/>
              </p:ext>
            </p:extLst>
          </p:nvPr>
        </p:nvGraphicFramePr>
        <p:xfrm>
          <a:off x="1746250" y="1531144"/>
          <a:ext cx="3282950" cy="435219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857244">
                  <a:extLst>
                    <a:ext uri="{9D8B030D-6E8A-4147-A177-3AD203B41FA5}">
                      <a16:colId xmlns:a16="http://schemas.microsoft.com/office/drawing/2014/main" val="1856015799"/>
                    </a:ext>
                  </a:extLst>
                </a:gridCol>
                <a:gridCol w="1425706">
                  <a:extLst>
                    <a:ext uri="{9D8B030D-6E8A-4147-A177-3AD203B41FA5}">
                      <a16:colId xmlns:a16="http://schemas.microsoft.com/office/drawing/2014/main" val="4144299236"/>
                    </a:ext>
                  </a:extLst>
                </a:gridCol>
              </a:tblGrid>
              <a:tr h="2720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Blood Sugar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Diabetic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2312325"/>
                  </a:ext>
                </a:extLst>
              </a:tr>
              <a:tr h="2720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3718219"/>
                  </a:ext>
                </a:extLst>
              </a:tr>
              <a:tr h="2720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8659255"/>
                  </a:ext>
                </a:extLst>
              </a:tr>
              <a:tr h="2720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5796496"/>
                  </a:ext>
                </a:extLst>
              </a:tr>
              <a:tr h="2720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1745035"/>
                  </a:ext>
                </a:extLst>
              </a:tr>
              <a:tr h="2720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0001509"/>
                  </a:ext>
                </a:extLst>
              </a:tr>
              <a:tr h="2720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0442993"/>
                  </a:ext>
                </a:extLst>
              </a:tr>
              <a:tr h="2720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0752836"/>
                  </a:ext>
                </a:extLst>
              </a:tr>
              <a:tr h="2720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5729017"/>
                  </a:ext>
                </a:extLst>
              </a:tr>
              <a:tr h="2720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9220284"/>
                  </a:ext>
                </a:extLst>
              </a:tr>
              <a:tr h="2720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2917204"/>
                  </a:ext>
                </a:extLst>
              </a:tr>
              <a:tr h="2720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4505754"/>
                  </a:ext>
                </a:extLst>
              </a:tr>
              <a:tr h="2720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2365052"/>
                  </a:ext>
                </a:extLst>
              </a:tr>
              <a:tr h="2720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789840"/>
                  </a:ext>
                </a:extLst>
              </a:tr>
              <a:tr h="2720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0778557"/>
                  </a:ext>
                </a:extLst>
              </a:tr>
              <a:tr h="2720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3939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09169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1AA35-EA77-5442-8E3A-93913C5C8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Generative Models: Estimation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EF37CFB-AD93-3345-9555-0F2B4D2824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4910146"/>
              </p:ext>
            </p:extLst>
          </p:nvPr>
        </p:nvGraphicFramePr>
        <p:xfrm>
          <a:off x="933450" y="1531144"/>
          <a:ext cx="4248150" cy="460296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403281">
                  <a:extLst>
                    <a:ext uri="{9D8B030D-6E8A-4147-A177-3AD203B41FA5}">
                      <a16:colId xmlns:a16="http://schemas.microsoft.com/office/drawing/2014/main" val="1856015799"/>
                    </a:ext>
                  </a:extLst>
                </a:gridCol>
                <a:gridCol w="1844869">
                  <a:extLst>
                    <a:ext uri="{9D8B030D-6E8A-4147-A177-3AD203B41FA5}">
                      <a16:colId xmlns:a16="http://schemas.microsoft.com/office/drawing/2014/main" val="4144299236"/>
                    </a:ext>
                  </a:extLst>
                </a:gridCol>
              </a:tblGrid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Blood Sugar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Diabetic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2312325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3718219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8659255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5796496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1745035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0001509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0442993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0752836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5729017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9220284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2917204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4505754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236505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1A5F70-1717-974D-934C-9FCF4CB1CA2A}"/>
                  </a:ext>
                </a:extLst>
              </p:cNvPr>
              <p:cNvSpPr/>
              <p:nvPr/>
            </p:nvSpPr>
            <p:spPr>
              <a:xfrm>
                <a:off x="6301098" y="1849853"/>
                <a:ext cx="2358403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1A5F70-1717-974D-934C-9FCF4CB1C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098" y="1849853"/>
                <a:ext cx="2358403" cy="669094"/>
              </a:xfrm>
              <a:prstGeom prst="rect">
                <a:avLst/>
              </a:prstGeom>
              <a:blipFill>
                <a:blip r:embed="rId2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1689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941BB-8D01-D445-97B9-D6C85912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Example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BBB5B46-966A-7647-B1BE-C87C3B5AA9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464196"/>
              </p:ext>
            </p:extLst>
          </p:nvPr>
        </p:nvGraphicFramePr>
        <p:xfrm>
          <a:off x="1676400" y="2396066"/>
          <a:ext cx="6159500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5070">
                  <a:extLst>
                    <a:ext uri="{9D8B030D-6E8A-4147-A177-3AD203B41FA5}">
                      <a16:colId xmlns:a16="http://schemas.microsoft.com/office/drawing/2014/main" val="4179565822"/>
                    </a:ext>
                  </a:extLst>
                </a:gridCol>
                <a:gridCol w="2044430">
                  <a:extLst>
                    <a:ext uri="{9D8B030D-6E8A-4147-A177-3AD203B41FA5}">
                      <a16:colId xmlns:a16="http://schemas.microsoft.com/office/drawing/2014/main" val="2409728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Stackoverflow</a:t>
                      </a:r>
                      <a:r>
                        <a:rPr lang="en-US" dirty="0"/>
                        <a:t> 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56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Why lists in python are not immutable?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705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How to handle threads in Java 8?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74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 python how to handle concurrency?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182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144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640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84951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1AA35-EA77-5442-8E3A-93913C5C8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Generative Models: Estimation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EF37CFB-AD93-3345-9555-0F2B4D28242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33450" y="1531144"/>
          <a:ext cx="4248150" cy="460296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403281">
                  <a:extLst>
                    <a:ext uri="{9D8B030D-6E8A-4147-A177-3AD203B41FA5}">
                      <a16:colId xmlns:a16="http://schemas.microsoft.com/office/drawing/2014/main" val="1856015799"/>
                    </a:ext>
                  </a:extLst>
                </a:gridCol>
                <a:gridCol w="1844869">
                  <a:extLst>
                    <a:ext uri="{9D8B030D-6E8A-4147-A177-3AD203B41FA5}">
                      <a16:colId xmlns:a16="http://schemas.microsoft.com/office/drawing/2014/main" val="4144299236"/>
                    </a:ext>
                  </a:extLst>
                </a:gridCol>
              </a:tblGrid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Blood Sugar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Diabetic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2312325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3718219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8659255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5796496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1745035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0001509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0442993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0752836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5729017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9220284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2917204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4505754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236505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1A5F70-1717-974D-934C-9FCF4CB1CA2A}"/>
                  </a:ext>
                </a:extLst>
              </p:cNvPr>
              <p:cNvSpPr/>
              <p:nvPr/>
            </p:nvSpPr>
            <p:spPr>
              <a:xfrm>
                <a:off x="6301098" y="1849853"/>
                <a:ext cx="2358403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1A5F70-1717-974D-934C-9FCF4CB1C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098" y="1849853"/>
                <a:ext cx="2358403" cy="669094"/>
              </a:xfrm>
              <a:prstGeom prst="rect">
                <a:avLst/>
              </a:prstGeom>
              <a:blipFill>
                <a:blip r:embed="rId2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1314759-22EA-B04C-A0C7-F510BBE0E578}"/>
                  </a:ext>
                </a:extLst>
              </p:cNvPr>
              <p:cNvSpPr/>
              <p:nvPr/>
            </p:nvSpPr>
            <p:spPr>
              <a:xfrm>
                <a:off x="6301098" y="2759906"/>
                <a:ext cx="3647217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1314759-22EA-B04C-A0C7-F510BBE0E5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098" y="2759906"/>
                <a:ext cx="3647217" cy="669094"/>
              </a:xfrm>
              <a:prstGeom prst="rect">
                <a:avLst/>
              </a:prstGeom>
              <a:blipFill>
                <a:blip r:embed="rId3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27673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1AA35-EA77-5442-8E3A-93913C5C8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Generative Models: Estimation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EF37CFB-AD93-3345-9555-0F2B4D28242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33450" y="1531144"/>
          <a:ext cx="4248150" cy="460296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403281">
                  <a:extLst>
                    <a:ext uri="{9D8B030D-6E8A-4147-A177-3AD203B41FA5}">
                      <a16:colId xmlns:a16="http://schemas.microsoft.com/office/drawing/2014/main" val="1856015799"/>
                    </a:ext>
                  </a:extLst>
                </a:gridCol>
                <a:gridCol w="1844869">
                  <a:extLst>
                    <a:ext uri="{9D8B030D-6E8A-4147-A177-3AD203B41FA5}">
                      <a16:colId xmlns:a16="http://schemas.microsoft.com/office/drawing/2014/main" val="4144299236"/>
                    </a:ext>
                  </a:extLst>
                </a:gridCol>
              </a:tblGrid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Blood Sugar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Diabetic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2312325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3718219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8659255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5796496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1745035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0001509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0442993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0752836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5729017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9220284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2917204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4505754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236505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1A5F70-1717-974D-934C-9FCF4CB1CA2A}"/>
                  </a:ext>
                </a:extLst>
              </p:cNvPr>
              <p:cNvSpPr/>
              <p:nvPr/>
            </p:nvSpPr>
            <p:spPr>
              <a:xfrm>
                <a:off x="6301098" y="1849853"/>
                <a:ext cx="2358403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1A5F70-1717-974D-934C-9FCF4CB1C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098" y="1849853"/>
                <a:ext cx="2358403" cy="669094"/>
              </a:xfrm>
              <a:prstGeom prst="rect">
                <a:avLst/>
              </a:prstGeom>
              <a:blipFill>
                <a:blip r:embed="rId2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1314759-22EA-B04C-A0C7-F510BBE0E578}"/>
                  </a:ext>
                </a:extLst>
              </p:cNvPr>
              <p:cNvSpPr/>
              <p:nvPr/>
            </p:nvSpPr>
            <p:spPr>
              <a:xfrm>
                <a:off x="6301098" y="2759906"/>
                <a:ext cx="3647217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1314759-22EA-B04C-A0C7-F510BBE0E5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098" y="2759906"/>
                <a:ext cx="3647217" cy="669094"/>
              </a:xfrm>
              <a:prstGeom prst="rect">
                <a:avLst/>
              </a:prstGeom>
              <a:blipFill>
                <a:blip r:embed="rId3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F2B0A5F-D28A-AA45-B643-9FCEF03A6EAC}"/>
                  </a:ext>
                </a:extLst>
              </p:cNvPr>
              <p:cNvSpPr/>
              <p:nvPr/>
            </p:nvSpPr>
            <p:spPr>
              <a:xfrm>
                <a:off x="6339198" y="3496506"/>
                <a:ext cx="3647217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F2B0A5F-D28A-AA45-B643-9FCEF03A6E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198" y="3496506"/>
                <a:ext cx="3647217" cy="669094"/>
              </a:xfrm>
              <a:prstGeom prst="rect">
                <a:avLst/>
              </a:prstGeom>
              <a:blipFill>
                <a:blip r:embed="rId4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00476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1AA35-EA77-5442-8E3A-93913C5C8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Generative Models: Estimation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EF37CFB-AD93-3345-9555-0F2B4D28242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33450" y="1531144"/>
          <a:ext cx="4248150" cy="460296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403281">
                  <a:extLst>
                    <a:ext uri="{9D8B030D-6E8A-4147-A177-3AD203B41FA5}">
                      <a16:colId xmlns:a16="http://schemas.microsoft.com/office/drawing/2014/main" val="1856015799"/>
                    </a:ext>
                  </a:extLst>
                </a:gridCol>
                <a:gridCol w="1844869">
                  <a:extLst>
                    <a:ext uri="{9D8B030D-6E8A-4147-A177-3AD203B41FA5}">
                      <a16:colId xmlns:a16="http://schemas.microsoft.com/office/drawing/2014/main" val="4144299236"/>
                    </a:ext>
                  </a:extLst>
                </a:gridCol>
              </a:tblGrid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Blood Sugar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Diabetic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2312325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3718219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8659255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5796496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1745035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0001509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0442993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0752836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5729017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9220284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2917204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4505754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236505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1A5F70-1717-974D-934C-9FCF4CB1CA2A}"/>
                  </a:ext>
                </a:extLst>
              </p:cNvPr>
              <p:cNvSpPr/>
              <p:nvPr/>
            </p:nvSpPr>
            <p:spPr>
              <a:xfrm>
                <a:off x="6301098" y="1849853"/>
                <a:ext cx="2358403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1A5F70-1717-974D-934C-9FCF4CB1C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098" y="1849853"/>
                <a:ext cx="2358403" cy="669094"/>
              </a:xfrm>
              <a:prstGeom prst="rect">
                <a:avLst/>
              </a:prstGeom>
              <a:blipFill>
                <a:blip r:embed="rId2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1314759-22EA-B04C-A0C7-F510BBE0E578}"/>
                  </a:ext>
                </a:extLst>
              </p:cNvPr>
              <p:cNvSpPr/>
              <p:nvPr/>
            </p:nvSpPr>
            <p:spPr>
              <a:xfrm>
                <a:off x="6301098" y="2759906"/>
                <a:ext cx="3647217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1314759-22EA-B04C-A0C7-F510BBE0E5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098" y="2759906"/>
                <a:ext cx="3647217" cy="669094"/>
              </a:xfrm>
              <a:prstGeom prst="rect">
                <a:avLst/>
              </a:prstGeom>
              <a:blipFill>
                <a:blip r:embed="rId3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F2B0A5F-D28A-AA45-B643-9FCEF03A6EAC}"/>
                  </a:ext>
                </a:extLst>
              </p:cNvPr>
              <p:cNvSpPr/>
              <p:nvPr/>
            </p:nvSpPr>
            <p:spPr>
              <a:xfrm>
                <a:off x="6339198" y="3496506"/>
                <a:ext cx="3647217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F2B0A5F-D28A-AA45-B643-9FCEF03A6E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198" y="3496506"/>
                <a:ext cx="3647217" cy="669094"/>
              </a:xfrm>
              <a:prstGeom prst="rect">
                <a:avLst/>
              </a:prstGeom>
              <a:blipFill>
                <a:blip r:embed="rId4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14161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1AA35-EA77-5442-8E3A-93913C5C8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Generative Models: Estimation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EF37CFB-AD93-3345-9555-0F2B4D28242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33450" y="1531144"/>
          <a:ext cx="4248150" cy="460296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403281">
                  <a:extLst>
                    <a:ext uri="{9D8B030D-6E8A-4147-A177-3AD203B41FA5}">
                      <a16:colId xmlns:a16="http://schemas.microsoft.com/office/drawing/2014/main" val="1856015799"/>
                    </a:ext>
                  </a:extLst>
                </a:gridCol>
                <a:gridCol w="1844869">
                  <a:extLst>
                    <a:ext uri="{9D8B030D-6E8A-4147-A177-3AD203B41FA5}">
                      <a16:colId xmlns:a16="http://schemas.microsoft.com/office/drawing/2014/main" val="4144299236"/>
                    </a:ext>
                  </a:extLst>
                </a:gridCol>
              </a:tblGrid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Blood Sugar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Diabetic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2312325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3718219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8659255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5796496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1745035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0001509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0442993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0752836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5729017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9220284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2917204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4505754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236505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1A5F70-1717-974D-934C-9FCF4CB1CA2A}"/>
                  </a:ext>
                </a:extLst>
              </p:cNvPr>
              <p:cNvSpPr/>
              <p:nvPr/>
            </p:nvSpPr>
            <p:spPr>
              <a:xfrm>
                <a:off x="6301098" y="1849853"/>
                <a:ext cx="2358403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1A5F70-1717-974D-934C-9FCF4CB1C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098" y="1849853"/>
                <a:ext cx="2358403" cy="669094"/>
              </a:xfrm>
              <a:prstGeom prst="rect">
                <a:avLst/>
              </a:prstGeom>
              <a:blipFill>
                <a:blip r:embed="rId2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1314759-22EA-B04C-A0C7-F510BBE0E578}"/>
                  </a:ext>
                </a:extLst>
              </p:cNvPr>
              <p:cNvSpPr/>
              <p:nvPr/>
            </p:nvSpPr>
            <p:spPr>
              <a:xfrm>
                <a:off x="6301098" y="2759906"/>
                <a:ext cx="3647217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1314759-22EA-B04C-A0C7-F510BBE0E5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098" y="2759906"/>
                <a:ext cx="3647217" cy="669094"/>
              </a:xfrm>
              <a:prstGeom prst="rect">
                <a:avLst/>
              </a:prstGeom>
              <a:blipFill>
                <a:blip r:embed="rId3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F2B0A5F-D28A-AA45-B643-9FCEF03A6EAC}"/>
                  </a:ext>
                </a:extLst>
              </p:cNvPr>
              <p:cNvSpPr/>
              <p:nvPr/>
            </p:nvSpPr>
            <p:spPr>
              <a:xfrm>
                <a:off x="6339198" y="3496506"/>
                <a:ext cx="3647217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F2B0A5F-D28A-AA45-B643-9FCEF03A6E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198" y="3496506"/>
                <a:ext cx="3647217" cy="669094"/>
              </a:xfrm>
              <a:prstGeom prst="rect">
                <a:avLst/>
              </a:prstGeom>
              <a:blipFill>
                <a:blip r:embed="rId4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21515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1AA35-EA77-5442-8E3A-93913C5C8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Generative Models: Estimation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EF37CFB-AD93-3345-9555-0F2B4D28242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33450" y="1531144"/>
          <a:ext cx="4248150" cy="460296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403281">
                  <a:extLst>
                    <a:ext uri="{9D8B030D-6E8A-4147-A177-3AD203B41FA5}">
                      <a16:colId xmlns:a16="http://schemas.microsoft.com/office/drawing/2014/main" val="1856015799"/>
                    </a:ext>
                  </a:extLst>
                </a:gridCol>
                <a:gridCol w="1844869">
                  <a:extLst>
                    <a:ext uri="{9D8B030D-6E8A-4147-A177-3AD203B41FA5}">
                      <a16:colId xmlns:a16="http://schemas.microsoft.com/office/drawing/2014/main" val="4144299236"/>
                    </a:ext>
                  </a:extLst>
                </a:gridCol>
              </a:tblGrid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Blood Sugar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Diabetic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2312325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3718219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8659255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5796496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1745035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0001509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0442993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0752836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5729017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9220284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2917204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4505754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236505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1A5F70-1717-974D-934C-9FCF4CB1CA2A}"/>
                  </a:ext>
                </a:extLst>
              </p:cNvPr>
              <p:cNvSpPr/>
              <p:nvPr/>
            </p:nvSpPr>
            <p:spPr>
              <a:xfrm>
                <a:off x="6301098" y="1849853"/>
                <a:ext cx="2358403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1A5F70-1717-974D-934C-9FCF4CB1C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098" y="1849853"/>
                <a:ext cx="2358403" cy="669094"/>
              </a:xfrm>
              <a:prstGeom prst="rect">
                <a:avLst/>
              </a:prstGeom>
              <a:blipFill>
                <a:blip r:embed="rId2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1314759-22EA-B04C-A0C7-F510BBE0E578}"/>
                  </a:ext>
                </a:extLst>
              </p:cNvPr>
              <p:cNvSpPr/>
              <p:nvPr/>
            </p:nvSpPr>
            <p:spPr>
              <a:xfrm>
                <a:off x="6301098" y="2759906"/>
                <a:ext cx="3647217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1314759-22EA-B04C-A0C7-F510BBE0E5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098" y="2759906"/>
                <a:ext cx="3647217" cy="669094"/>
              </a:xfrm>
              <a:prstGeom prst="rect">
                <a:avLst/>
              </a:prstGeom>
              <a:blipFill>
                <a:blip r:embed="rId3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F2B0A5F-D28A-AA45-B643-9FCEF03A6EAC}"/>
                  </a:ext>
                </a:extLst>
              </p:cNvPr>
              <p:cNvSpPr/>
              <p:nvPr/>
            </p:nvSpPr>
            <p:spPr>
              <a:xfrm>
                <a:off x="6339198" y="3496506"/>
                <a:ext cx="3647217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F2B0A5F-D28A-AA45-B643-9FCEF03A6E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198" y="3496506"/>
                <a:ext cx="3647217" cy="669094"/>
              </a:xfrm>
              <a:prstGeom prst="rect">
                <a:avLst/>
              </a:prstGeom>
              <a:blipFill>
                <a:blip r:embed="rId4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18983EB-386D-A148-AF75-654197BBABB9}"/>
              </a:ext>
            </a:extLst>
          </p:cNvPr>
          <p:cNvCxnSpPr>
            <a:cxnSpLocks/>
          </p:cNvCxnSpPr>
          <p:nvPr/>
        </p:nvCxnSpPr>
        <p:spPr>
          <a:xfrm>
            <a:off x="7924800" y="2959100"/>
            <a:ext cx="0" cy="2527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6202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1AA35-EA77-5442-8E3A-93913C5C8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Generative Models: Estimation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EF37CFB-AD93-3345-9555-0F2B4D28242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33450" y="1531144"/>
          <a:ext cx="4248150" cy="460296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403281">
                  <a:extLst>
                    <a:ext uri="{9D8B030D-6E8A-4147-A177-3AD203B41FA5}">
                      <a16:colId xmlns:a16="http://schemas.microsoft.com/office/drawing/2014/main" val="1856015799"/>
                    </a:ext>
                  </a:extLst>
                </a:gridCol>
                <a:gridCol w="1844869">
                  <a:extLst>
                    <a:ext uri="{9D8B030D-6E8A-4147-A177-3AD203B41FA5}">
                      <a16:colId xmlns:a16="http://schemas.microsoft.com/office/drawing/2014/main" val="4144299236"/>
                    </a:ext>
                  </a:extLst>
                </a:gridCol>
              </a:tblGrid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Blood Sugar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Diabetic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2312325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3718219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8659255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5796496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1745035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0001509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0442993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0752836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5729017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9220284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2917204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4505754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236505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1A5F70-1717-974D-934C-9FCF4CB1CA2A}"/>
                  </a:ext>
                </a:extLst>
              </p:cNvPr>
              <p:cNvSpPr/>
              <p:nvPr/>
            </p:nvSpPr>
            <p:spPr>
              <a:xfrm>
                <a:off x="6301098" y="1849853"/>
                <a:ext cx="2358403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1A5F70-1717-974D-934C-9FCF4CB1C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098" y="1849853"/>
                <a:ext cx="2358403" cy="669094"/>
              </a:xfrm>
              <a:prstGeom prst="rect">
                <a:avLst/>
              </a:prstGeom>
              <a:blipFill>
                <a:blip r:embed="rId2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1314759-22EA-B04C-A0C7-F510BBE0E578}"/>
                  </a:ext>
                </a:extLst>
              </p:cNvPr>
              <p:cNvSpPr/>
              <p:nvPr/>
            </p:nvSpPr>
            <p:spPr>
              <a:xfrm>
                <a:off x="6301098" y="2759906"/>
                <a:ext cx="3647217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1314759-22EA-B04C-A0C7-F510BBE0E5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098" y="2759906"/>
                <a:ext cx="3647217" cy="669094"/>
              </a:xfrm>
              <a:prstGeom prst="rect">
                <a:avLst/>
              </a:prstGeom>
              <a:blipFill>
                <a:blip r:embed="rId3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F2B0A5F-D28A-AA45-B643-9FCEF03A6EAC}"/>
                  </a:ext>
                </a:extLst>
              </p:cNvPr>
              <p:cNvSpPr/>
              <p:nvPr/>
            </p:nvSpPr>
            <p:spPr>
              <a:xfrm>
                <a:off x="6339198" y="3496506"/>
                <a:ext cx="3647217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F2B0A5F-D28A-AA45-B643-9FCEF03A6E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198" y="3496506"/>
                <a:ext cx="3647217" cy="669094"/>
              </a:xfrm>
              <a:prstGeom prst="rect">
                <a:avLst/>
              </a:prstGeom>
              <a:blipFill>
                <a:blip r:embed="rId4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18983EB-386D-A148-AF75-654197BBABB9}"/>
              </a:ext>
            </a:extLst>
          </p:cNvPr>
          <p:cNvCxnSpPr>
            <a:cxnSpLocks/>
          </p:cNvCxnSpPr>
          <p:nvPr/>
        </p:nvCxnSpPr>
        <p:spPr>
          <a:xfrm>
            <a:off x="7924800" y="2959100"/>
            <a:ext cx="0" cy="2527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9F5C13-12FD-C147-8BBF-64E581D0B27B}"/>
              </a:ext>
            </a:extLst>
          </p:cNvPr>
          <p:cNvCxnSpPr/>
          <p:nvPr/>
        </p:nvCxnSpPr>
        <p:spPr>
          <a:xfrm>
            <a:off x="8369300" y="3759200"/>
            <a:ext cx="0" cy="172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7349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1AA35-EA77-5442-8E3A-93913C5C8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Generative Models: Estimation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EF37CFB-AD93-3345-9555-0F2B4D28242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33450" y="1531144"/>
          <a:ext cx="4248150" cy="460296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403281">
                  <a:extLst>
                    <a:ext uri="{9D8B030D-6E8A-4147-A177-3AD203B41FA5}">
                      <a16:colId xmlns:a16="http://schemas.microsoft.com/office/drawing/2014/main" val="1856015799"/>
                    </a:ext>
                  </a:extLst>
                </a:gridCol>
                <a:gridCol w="1844869">
                  <a:extLst>
                    <a:ext uri="{9D8B030D-6E8A-4147-A177-3AD203B41FA5}">
                      <a16:colId xmlns:a16="http://schemas.microsoft.com/office/drawing/2014/main" val="4144299236"/>
                    </a:ext>
                  </a:extLst>
                </a:gridCol>
              </a:tblGrid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Blood Sugar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Diabetic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2312325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3718219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8659255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5796496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1745035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0001509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0442993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0752836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5729017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9220284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2917204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4505754"/>
                  </a:ext>
                </a:extLst>
              </a:tr>
              <a:tr h="354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236505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1A5F70-1717-974D-934C-9FCF4CB1CA2A}"/>
                  </a:ext>
                </a:extLst>
              </p:cNvPr>
              <p:cNvSpPr/>
              <p:nvPr/>
            </p:nvSpPr>
            <p:spPr>
              <a:xfrm>
                <a:off x="6301098" y="1849853"/>
                <a:ext cx="2358403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1A5F70-1717-974D-934C-9FCF4CB1C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098" y="1849853"/>
                <a:ext cx="2358403" cy="669094"/>
              </a:xfrm>
              <a:prstGeom prst="rect">
                <a:avLst/>
              </a:prstGeom>
              <a:blipFill>
                <a:blip r:embed="rId2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1314759-22EA-B04C-A0C7-F510BBE0E578}"/>
                  </a:ext>
                </a:extLst>
              </p:cNvPr>
              <p:cNvSpPr/>
              <p:nvPr/>
            </p:nvSpPr>
            <p:spPr>
              <a:xfrm>
                <a:off x="6301098" y="2759906"/>
                <a:ext cx="3647217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1314759-22EA-B04C-A0C7-F510BBE0E5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098" y="2759906"/>
                <a:ext cx="3647217" cy="669094"/>
              </a:xfrm>
              <a:prstGeom prst="rect">
                <a:avLst/>
              </a:prstGeom>
              <a:blipFill>
                <a:blip r:embed="rId3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F2B0A5F-D28A-AA45-B643-9FCEF03A6EAC}"/>
                  </a:ext>
                </a:extLst>
              </p:cNvPr>
              <p:cNvSpPr/>
              <p:nvPr/>
            </p:nvSpPr>
            <p:spPr>
              <a:xfrm>
                <a:off x="6339198" y="3496506"/>
                <a:ext cx="3647217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F2B0A5F-D28A-AA45-B643-9FCEF03A6E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198" y="3496506"/>
                <a:ext cx="3647217" cy="669094"/>
              </a:xfrm>
              <a:prstGeom prst="rect">
                <a:avLst/>
              </a:prstGeom>
              <a:blipFill>
                <a:blip r:embed="rId4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18983EB-386D-A148-AF75-654197BBABB9}"/>
              </a:ext>
            </a:extLst>
          </p:cNvPr>
          <p:cNvCxnSpPr>
            <a:cxnSpLocks/>
          </p:cNvCxnSpPr>
          <p:nvPr/>
        </p:nvCxnSpPr>
        <p:spPr>
          <a:xfrm>
            <a:off x="7924800" y="2959100"/>
            <a:ext cx="0" cy="2527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9F5C13-12FD-C147-8BBF-64E581D0B27B}"/>
              </a:ext>
            </a:extLst>
          </p:cNvPr>
          <p:cNvCxnSpPr/>
          <p:nvPr/>
        </p:nvCxnSpPr>
        <p:spPr>
          <a:xfrm>
            <a:off x="8369300" y="3759200"/>
            <a:ext cx="0" cy="172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7CF8DF4-B958-6D43-9E32-90F3E9FC17F6}"/>
              </a:ext>
            </a:extLst>
          </p:cNvPr>
          <p:cNvSpPr txBox="1"/>
          <p:nvPr/>
        </p:nvSpPr>
        <p:spPr>
          <a:xfrm>
            <a:off x="6867406" y="5604712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Estimated using Gaussian Distribution</a:t>
            </a:r>
          </a:p>
        </p:txBody>
      </p:sp>
    </p:spTree>
    <p:extLst>
      <p:ext uri="{BB962C8B-B14F-4D97-AF65-F5344CB8AC3E}">
        <p14:creationId xmlns:p14="http://schemas.microsoft.com/office/powerpoint/2010/main" val="34728830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83F3C-AD92-5740-BC9A-C43154587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Generative Models: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E31B45-CA83-C54F-BE52-D2D2C3A614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random variable x follows Gaussian Distribution if for a given mean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the pdf can be written as 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√2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E31B45-CA83-C54F-BE52-D2D2C3A614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51391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83F3C-AD92-5740-BC9A-C43154587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Generative Models: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E31B45-CA83-C54F-BE52-D2D2C3A614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random variable x follows Gaussian Distribution if for a given mean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the pdf can be written as 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√2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parameters one would need for this model to work are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which can be estimated from data using sample mean (MLE Estimate)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which again can be estimated using sample data (MLE Estimate)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E31B45-CA83-C54F-BE52-D2D2C3A614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61295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4083-7EEE-BE4A-9648-EA550AFF3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Generative Models: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A9318-A9E2-504A-AD00-534D74772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46175"/>
          </a:xfrm>
        </p:spPr>
        <p:txBody>
          <a:bodyPr>
            <a:normAutofit/>
          </a:bodyPr>
          <a:lstStyle/>
          <a:p>
            <a:r>
              <a:rPr lang="en-US" dirty="0"/>
              <a:t>Refer to the excel workbook “</a:t>
            </a:r>
            <a:r>
              <a:rPr lang="en-US" dirty="0" err="1"/>
              <a:t>numerical_examples.xlsx</a:t>
            </a:r>
            <a:r>
              <a:rPr lang="en-US" dirty="0"/>
              <a:t>” and the python notebook called “Lecture15.ipynb”</a:t>
            </a:r>
          </a:p>
        </p:txBody>
      </p:sp>
    </p:spTree>
    <p:extLst>
      <p:ext uri="{BB962C8B-B14F-4D97-AF65-F5344CB8AC3E}">
        <p14:creationId xmlns:p14="http://schemas.microsoft.com/office/powerpoint/2010/main" val="143867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941BB-8D01-D445-97B9-D6C85912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Example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4D6213EC-029C-9645-B037-6124860A6F9E}"/>
              </a:ext>
            </a:extLst>
          </p:cNvPr>
          <p:cNvSpPr/>
          <p:nvPr/>
        </p:nvSpPr>
        <p:spPr>
          <a:xfrm>
            <a:off x="7645400" y="3009900"/>
            <a:ext cx="914400" cy="12954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7A19DD-1C58-C444-8CF2-53590DDCA096}"/>
              </a:ext>
            </a:extLst>
          </p:cNvPr>
          <p:cNvSpPr txBox="1"/>
          <p:nvPr/>
        </p:nvSpPr>
        <p:spPr>
          <a:xfrm>
            <a:off x="8737600" y="34290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be predicted (y)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93989A4B-9F12-7B4D-AC16-1CA38F215D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029877"/>
              </p:ext>
            </p:extLst>
          </p:nvPr>
        </p:nvGraphicFramePr>
        <p:xfrm>
          <a:off x="1676400" y="2396066"/>
          <a:ext cx="6159500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5070">
                  <a:extLst>
                    <a:ext uri="{9D8B030D-6E8A-4147-A177-3AD203B41FA5}">
                      <a16:colId xmlns:a16="http://schemas.microsoft.com/office/drawing/2014/main" val="4179565822"/>
                    </a:ext>
                  </a:extLst>
                </a:gridCol>
                <a:gridCol w="2044430">
                  <a:extLst>
                    <a:ext uri="{9D8B030D-6E8A-4147-A177-3AD203B41FA5}">
                      <a16:colId xmlns:a16="http://schemas.microsoft.com/office/drawing/2014/main" val="2409728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Stackoverflow</a:t>
                      </a:r>
                      <a:r>
                        <a:rPr lang="en-US" dirty="0"/>
                        <a:t> 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56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Why lists in python are not immutable?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705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How to handle threads in Java 8?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74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 python how to handle concurrency?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182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144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640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6399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941BB-8D01-D445-97B9-D6C85912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Example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4D6213EC-029C-9645-B037-6124860A6F9E}"/>
              </a:ext>
            </a:extLst>
          </p:cNvPr>
          <p:cNvSpPr/>
          <p:nvPr/>
        </p:nvSpPr>
        <p:spPr>
          <a:xfrm>
            <a:off x="7645400" y="3009900"/>
            <a:ext cx="914400" cy="12954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7A19DD-1C58-C444-8CF2-53590DDCA096}"/>
              </a:ext>
            </a:extLst>
          </p:cNvPr>
          <p:cNvSpPr txBox="1"/>
          <p:nvPr/>
        </p:nvSpPr>
        <p:spPr>
          <a:xfrm>
            <a:off x="8737600" y="34290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be predicted (y)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37CAA370-BA7F-8D41-9C06-66C2CB22819B}"/>
              </a:ext>
            </a:extLst>
          </p:cNvPr>
          <p:cNvSpPr/>
          <p:nvPr/>
        </p:nvSpPr>
        <p:spPr>
          <a:xfrm>
            <a:off x="1155700" y="3009900"/>
            <a:ext cx="520700" cy="12954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18E66E-0D98-9F44-959E-36700C5E7A87}"/>
              </a:ext>
            </a:extLst>
          </p:cNvPr>
          <p:cNvSpPr txBox="1"/>
          <p:nvPr/>
        </p:nvSpPr>
        <p:spPr>
          <a:xfrm>
            <a:off x="368300" y="32882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Predictors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88A1A8D-2C52-F240-80EC-6224E2B86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029877"/>
              </p:ext>
            </p:extLst>
          </p:nvPr>
        </p:nvGraphicFramePr>
        <p:xfrm>
          <a:off x="1676400" y="2396066"/>
          <a:ext cx="6159500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5070">
                  <a:extLst>
                    <a:ext uri="{9D8B030D-6E8A-4147-A177-3AD203B41FA5}">
                      <a16:colId xmlns:a16="http://schemas.microsoft.com/office/drawing/2014/main" val="4179565822"/>
                    </a:ext>
                  </a:extLst>
                </a:gridCol>
                <a:gridCol w="2044430">
                  <a:extLst>
                    <a:ext uri="{9D8B030D-6E8A-4147-A177-3AD203B41FA5}">
                      <a16:colId xmlns:a16="http://schemas.microsoft.com/office/drawing/2014/main" val="2409728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Stackoverflow</a:t>
                      </a:r>
                      <a:r>
                        <a:rPr lang="en-US" dirty="0"/>
                        <a:t> 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56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Why lists in python are not immutable?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705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How to handle threads in Java 8?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74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 python how to handle concurrency?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182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144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640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3484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941BB-8D01-D445-97B9-D6C85912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Model Formulation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4D6213EC-029C-9645-B037-6124860A6F9E}"/>
              </a:ext>
            </a:extLst>
          </p:cNvPr>
          <p:cNvSpPr/>
          <p:nvPr/>
        </p:nvSpPr>
        <p:spPr>
          <a:xfrm>
            <a:off x="7645400" y="3009900"/>
            <a:ext cx="914400" cy="12954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7A19DD-1C58-C444-8CF2-53590DDCA096}"/>
              </a:ext>
            </a:extLst>
          </p:cNvPr>
          <p:cNvSpPr txBox="1"/>
          <p:nvPr/>
        </p:nvSpPr>
        <p:spPr>
          <a:xfrm>
            <a:off x="8737600" y="34290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be predicted (y)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37CAA370-BA7F-8D41-9C06-66C2CB22819B}"/>
              </a:ext>
            </a:extLst>
          </p:cNvPr>
          <p:cNvSpPr/>
          <p:nvPr/>
        </p:nvSpPr>
        <p:spPr>
          <a:xfrm>
            <a:off x="1155700" y="3009900"/>
            <a:ext cx="520700" cy="12954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18E66E-0D98-9F44-959E-36700C5E7A87}"/>
              </a:ext>
            </a:extLst>
          </p:cNvPr>
          <p:cNvSpPr txBox="1"/>
          <p:nvPr/>
        </p:nvSpPr>
        <p:spPr>
          <a:xfrm>
            <a:off x="368300" y="32882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Predictors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D062B4F-47BE-1A4E-A0C1-3A20A7ECEFB1}"/>
              </a:ext>
            </a:extLst>
          </p:cNvPr>
          <p:cNvCxnSpPr>
            <a:cxnSpLocks/>
          </p:cNvCxnSpPr>
          <p:nvPr/>
        </p:nvCxnSpPr>
        <p:spPr>
          <a:xfrm>
            <a:off x="3416300" y="4687146"/>
            <a:ext cx="0" cy="5706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EE5559E-0201-3242-B8D1-3E6275FF2957}"/>
              </a:ext>
            </a:extLst>
          </p:cNvPr>
          <p:cNvSpPr txBox="1"/>
          <p:nvPr/>
        </p:nvSpPr>
        <p:spPr>
          <a:xfrm>
            <a:off x="1587500" y="5369480"/>
            <a:ext cx="32893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'8', 'handle', 'in', 'threads', 'how', 'to', 'java', 'lists', 'python', 'immutable', 'are', 'concurrency', 'not', 'why'</a:t>
            </a: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C6EEDC9A-2E12-7C43-8A2E-4436ABE6E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029877"/>
              </p:ext>
            </p:extLst>
          </p:nvPr>
        </p:nvGraphicFramePr>
        <p:xfrm>
          <a:off x="1676400" y="2396066"/>
          <a:ext cx="6159500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5070">
                  <a:extLst>
                    <a:ext uri="{9D8B030D-6E8A-4147-A177-3AD203B41FA5}">
                      <a16:colId xmlns:a16="http://schemas.microsoft.com/office/drawing/2014/main" val="4179565822"/>
                    </a:ext>
                  </a:extLst>
                </a:gridCol>
                <a:gridCol w="2044430">
                  <a:extLst>
                    <a:ext uri="{9D8B030D-6E8A-4147-A177-3AD203B41FA5}">
                      <a16:colId xmlns:a16="http://schemas.microsoft.com/office/drawing/2014/main" val="2409728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Stackoverflow</a:t>
                      </a:r>
                      <a:r>
                        <a:rPr lang="en-US" dirty="0"/>
                        <a:t> 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56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Why lists in python are not immutable?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705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How to handle threads in Java 8?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74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 python how to handle concurrency?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182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144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640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320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941BB-8D01-D445-97B9-D6C85912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Model Formulation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4D6213EC-029C-9645-B037-6124860A6F9E}"/>
              </a:ext>
            </a:extLst>
          </p:cNvPr>
          <p:cNvSpPr/>
          <p:nvPr/>
        </p:nvSpPr>
        <p:spPr>
          <a:xfrm>
            <a:off x="7645400" y="3009900"/>
            <a:ext cx="914400" cy="12954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7A19DD-1C58-C444-8CF2-53590DDCA096}"/>
              </a:ext>
            </a:extLst>
          </p:cNvPr>
          <p:cNvSpPr txBox="1"/>
          <p:nvPr/>
        </p:nvSpPr>
        <p:spPr>
          <a:xfrm>
            <a:off x="8737600" y="34290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be predicted (y)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37CAA370-BA7F-8D41-9C06-66C2CB22819B}"/>
              </a:ext>
            </a:extLst>
          </p:cNvPr>
          <p:cNvSpPr/>
          <p:nvPr/>
        </p:nvSpPr>
        <p:spPr>
          <a:xfrm>
            <a:off x="1155700" y="3009900"/>
            <a:ext cx="520700" cy="12954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18E66E-0D98-9F44-959E-36700C5E7A87}"/>
              </a:ext>
            </a:extLst>
          </p:cNvPr>
          <p:cNvSpPr txBox="1"/>
          <p:nvPr/>
        </p:nvSpPr>
        <p:spPr>
          <a:xfrm>
            <a:off x="368300" y="32882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Predictors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D062B4F-47BE-1A4E-A0C1-3A20A7ECEFB1}"/>
              </a:ext>
            </a:extLst>
          </p:cNvPr>
          <p:cNvCxnSpPr>
            <a:cxnSpLocks/>
          </p:cNvCxnSpPr>
          <p:nvPr/>
        </p:nvCxnSpPr>
        <p:spPr>
          <a:xfrm>
            <a:off x="3416300" y="4687146"/>
            <a:ext cx="0" cy="5706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EE5559E-0201-3242-B8D1-3E6275FF2957}"/>
              </a:ext>
            </a:extLst>
          </p:cNvPr>
          <p:cNvSpPr txBox="1"/>
          <p:nvPr/>
        </p:nvSpPr>
        <p:spPr>
          <a:xfrm>
            <a:off x="1587500" y="5369480"/>
            <a:ext cx="32893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'8', 'handle', 'in', 'threads', 'how', 'to', 'java', 'lists', 'python', 'immutable', 'are', 'concurrency', 'not', 'why'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233EDB-25A7-3E4F-A697-60806B21F7DC}"/>
              </a:ext>
            </a:extLst>
          </p:cNvPr>
          <p:cNvCxnSpPr>
            <a:stCxn id="11" idx="3"/>
          </p:cNvCxnSpPr>
          <p:nvPr/>
        </p:nvCxnSpPr>
        <p:spPr>
          <a:xfrm>
            <a:off x="4876800" y="5969645"/>
            <a:ext cx="825500" cy="12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6F9F825-C2D9-1B4D-80AB-814707B2F508}"/>
              </a:ext>
            </a:extLst>
          </p:cNvPr>
          <p:cNvSpPr txBox="1"/>
          <p:nvPr/>
        </p:nvSpPr>
        <p:spPr>
          <a:xfrm>
            <a:off x="5702300" y="5784978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Vocabulary (W)</a:t>
            </a:r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3FB5958C-DEBB-7C4F-AB61-1748C76068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029877"/>
              </p:ext>
            </p:extLst>
          </p:nvPr>
        </p:nvGraphicFramePr>
        <p:xfrm>
          <a:off x="1676400" y="2396066"/>
          <a:ext cx="6159500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5070">
                  <a:extLst>
                    <a:ext uri="{9D8B030D-6E8A-4147-A177-3AD203B41FA5}">
                      <a16:colId xmlns:a16="http://schemas.microsoft.com/office/drawing/2014/main" val="4179565822"/>
                    </a:ext>
                  </a:extLst>
                </a:gridCol>
                <a:gridCol w="2044430">
                  <a:extLst>
                    <a:ext uri="{9D8B030D-6E8A-4147-A177-3AD203B41FA5}">
                      <a16:colId xmlns:a16="http://schemas.microsoft.com/office/drawing/2014/main" val="2409728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Stackoverflow</a:t>
                      </a:r>
                      <a:r>
                        <a:rPr lang="en-US" dirty="0"/>
                        <a:t> 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56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Why lists in python are not immutable?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705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How to handle threads in Java 8?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74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 python how to handle concurrency?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182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144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640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6650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10CCC-B630-0D4C-8A60-68FF81993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Model Formulation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79AC6B-E348-7B41-AE55-C897D94CB12F}"/>
              </a:ext>
            </a:extLst>
          </p:cNvPr>
          <p:cNvSpPr txBox="1"/>
          <p:nvPr/>
        </p:nvSpPr>
        <p:spPr>
          <a:xfrm>
            <a:off x="1587500" y="1813480"/>
            <a:ext cx="32893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'8', 'handle', 'in', 'threads', 'how', 'to', 'java', 'lists', 'python', 'immutable', 'are', 'concurrency', 'not', 'why'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AE0D039-D3E0-FA4A-9C8E-0FAC086302E1}"/>
              </a:ext>
            </a:extLst>
          </p:cNvPr>
          <p:cNvCxnSpPr>
            <a:stCxn id="4" idx="3"/>
          </p:cNvCxnSpPr>
          <p:nvPr/>
        </p:nvCxnSpPr>
        <p:spPr>
          <a:xfrm>
            <a:off x="4876800" y="2413645"/>
            <a:ext cx="825500" cy="12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CF34375-537E-004F-AB48-3570162C8135}"/>
              </a:ext>
            </a:extLst>
          </p:cNvPr>
          <p:cNvSpPr txBox="1"/>
          <p:nvPr/>
        </p:nvSpPr>
        <p:spPr>
          <a:xfrm>
            <a:off x="5702300" y="2228978"/>
            <a:ext cx="246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Vocabulary (W)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EA62FF-74F3-9244-B2B2-6CE21DCB1555}"/>
                  </a:ext>
                </a:extLst>
              </p:cNvPr>
              <p:cNvSpPr txBox="1"/>
              <p:nvPr/>
            </p:nvSpPr>
            <p:spPr>
              <a:xfrm>
                <a:off x="3619500" y="3568700"/>
                <a:ext cx="6235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h𝑎𝑛𝑑𝑙𝑒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𝑡h𝑟𝑒𝑎𝑑𝑠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h𝑜𝑤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EA62FF-74F3-9244-B2B2-6CE21DCB1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500" y="3568700"/>
                <a:ext cx="6235700" cy="369332"/>
              </a:xfrm>
              <a:prstGeom prst="rect">
                <a:avLst/>
              </a:prstGeom>
              <a:blipFill>
                <a:blip r:embed="rId2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C0BCDF-3A70-1B4E-9262-2DAAC188C79F}"/>
                  </a:ext>
                </a:extLst>
              </p:cNvPr>
              <p:cNvSpPr txBox="1"/>
              <p:nvPr/>
            </p:nvSpPr>
            <p:spPr>
              <a:xfrm>
                <a:off x="3606800" y="4038600"/>
                <a:ext cx="6235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h𝑎𝑛𝑑𝑙𝑒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𝑡h𝑟𝑒𝑎𝑑𝑠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h𝑜𝑤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C0BCDF-3A70-1B4E-9262-2DAAC188C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800" y="4038600"/>
                <a:ext cx="623570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4708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2329</TotalTime>
  <Words>2620</Words>
  <Application>Microsoft Macintosh PowerPoint</Application>
  <PresentationFormat>Widescreen</PresentationFormat>
  <Paragraphs>756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Office Theme</vt:lpstr>
      <vt:lpstr>Generative Models</vt:lpstr>
      <vt:lpstr>Agenda</vt:lpstr>
      <vt:lpstr>Multinomial Generative Models </vt:lpstr>
      <vt:lpstr>Multinomial Generative Model: Example</vt:lpstr>
      <vt:lpstr>Multinomial Generative Model: Example</vt:lpstr>
      <vt:lpstr>Multinomial Generative Model: Example</vt:lpstr>
      <vt:lpstr>Multinomial Generative Model: Model Formulation</vt:lpstr>
      <vt:lpstr>Multinomial Generative Model: Model Formulation</vt:lpstr>
      <vt:lpstr>Multinomial Generative Model: Model Formulation</vt:lpstr>
      <vt:lpstr>Multinomial Generative Model: Model Formulation</vt:lpstr>
      <vt:lpstr>Multinomial Generative Model: Model Formulation</vt:lpstr>
      <vt:lpstr>Multinomial Generative Model: Model Formulation</vt:lpstr>
      <vt:lpstr>Multinomial Generative Model: Model Formulation</vt:lpstr>
      <vt:lpstr>Multinomial Generative Model: Estimation</vt:lpstr>
      <vt:lpstr>Multinomial Generative Model: Estimation (Binary Vocabulary)</vt:lpstr>
      <vt:lpstr>Multinomial Generative Model: Estimation (Binary Vocabulary)</vt:lpstr>
      <vt:lpstr>Multinomial Generative Model: Estimation (Binary Vocabulary)</vt:lpstr>
      <vt:lpstr>Multinomial Generative Model: Estimation (Binary Vocabulary)</vt:lpstr>
      <vt:lpstr>Multinomial Generative Model: Estimation (Binary Vocabulary)</vt:lpstr>
      <vt:lpstr>Multinomial Generative Model: Estimation (Binary Vocabulary)</vt:lpstr>
      <vt:lpstr>Multinomial Generative Model: Estimation (Binary Vocabulary)</vt:lpstr>
      <vt:lpstr>Multinomial Generative Model: Estimation (Binary Vocabulary)</vt:lpstr>
      <vt:lpstr>Multinomial Generative Model: Estimation (Binary Vocabulary)</vt:lpstr>
      <vt:lpstr>Multinomial Generative Model: Estimation (Binary Vocabulary)</vt:lpstr>
      <vt:lpstr>Multinomial Generative Model: Estimation (Binary Vocabulary)</vt:lpstr>
      <vt:lpstr>Multinomial Generative Model: Estimation (Binary Vocabulary)</vt:lpstr>
      <vt:lpstr>Multinomial Generative Model: Estimation (Binary Vocabulary)</vt:lpstr>
      <vt:lpstr>Multinomial Generative Model: Estimation (Non Binary Vocabulary)</vt:lpstr>
      <vt:lpstr>Multinomial Generative Model: Prediction</vt:lpstr>
      <vt:lpstr>Multinomial Generative Model: Prediction</vt:lpstr>
      <vt:lpstr>Gaussian Generative Models: Model Formulation</vt:lpstr>
      <vt:lpstr>Gaussian Generative Models: Model Formulation</vt:lpstr>
      <vt:lpstr>Gaussian Generative Models: Model Formulation</vt:lpstr>
      <vt:lpstr>Gaussian Generative Models: Model Formulation</vt:lpstr>
      <vt:lpstr>Gaussian Generative Models: Model Formulation</vt:lpstr>
      <vt:lpstr>Gaussian Generative Models: Example</vt:lpstr>
      <vt:lpstr>Gaussian Generative Models: Example</vt:lpstr>
      <vt:lpstr>Gaussian Generative Models: Example</vt:lpstr>
      <vt:lpstr>Gaussian Generative Models: Estimation</vt:lpstr>
      <vt:lpstr>Gaussian Generative Models: Estimation</vt:lpstr>
      <vt:lpstr>Gaussian Generative Models: Estimation</vt:lpstr>
      <vt:lpstr>Gaussian Generative Models: Estimation</vt:lpstr>
      <vt:lpstr>Gaussian Generative Models: Estimation</vt:lpstr>
      <vt:lpstr>Gaussian Generative Models: Estimation</vt:lpstr>
      <vt:lpstr>Gaussian Generative Models: Estimation</vt:lpstr>
      <vt:lpstr>Gaussian Generative Models: Estimation</vt:lpstr>
      <vt:lpstr>Gaussian Generative Models: Estimation</vt:lpstr>
      <vt:lpstr>Gaussian Generative Models: Estimation</vt:lpstr>
      <vt:lpstr>Gaussian Generative Models: Prediction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Generative Models</dc:title>
  <dc:creator>Gunnvant Saini</dc:creator>
  <cp:lastModifiedBy>Gunnvant Saini</cp:lastModifiedBy>
  <cp:revision>1</cp:revision>
  <dcterms:created xsi:type="dcterms:W3CDTF">2021-10-26T10:31:26Z</dcterms:created>
  <dcterms:modified xsi:type="dcterms:W3CDTF">2021-11-07T13:10:03Z</dcterms:modified>
</cp:coreProperties>
</file>