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260" r:id="rId3"/>
    <p:sldId id="259" r:id="rId4"/>
    <p:sldId id="264" r:id="rId5"/>
    <p:sldId id="262" r:id="rId6"/>
    <p:sldId id="263" r:id="rId7"/>
    <p:sldId id="351" r:id="rId8"/>
    <p:sldId id="293" r:id="rId9"/>
    <p:sldId id="275" r:id="rId10"/>
    <p:sldId id="277" r:id="rId11"/>
    <p:sldId id="276" r:id="rId12"/>
    <p:sldId id="278" r:id="rId13"/>
    <p:sldId id="279" r:id="rId14"/>
    <p:sldId id="294" r:id="rId15"/>
    <p:sldId id="295" r:id="rId16"/>
    <p:sldId id="298" r:id="rId17"/>
    <p:sldId id="299" r:id="rId18"/>
    <p:sldId id="300" r:id="rId19"/>
    <p:sldId id="301" r:id="rId20"/>
    <p:sldId id="303" r:id="rId21"/>
    <p:sldId id="302" r:id="rId22"/>
    <p:sldId id="304" r:id="rId23"/>
    <p:sldId id="305" r:id="rId24"/>
    <p:sldId id="306" r:id="rId25"/>
    <p:sldId id="307" r:id="rId26"/>
    <p:sldId id="308" r:id="rId27"/>
    <p:sldId id="280" r:id="rId28"/>
    <p:sldId id="349" r:id="rId29"/>
    <p:sldId id="268" r:id="rId30"/>
    <p:sldId id="269" r:id="rId31"/>
    <p:sldId id="270" r:id="rId32"/>
    <p:sldId id="271" r:id="rId33"/>
    <p:sldId id="272" r:id="rId34"/>
    <p:sldId id="274" r:id="rId35"/>
    <p:sldId id="350" r:id="rId36"/>
    <p:sldId id="273" r:id="rId37"/>
    <p:sldId id="281" r:id="rId38"/>
    <p:sldId id="282" r:id="rId39"/>
    <p:sldId id="284" r:id="rId40"/>
    <p:sldId id="283" r:id="rId41"/>
    <p:sldId id="289" r:id="rId42"/>
    <p:sldId id="287" r:id="rId43"/>
    <p:sldId id="290" r:id="rId44"/>
    <p:sldId id="29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CDD3-DE95-FD42-B808-ED23F0F6A44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1966F-C281-4F4D-B894-D57E3C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9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8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7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1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9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99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8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4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93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8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39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5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61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95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14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06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96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11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08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33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27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03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61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76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81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72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84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29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52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3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5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0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19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99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24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3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1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5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9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6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6EC2-ED45-7548-9BAE-304F0CF8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0286B-BBF8-CC4C-B554-80880E8B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33D7-4466-564A-B978-112EF23B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7A1F-01E3-C34D-BB92-FD94F6F9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958D-96F8-8149-A3ED-7474369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EBF-1C04-B745-A0BF-3C25F816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78CD-642E-9840-A79C-8BDEBE83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B2D0-F162-7448-BAE4-2C90F742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476D-3D0C-6C4A-880F-9CA92198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18B3-DF81-1C48-80FD-5E026CC3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A8A41-C6D3-CD44-88FB-3F3088AB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5817-225E-774B-B806-828AB30A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5D7B-F5B1-A445-9661-DB010C71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7058-0C5A-4B43-B10F-C6BFAFAE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C0C7-435F-0F4D-B37D-F1BBE1D0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EB11-329C-394D-8692-3BE711F6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D7D-F4B1-4843-A2CB-FAA6349F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3016-E58A-F74E-ABA5-D01B4F3D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69EF-1D47-784D-B61B-7E379F3D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891D-1F03-AC4E-AF80-8DA18A3C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9337-CBB9-B74F-8580-F9126D61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8842-7B51-5840-B255-43E3A504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09AB-4B9F-5843-A3CD-C8B3575D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04C3-6A4E-8D44-859C-828F7B9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F1CE-E4D9-EC40-9173-D9DBC68B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170A-0DF0-BA4D-A7DF-63336D6D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DE23-C4E9-A246-816D-52C9F19B0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1ACA-7E2E-8A42-8AFE-064B43B8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B7-687F-CF44-BDB3-5B07B5C0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0D01-7B09-1B4D-8531-333ADC5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89DC-1704-8647-A4F2-58F1818C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F188-96BE-E049-9EF4-DA91E73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0310-3666-5248-A59C-27985731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8EFC-9BBE-8842-AC1E-6BAE5321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537F0-C2FD-6F49-9218-2891DAEB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3064E-662E-E84A-9910-E6E811C39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A265D-E0CE-9141-AF54-81E4E107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2EAAA-FF56-A442-8511-5E92F80E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038B2-0FB0-CC44-9388-3AC9A803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915E-9551-7944-84A4-22FABB32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E7A15-33CE-2C4B-959E-20691E0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A532-C8A9-7941-81D4-141133C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1D661-411C-9E45-A8CB-53D1F5B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7D2C-9AD3-3B4F-9654-DC816399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7D02F-AC2A-6A48-8FCB-893389D9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EBEE8-246B-2042-A16A-BF61E6B0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B37C-A4C3-A54E-8B69-7D8B4600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5731-A139-3144-9E9D-ACFACFE2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AF7B-52A3-1C4A-9EFC-BA678A93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A8D2-6000-4F46-9C7A-27419C14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D7A0-DFDB-9949-A301-8671B119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D824-33DC-7D46-B6E9-C82308C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B1C-81C6-4640-A792-2190C623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9BC75-2A2C-EE44-8246-0CCD13479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A93F-6C6B-FA44-BFDE-ACC1131E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A3D7-DEDB-E646-9239-0455CA4C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1AEC-595F-C34D-BA57-53F4CDEB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3AA4-5641-5948-A2EA-F86FCB7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4ECC6-1250-E849-A7C7-2472C9E8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C120B-E516-D24A-AEA7-AE9AABBF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64C-FEE8-214E-A0D2-0D1B8F68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8088-9B0B-944A-A56C-9B2B967EB29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D077-E2A6-0B49-9274-FB55379B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8B41-74D1-F84D-8B6A-8536CE1E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342A-E696-794C-B221-FCD0958E3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01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3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331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3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331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5" Type="http://schemas.openxmlformats.org/officeDocument/2006/relationships/image" Target="../media/image40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39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3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5" Type="http://schemas.openxmlformats.org/officeDocument/2006/relationships/image" Target="../media/image41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39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13" Type="http://schemas.openxmlformats.org/officeDocument/2006/relationships/image" Target="../media/image441.png"/><Relationship Id="rId3" Type="http://schemas.openxmlformats.org/officeDocument/2006/relationships/image" Target="../media/image381.png"/><Relationship Id="rId7" Type="http://schemas.openxmlformats.org/officeDocument/2006/relationships/image" Target="../media/image39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46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8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50.png"/><Relationship Id="rId10" Type="http://schemas.openxmlformats.org/officeDocument/2006/relationships/image" Target="../media/image220.png"/><Relationship Id="rId4" Type="http://schemas.openxmlformats.org/officeDocument/2006/relationships/image" Target="../media/image49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48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220.png"/><Relationship Id="rId5" Type="http://schemas.openxmlformats.org/officeDocument/2006/relationships/image" Target="../media/image50.png"/><Relationship Id="rId10" Type="http://schemas.openxmlformats.org/officeDocument/2006/relationships/image" Target="../media/image210.png"/><Relationship Id="rId4" Type="http://schemas.openxmlformats.org/officeDocument/2006/relationships/image" Target="../media/image49.png"/><Relationship Id="rId9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80.png"/><Relationship Id="rId3" Type="http://schemas.openxmlformats.org/officeDocument/2006/relationships/image" Target="../media/image48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10.png"/><Relationship Id="rId5" Type="http://schemas.openxmlformats.org/officeDocument/2006/relationships/image" Target="../media/image240.png"/><Relationship Id="rId15" Type="http://schemas.openxmlformats.org/officeDocument/2006/relationships/image" Target="../media/image300.png"/><Relationship Id="rId10" Type="http://schemas.openxmlformats.org/officeDocument/2006/relationships/image" Target="../media/image200.png"/><Relationship Id="rId4" Type="http://schemas.openxmlformats.org/officeDocument/2006/relationships/image" Target="../media/image49.png"/><Relationship Id="rId9" Type="http://schemas.openxmlformats.org/officeDocument/2006/relationships/image" Target="../media/image190.png"/><Relationship Id="rId14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80.png"/><Relationship Id="rId3" Type="http://schemas.openxmlformats.org/officeDocument/2006/relationships/image" Target="../media/image48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10.png"/><Relationship Id="rId5" Type="http://schemas.openxmlformats.org/officeDocument/2006/relationships/image" Target="../media/image240.png"/><Relationship Id="rId15" Type="http://schemas.openxmlformats.org/officeDocument/2006/relationships/image" Target="../media/image300.png"/><Relationship Id="rId10" Type="http://schemas.openxmlformats.org/officeDocument/2006/relationships/image" Target="../media/image200.png"/><Relationship Id="rId4" Type="http://schemas.openxmlformats.org/officeDocument/2006/relationships/image" Target="../media/image49.png"/><Relationship Id="rId9" Type="http://schemas.openxmlformats.org/officeDocument/2006/relationships/image" Target="../media/image190.png"/><Relationship Id="rId14" Type="http://schemas.openxmlformats.org/officeDocument/2006/relationships/image" Target="../media/image2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270.png"/><Relationship Id="rId18" Type="http://schemas.openxmlformats.org/officeDocument/2006/relationships/image" Target="../media/image320.png"/><Relationship Id="rId3" Type="http://schemas.openxmlformats.org/officeDocument/2006/relationships/image" Target="../media/image48.png"/><Relationship Id="rId7" Type="http://schemas.openxmlformats.org/officeDocument/2006/relationships/image" Target="../media/image260.png"/><Relationship Id="rId12" Type="http://schemas.openxmlformats.org/officeDocument/2006/relationships/image" Target="../media/image210.png"/><Relationship Id="rId17" Type="http://schemas.openxmlformats.org/officeDocument/2006/relationships/image" Target="../media/image31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0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image" Target="../media/image190.png"/><Relationship Id="rId4" Type="http://schemas.openxmlformats.org/officeDocument/2006/relationships/image" Target="../media/image49.png"/><Relationship Id="rId9" Type="http://schemas.openxmlformats.org/officeDocument/2006/relationships/image" Target="../media/image180.png"/><Relationship Id="rId14" Type="http://schemas.openxmlformats.org/officeDocument/2006/relationships/image" Target="../media/image2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80.png"/><Relationship Id="rId3" Type="http://schemas.openxmlformats.org/officeDocument/2006/relationships/image" Target="../media/image48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10.png"/><Relationship Id="rId5" Type="http://schemas.openxmlformats.org/officeDocument/2006/relationships/image" Target="../media/image240.png"/><Relationship Id="rId15" Type="http://schemas.openxmlformats.org/officeDocument/2006/relationships/image" Target="../media/image300.png"/><Relationship Id="rId10" Type="http://schemas.openxmlformats.org/officeDocument/2006/relationships/image" Target="../media/image200.png"/><Relationship Id="rId4" Type="http://schemas.openxmlformats.org/officeDocument/2006/relationships/image" Target="../media/image49.png"/><Relationship Id="rId9" Type="http://schemas.openxmlformats.org/officeDocument/2006/relationships/image" Target="../media/image190.png"/><Relationship Id="rId14" Type="http://schemas.openxmlformats.org/officeDocument/2006/relationships/image" Target="../media/image2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440.png"/><Relationship Id="rId3" Type="http://schemas.openxmlformats.org/officeDocument/2006/relationships/image" Target="../media/image521.png"/><Relationship Id="rId7" Type="http://schemas.openxmlformats.org/officeDocument/2006/relationships/image" Target="../media/image40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21.png"/><Relationship Id="rId5" Type="http://schemas.openxmlformats.org/officeDocument/2006/relationships/image" Target="../media/image380.png"/><Relationship Id="rId15" Type="http://schemas.openxmlformats.org/officeDocument/2006/relationships/image" Target="../media/image460.png"/><Relationship Id="rId10" Type="http://schemas.openxmlformats.org/officeDocument/2006/relationships/image" Target="../media/image411.png"/><Relationship Id="rId4" Type="http://schemas.openxmlformats.org/officeDocument/2006/relationships/image" Target="../media/image531.png"/><Relationship Id="rId9" Type="http://schemas.openxmlformats.org/officeDocument/2006/relationships/image" Target="../media/image351.png"/><Relationship Id="rId14" Type="http://schemas.openxmlformats.org/officeDocument/2006/relationships/image" Target="../media/image4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440.png"/><Relationship Id="rId3" Type="http://schemas.openxmlformats.org/officeDocument/2006/relationships/image" Target="../media/image521.png"/><Relationship Id="rId7" Type="http://schemas.openxmlformats.org/officeDocument/2006/relationships/image" Target="../media/image40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21.png"/><Relationship Id="rId5" Type="http://schemas.openxmlformats.org/officeDocument/2006/relationships/image" Target="../media/image380.png"/><Relationship Id="rId15" Type="http://schemas.openxmlformats.org/officeDocument/2006/relationships/image" Target="../media/image460.png"/><Relationship Id="rId10" Type="http://schemas.openxmlformats.org/officeDocument/2006/relationships/image" Target="../media/image411.png"/><Relationship Id="rId4" Type="http://schemas.openxmlformats.org/officeDocument/2006/relationships/image" Target="../media/image531.png"/><Relationship Id="rId9" Type="http://schemas.openxmlformats.org/officeDocument/2006/relationships/image" Target="../media/image351.png"/><Relationship Id="rId14" Type="http://schemas.openxmlformats.org/officeDocument/2006/relationships/image" Target="../media/image450.png"/></Relationships>
</file>

<file path=ppt/slides/_rels/slide4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0.png"/><Relationship Id="rId26" Type="http://schemas.openxmlformats.org/officeDocument/2006/relationships/image" Target="../media/image460.png"/><Relationship Id="rId3" Type="http://schemas.openxmlformats.org/officeDocument/2006/relationships/image" Target="../media/image521.png"/><Relationship Id="rId21" Type="http://schemas.openxmlformats.org/officeDocument/2006/relationships/image" Target="../media/image411.png"/><Relationship Id="rId7" Type="http://schemas.openxmlformats.org/officeDocument/2006/relationships/image" Target="../media/image400.png"/><Relationship Id="rId17" Type="http://schemas.openxmlformats.org/officeDocument/2006/relationships/image" Target="../media/image510.png"/><Relationship Id="rId25" Type="http://schemas.openxmlformats.org/officeDocument/2006/relationships/image" Target="../media/image450.png"/><Relationship Id="rId2" Type="http://schemas.openxmlformats.org/officeDocument/2006/relationships/notesSlide" Target="../notesSlides/notesSlide42.xml"/><Relationship Id="rId20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24" Type="http://schemas.openxmlformats.org/officeDocument/2006/relationships/image" Target="../media/image440.png"/><Relationship Id="rId5" Type="http://schemas.openxmlformats.org/officeDocument/2006/relationships/image" Target="../media/image380.png"/><Relationship Id="rId23" Type="http://schemas.openxmlformats.org/officeDocument/2006/relationships/image" Target="../media/image430.png"/><Relationship Id="rId28" Type="http://schemas.openxmlformats.org/officeDocument/2006/relationships/image" Target="../media/image480.png"/><Relationship Id="rId19" Type="http://schemas.openxmlformats.org/officeDocument/2006/relationships/image" Target="../media/image341.png"/><Relationship Id="rId4" Type="http://schemas.openxmlformats.org/officeDocument/2006/relationships/image" Target="../media/image531.png"/><Relationship Id="rId22" Type="http://schemas.openxmlformats.org/officeDocument/2006/relationships/image" Target="../media/image421.png"/><Relationship Id="rId27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23D-C87F-4046-80ED-E7113C4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E514-FB11-4961-86E4-616BA4E0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Traditionally designed to handle classification as well as regression tasks</a:t>
            </a:r>
          </a:p>
          <a:p>
            <a:r>
              <a:rPr lang="en-IN" dirty="0"/>
              <a:t>Historically, training was computationally expensive </a:t>
            </a:r>
          </a:p>
          <a:p>
            <a:r>
              <a:rPr lang="en-IN" dirty="0"/>
              <a:t>Renewed interest because of reduction in computing cost</a:t>
            </a:r>
          </a:p>
          <a:p>
            <a:r>
              <a:rPr lang="en-IN" dirty="0"/>
              <a:t>Will focus on the most basic neural network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96842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3154016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05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050" b="0" i="1" smtClean="0">
                        <a:latin typeface="Cambria Math" panose="02040503050406030204" pitchFamily="18" charset="0"/>
                      </a:rPr>
                      <m:t>=12+2∗6+4∗2+6∗4</m:t>
                    </m:r>
                  </m:oMath>
                </a14:m>
                <a:r>
                  <a:rPr lang="en-IN" sz="1050" b="0" dirty="0"/>
                  <a:t>=56</a:t>
                </a:r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3154016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03443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FFE0-183A-4DCE-AECC-47D8F6D68471}"/>
              </a:ext>
            </a:extLst>
          </p:cNvPr>
          <p:cNvSpPr txBox="1"/>
          <p:nvPr/>
        </p:nvSpPr>
        <p:spPr>
          <a:xfrm rot="1691647">
            <a:off x="3312341" y="2166528"/>
            <a:ext cx="67636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6E094-5768-4B03-83F2-61797F7E4E67}"/>
              </a:ext>
            </a:extLst>
          </p:cNvPr>
          <p:cNvSpPr txBox="1"/>
          <p:nvPr/>
        </p:nvSpPr>
        <p:spPr>
          <a:xfrm>
            <a:off x="3185297" y="2943021"/>
            <a:ext cx="5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CB2B6-27B8-42C2-B5E6-8FDBDF99BFA6}"/>
              </a:ext>
            </a:extLst>
          </p:cNvPr>
          <p:cNvSpPr txBox="1"/>
          <p:nvPr/>
        </p:nvSpPr>
        <p:spPr>
          <a:xfrm rot="19691074">
            <a:off x="3264809" y="3856383"/>
            <a:ext cx="5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14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3078479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i="1">
                          <a:latin typeface="Cambria Math" panose="02040503050406030204" pitchFamily="18" charset="0"/>
                        </a:rPr>
                        <m:t>=12+2∗6+4∗2+6∗4</m:t>
                      </m:r>
                      <m:r>
                        <m:rPr>
                          <m:nor/>
                        </m:rPr>
                        <a:rPr lang="en-IN" sz="1050" dirty="0"/>
                        <m:t>=56</m:t>
                      </m:r>
                    </m:oMath>
                  </m:oMathPara>
                </a14:m>
                <a:endParaRPr lang="en-IN" sz="1050" dirty="0"/>
              </a:p>
              <a:p>
                <a:pPr algn="ctr"/>
                <a:endParaRPr lang="en-IN" sz="105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50" b="0" dirty="0"/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3078479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03443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FFE0-183A-4DCE-AECC-47D8F6D68471}"/>
              </a:ext>
            </a:extLst>
          </p:cNvPr>
          <p:cNvSpPr txBox="1"/>
          <p:nvPr/>
        </p:nvSpPr>
        <p:spPr>
          <a:xfrm rot="1691647">
            <a:off x="3294822" y="2237149"/>
            <a:ext cx="97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w1=6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6E094-5768-4B03-83F2-61797F7E4E67}"/>
              </a:ext>
            </a:extLst>
          </p:cNvPr>
          <p:cNvSpPr txBox="1"/>
          <p:nvPr/>
        </p:nvSpPr>
        <p:spPr>
          <a:xfrm>
            <a:off x="3185297" y="2943021"/>
            <a:ext cx="7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w2=2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CB2B6-27B8-42C2-B5E6-8FDBDF99BFA6}"/>
              </a:ext>
            </a:extLst>
          </p:cNvPr>
          <p:cNvSpPr txBox="1"/>
          <p:nvPr/>
        </p:nvSpPr>
        <p:spPr>
          <a:xfrm rot="19691074">
            <a:off x="3248700" y="3783011"/>
            <a:ext cx="80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w3=4</a:t>
            </a:r>
          </a:p>
        </p:txBody>
      </p:sp>
    </p:spTree>
    <p:extLst>
      <p:ext uri="{BB962C8B-B14F-4D97-AF65-F5344CB8AC3E}">
        <p14:creationId xmlns:p14="http://schemas.microsoft.com/office/powerpoint/2010/main" val="398049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3034747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i="1">
                          <a:latin typeface="Cambria Math" panose="02040503050406030204" pitchFamily="18" charset="0"/>
                        </a:rPr>
                        <m:t>=12+2∗6+4∗2+6∗4</m:t>
                      </m:r>
                      <m:r>
                        <m:rPr>
                          <m:nor/>
                        </m:rPr>
                        <a:rPr lang="en-IN" sz="1050" dirty="0"/>
                        <m:t>=56</m:t>
                      </m:r>
                    </m:oMath>
                  </m:oMathPara>
                </a14:m>
                <a:endParaRPr lang="en-IN" sz="1050" dirty="0"/>
              </a:p>
              <a:p>
                <a:pPr algn="ctr"/>
                <a:endParaRPr lang="en-IN" sz="105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50" b="0" dirty="0"/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3034747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03443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0DCB22-7C8F-4CC0-8005-D4EEA04F4036}"/>
                  </a:ext>
                </a:extLst>
              </p:cNvPr>
              <p:cNvSpPr txBox="1"/>
              <p:nvPr/>
            </p:nvSpPr>
            <p:spPr>
              <a:xfrm>
                <a:off x="7911548" y="2173357"/>
                <a:ext cx="3442252" cy="1462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Activation Functions: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Sigmoid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 err="1"/>
                  <a:t>Relu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Tanh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0DCB22-7C8F-4CC0-8005-D4EEA04F4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548" y="2173357"/>
                <a:ext cx="3442252" cy="1462708"/>
              </a:xfrm>
              <a:prstGeom prst="rect">
                <a:avLst/>
              </a:prstGeom>
              <a:blipFill>
                <a:blip r:embed="rId4"/>
                <a:stretch>
                  <a:fillRect l="-1593" t="-2510" b="-2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B1733D5-DA64-4323-8D73-23F5D635F81E}"/>
              </a:ext>
            </a:extLst>
          </p:cNvPr>
          <p:cNvSpPr txBox="1"/>
          <p:nvPr/>
        </p:nvSpPr>
        <p:spPr>
          <a:xfrm rot="1691647">
            <a:off x="3294822" y="2237149"/>
            <a:ext cx="97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w1=6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4387A-BAB0-4569-9D55-4CF2B34C774C}"/>
              </a:ext>
            </a:extLst>
          </p:cNvPr>
          <p:cNvSpPr txBox="1"/>
          <p:nvPr/>
        </p:nvSpPr>
        <p:spPr>
          <a:xfrm>
            <a:off x="3185297" y="2943021"/>
            <a:ext cx="7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w2=2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05504-90EC-4DC1-8FF1-ED193A0C1E90}"/>
              </a:ext>
            </a:extLst>
          </p:cNvPr>
          <p:cNvSpPr txBox="1"/>
          <p:nvPr/>
        </p:nvSpPr>
        <p:spPr>
          <a:xfrm rot="19691074">
            <a:off x="3248700" y="3783011"/>
            <a:ext cx="80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w3=4</a:t>
            </a:r>
          </a:p>
        </p:txBody>
      </p:sp>
    </p:spTree>
    <p:extLst>
      <p:ext uri="{BB962C8B-B14F-4D97-AF65-F5344CB8AC3E}">
        <p14:creationId xmlns:p14="http://schemas.microsoft.com/office/powerpoint/2010/main" val="429204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3154016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05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050" b="0" i="1" smtClean="0">
                        <a:latin typeface="Cambria Math" panose="02040503050406030204" pitchFamily="18" charset="0"/>
                      </a:rPr>
                      <m:t>=12+2∗6+4∗2+6∗4</m:t>
                    </m:r>
                  </m:oMath>
                </a14:m>
                <a:r>
                  <a:rPr lang="en-IN" sz="1050" b="0" dirty="0"/>
                  <a:t>=56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(56)</m:t>
                      </m:r>
                    </m:oMath>
                  </m:oMathPara>
                </a14:m>
                <a:endParaRPr lang="en-IN" sz="1050" b="0" dirty="0"/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3154016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16695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FFE0-183A-4DCE-AECC-47D8F6D68471}"/>
              </a:ext>
            </a:extLst>
          </p:cNvPr>
          <p:cNvSpPr txBox="1"/>
          <p:nvPr/>
        </p:nvSpPr>
        <p:spPr>
          <a:xfrm rot="1691647">
            <a:off x="3312341" y="2166528"/>
            <a:ext cx="67636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6E094-5768-4B03-83F2-61797F7E4E67}"/>
              </a:ext>
            </a:extLst>
          </p:cNvPr>
          <p:cNvSpPr txBox="1"/>
          <p:nvPr/>
        </p:nvSpPr>
        <p:spPr>
          <a:xfrm>
            <a:off x="3185297" y="2943021"/>
            <a:ext cx="5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CB2B6-27B8-42C2-B5E6-8FDBDF99BFA6}"/>
              </a:ext>
            </a:extLst>
          </p:cNvPr>
          <p:cNvSpPr txBox="1"/>
          <p:nvPr/>
        </p:nvSpPr>
        <p:spPr>
          <a:xfrm rot="19691074">
            <a:off x="3264809" y="3856383"/>
            <a:ext cx="5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43F543-3EF6-404E-9002-C80BCCA228CA}"/>
                  </a:ext>
                </a:extLst>
              </p:cNvPr>
              <p:cNvSpPr txBox="1"/>
              <p:nvPr/>
            </p:nvSpPr>
            <p:spPr>
              <a:xfrm>
                <a:off x="8269357" y="2332382"/>
                <a:ext cx="3442252" cy="1462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Activation Functions: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Sigmoid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 err="1"/>
                  <a:t>Relu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Tanh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43F543-3EF6-404E-9002-C80BCCA2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57" y="2332382"/>
                <a:ext cx="3442252" cy="1462708"/>
              </a:xfrm>
              <a:prstGeom prst="rect">
                <a:avLst/>
              </a:prstGeom>
              <a:blipFill>
                <a:blip r:embed="rId4"/>
                <a:stretch>
                  <a:fillRect l="-1596" t="-2500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D8A6A-5809-40EB-8308-165D5D02655B}"/>
                  </a:ext>
                </a:extLst>
              </p:cNvPr>
              <p:cNvSpPr txBox="1"/>
              <p:nvPr/>
            </p:nvSpPr>
            <p:spPr>
              <a:xfrm>
                <a:off x="8269356" y="4041049"/>
                <a:ext cx="3442253" cy="122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>
                    <a:ea typeface="Cambria Math" panose="02040503050406030204" pitchFamily="18" charset="0"/>
                  </a:rPr>
                  <a:t>Sigmoid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sup>
                        </m:sSup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IN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 err="1">
                    <a:ea typeface="Cambria Math" panose="02040503050406030204" pitchFamily="18" charset="0"/>
                  </a:rPr>
                  <a:t>Relu</a:t>
                </a:r>
                <a:r>
                  <a:rPr lang="en-I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𝟓𝟔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en-IN" b="1" dirty="0"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>
                    <a:ea typeface="Cambria Math" panose="02040503050406030204" pitchFamily="18" charset="0"/>
                  </a:rPr>
                  <a:t>Tanh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sup>
                        </m:sSup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D8A6A-5809-40EB-8308-165D5D02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56" y="4041049"/>
                <a:ext cx="3442253" cy="1220847"/>
              </a:xfrm>
              <a:prstGeom prst="rect">
                <a:avLst/>
              </a:prstGeom>
              <a:blipFill>
                <a:blip r:embed="rId5"/>
                <a:stretch>
                  <a:fillRect l="-1241" b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0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906-B5C1-4FC9-BF44-1D1B1592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17528-5388-408D-97ED-1056AAE2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283005"/>
            <a:ext cx="6264614" cy="52606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CE3C-766B-4DF2-A6D5-B549AE1C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https://www2.warwick.ac.uk/fac/cross_fac/complexity/people/students/dtc/students2013/eyre/statsreadinggroup/</a:t>
            </a:r>
          </a:p>
        </p:txBody>
      </p:sp>
    </p:spTree>
    <p:extLst>
      <p:ext uri="{BB962C8B-B14F-4D97-AF65-F5344CB8AC3E}">
        <p14:creationId xmlns:p14="http://schemas.microsoft.com/office/powerpoint/2010/main" val="395771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11170"/>
                  </p:ext>
                </p:extLst>
              </p:nvPr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DDAD9-73AC-4BAE-8ADD-6B6ECAF823F2}"/>
                  </a:ext>
                </a:extLst>
              </p:cNvPr>
              <p:cNvSpPr txBox="1"/>
              <p:nvPr/>
            </p:nvSpPr>
            <p:spPr>
              <a:xfrm rot="1697453">
                <a:off x="2257706" y="2318282"/>
                <a:ext cx="107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DDAD9-73AC-4BAE-8ADD-6B6ECAF8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7453">
                <a:off x="2257706" y="2318282"/>
                <a:ext cx="10715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920730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59E75-8AFF-40CB-9BF8-1DAE0FE535CF}"/>
                  </a:ext>
                </a:extLst>
              </p:cNvPr>
              <p:cNvSpPr txBox="1"/>
              <p:nvPr/>
            </p:nvSpPr>
            <p:spPr>
              <a:xfrm rot="371732">
                <a:off x="1758364" y="3259624"/>
                <a:ext cx="1071562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59E75-8AFF-40CB-9BF8-1DAE0FE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1732">
                <a:off x="1758364" y="3259624"/>
                <a:ext cx="1071562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4642B7-0E9E-44DD-8918-4E347755E0FF}"/>
                  </a:ext>
                </a:extLst>
              </p:cNvPr>
              <p:cNvSpPr txBox="1"/>
              <p:nvPr/>
            </p:nvSpPr>
            <p:spPr>
              <a:xfrm rot="20364692">
                <a:off x="1723977" y="4325613"/>
                <a:ext cx="10715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4642B7-0E9E-44DD-8918-4E347755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4692">
                <a:off x="1723977" y="4325613"/>
                <a:ext cx="1071562" cy="3744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5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DDAD9-73AC-4BAE-8ADD-6B6ECAF823F2}"/>
                  </a:ext>
                </a:extLst>
              </p:cNvPr>
              <p:cNvSpPr txBox="1"/>
              <p:nvPr/>
            </p:nvSpPr>
            <p:spPr>
              <a:xfrm rot="1697453">
                <a:off x="2257706" y="2318282"/>
                <a:ext cx="107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CDDAD9-73AC-4BAE-8ADD-6B6ECAF8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7453">
                <a:off x="2257706" y="2318282"/>
                <a:ext cx="10715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59E75-8AFF-40CB-9BF8-1DAE0FE535CF}"/>
                  </a:ext>
                </a:extLst>
              </p:cNvPr>
              <p:cNvSpPr txBox="1"/>
              <p:nvPr/>
            </p:nvSpPr>
            <p:spPr>
              <a:xfrm rot="371732">
                <a:off x="1758364" y="3259624"/>
                <a:ext cx="1071562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59E75-8AFF-40CB-9BF8-1DAE0FE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1732">
                <a:off x="1758364" y="3259624"/>
                <a:ext cx="1071562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4642B7-0E9E-44DD-8918-4E347755E0FF}"/>
                  </a:ext>
                </a:extLst>
              </p:cNvPr>
              <p:cNvSpPr txBox="1"/>
              <p:nvPr/>
            </p:nvSpPr>
            <p:spPr>
              <a:xfrm rot="20364692">
                <a:off x="1723977" y="4325613"/>
                <a:ext cx="10715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4642B7-0E9E-44DD-8918-4E347755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4692">
                <a:off x="1723977" y="4325613"/>
                <a:ext cx="1071562" cy="3744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5AE845-69D1-40E0-8F27-5EC90EB70AB5}"/>
                  </a:ext>
                </a:extLst>
              </p:cNvPr>
              <p:cNvSpPr txBox="1"/>
              <p:nvPr/>
            </p:nvSpPr>
            <p:spPr>
              <a:xfrm rot="3301125">
                <a:off x="3245023" y="1713859"/>
                <a:ext cx="107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5AE845-69D1-40E0-8F27-5EC90EB7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1125">
                <a:off x="3245023" y="1713859"/>
                <a:ext cx="107156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0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94819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0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83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9825-DDF9-4D93-9E3C-FE87B9C6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Biological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A7EF6-B54E-4F8E-98C4-63C94637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1" y="1482794"/>
            <a:ext cx="6065017" cy="42819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ABA0-D2B4-47E7-91B4-1E10EAA8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https://giphy.com/gifs/brain-neuroscience-visualization-l41lJ8ywG1ncm9FXW</a:t>
            </a:r>
          </a:p>
        </p:txBody>
      </p:sp>
    </p:spTree>
    <p:extLst>
      <p:ext uri="{BB962C8B-B14F-4D97-AF65-F5344CB8AC3E}">
        <p14:creationId xmlns:p14="http://schemas.microsoft.com/office/powerpoint/2010/main" val="2675189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83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0F283-55E0-43A4-A96D-D353B7A455C7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9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0F283-55E0-43A4-A96D-D353B7A4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945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6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83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83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9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945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25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9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4.5, 0.8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4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4.5, 0.8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8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4.5, 0.8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/>
              <p:nvPr/>
            </p:nvSpPr>
            <p:spPr>
              <a:xfrm>
                <a:off x="7229475" y="3980374"/>
                <a:ext cx="2457450" cy="283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980374"/>
                <a:ext cx="2457450" cy="2839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98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4.5, 0.8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4.5, 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/>
              <p:nvPr/>
            </p:nvSpPr>
            <p:spPr>
              <a:xfrm>
                <a:off x="7229475" y="3980374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980374"/>
                <a:ext cx="2457450" cy="2732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13D25-54B6-429E-B37A-DDCC8BBA7C2D}"/>
                  </a:ext>
                </a:extLst>
              </p:cNvPr>
              <p:cNvSpPr txBox="1"/>
              <p:nvPr/>
            </p:nvSpPr>
            <p:spPr>
              <a:xfrm>
                <a:off x="7238999" y="4261364"/>
                <a:ext cx="2884377" cy="284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13D25-54B6-429E-B37A-DDCC8BBA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261364"/>
                <a:ext cx="2884377" cy="284245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872-9F64-42E7-8411-D368348C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9"/>
            <a:ext cx="10515600" cy="1325563"/>
          </a:xfrm>
        </p:spPr>
        <p:txBody>
          <a:bodyPr/>
          <a:lstStyle/>
          <a:p>
            <a:r>
              <a:rPr lang="en-IN" b="1" dirty="0"/>
              <a:t>Neuron: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AD84FB-F29A-4D5D-9615-6194846E3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6898"/>
                  </p:ext>
                </p:extLst>
              </p:nvPr>
            </p:nvGraphicFramePr>
            <p:xfrm>
              <a:off x="6129353" y="1171579"/>
              <a:ext cx="5629274" cy="10892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61404">
                      <a:extLst>
                        <a:ext uri="{9D8B030D-6E8A-4147-A177-3AD203B41FA5}">
                          <a16:colId xmlns:a16="http://schemas.microsoft.com/office/drawing/2014/main" val="354709646"/>
                        </a:ext>
                      </a:extLst>
                    </a:gridCol>
                    <a:gridCol w="2010470">
                      <a:extLst>
                        <a:ext uri="{9D8B030D-6E8A-4147-A177-3AD203B41FA5}">
                          <a16:colId xmlns:a16="http://schemas.microsoft.com/office/drawing/2014/main" val="32325977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946548989"/>
                        </a:ext>
                      </a:extLst>
                    </a:gridCol>
                  </a:tblGrid>
                  <a:tr h="34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5263" r="-26289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879" t="-5263" r="-10393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669" t="-5263" r="-147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8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1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361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/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8A706C-01AB-4155-BA92-FE3778FB1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3349229"/>
                <a:ext cx="1128712" cy="10858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4CBCA-6410-405C-87FD-B9996C71FCE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51186" y="2282432"/>
            <a:ext cx="2322709" cy="122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CB706-C75B-4A43-94E8-2B78012F8DC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13079" y="4276061"/>
            <a:ext cx="2360816" cy="7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/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1CC993-69AD-4D5B-8097-E108728D3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9" y="2368032"/>
                <a:ext cx="1543065" cy="11402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9F6D65-F95E-44AF-8AB4-1AB09F6E6BAB}"/>
              </a:ext>
            </a:extLst>
          </p:cNvPr>
          <p:cNvCxnSpPr>
            <a:stCxn id="5" idx="6"/>
            <a:endCxn id="37" idx="2"/>
          </p:cNvCxnSpPr>
          <p:nvPr/>
        </p:nvCxnSpPr>
        <p:spPr>
          <a:xfrm flipV="1">
            <a:off x="4937311" y="2938140"/>
            <a:ext cx="2528888" cy="95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4F3ED0-3749-4995-979A-E00DB57B0119}"/>
              </a:ext>
            </a:extLst>
          </p:cNvPr>
          <p:cNvSpPr txBox="1"/>
          <p:nvPr/>
        </p:nvSpPr>
        <p:spPr>
          <a:xfrm>
            <a:off x="1279711" y="211615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ACA7B-792C-4117-9DB0-CA4F7DC7467D}"/>
              </a:ext>
            </a:extLst>
          </p:cNvPr>
          <p:cNvSpPr txBox="1"/>
          <p:nvPr/>
        </p:nvSpPr>
        <p:spPr>
          <a:xfrm>
            <a:off x="946343" y="3386644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308EA-335C-43EF-83A9-099C6E21AAC2}"/>
              </a:ext>
            </a:extLst>
          </p:cNvPr>
          <p:cNvSpPr txBox="1"/>
          <p:nvPr/>
        </p:nvSpPr>
        <p:spPr>
          <a:xfrm>
            <a:off x="1317818" y="4836825"/>
            <a:ext cx="333368" cy="3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7B4016-B0BA-44C0-9877-C50A1FD3FCB3}"/>
              </a:ext>
            </a:extLst>
          </p:cNvPr>
          <p:cNvCxnSpPr>
            <a:stCxn id="44" idx="3"/>
            <a:endCxn id="5" idx="2"/>
          </p:cNvCxnSpPr>
          <p:nvPr/>
        </p:nvCxnSpPr>
        <p:spPr>
          <a:xfrm>
            <a:off x="1279711" y="3570687"/>
            <a:ext cx="2528888" cy="32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CDDAD9-73AC-4BAE-8ADD-6B6ECAF823F2}"/>
              </a:ext>
            </a:extLst>
          </p:cNvPr>
          <p:cNvSpPr txBox="1"/>
          <p:nvPr/>
        </p:nvSpPr>
        <p:spPr>
          <a:xfrm rot="1697453">
            <a:off x="2257706" y="2318282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09B6D5-E311-4CD1-9674-FC8AB91DB283}"/>
              </a:ext>
            </a:extLst>
          </p:cNvPr>
          <p:cNvCxnSpPr>
            <a:cxnSpLocks/>
          </p:cNvCxnSpPr>
          <p:nvPr/>
        </p:nvCxnSpPr>
        <p:spPr>
          <a:xfrm>
            <a:off x="4935594" y="3892154"/>
            <a:ext cx="2420752" cy="1751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/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CD011A-5FA1-4F58-8612-D9B6ECF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5020868"/>
                <a:ext cx="1543065" cy="11402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C059E75-8AFF-40CB-9BF8-1DAE0FE535CF}"/>
              </a:ext>
            </a:extLst>
          </p:cNvPr>
          <p:cNvSpPr txBox="1"/>
          <p:nvPr/>
        </p:nvSpPr>
        <p:spPr>
          <a:xfrm rot="371732">
            <a:off x="1758364" y="3261227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642B7-0E9E-44DD-8918-4E347755E0FF}"/>
              </a:ext>
            </a:extLst>
          </p:cNvPr>
          <p:cNvSpPr txBox="1"/>
          <p:nvPr/>
        </p:nvSpPr>
        <p:spPr>
          <a:xfrm rot="20364692">
            <a:off x="2049094" y="4266563"/>
            <a:ext cx="73571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/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0.8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34014C-A063-48E9-941C-44BD4105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8463">
                <a:off x="5190689" y="3079855"/>
                <a:ext cx="881062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/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B672FD-2A1E-4158-91F6-2C6CD7D2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216">
                <a:off x="5392491" y="4060603"/>
                <a:ext cx="881062" cy="374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/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𝑹𝒆𝒍𝒖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494D-2748-4DA8-A50E-7A434965E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57" y="2550157"/>
                <a:ext cx="26132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/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4E6CEA-ED06-421F-9A58-00224E43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4725982"/>
                <a:ext cx="4089090" cy="272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AA01-C08C-4122-A642-FE5F752C54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85173" y="1171579"/>
            <a:ext cx="1487782" cy="2177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5AE845-69D1-40E0-8F27-5EC90EB70AB5}"/>
              </a:ext>
            </a:extLst>
          </p:cNvPr>
          <p:cNvSpPr txBox="1"/>
          <p:nvPr/>
        </p:nvSpPr>
        <p:spPr>
          <a:xfrm rot="3301125">
            <a:off x="3245023" y="1713859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/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B16CE8-F221-4CF9-9DCB-6EECB1A4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70" y="5204911"/>
                <a:ext cx="3880011" cy="272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/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F44C25-573B-44CF-88FA-368E5105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63" y="5612400"/>
                <a:ext cx="3880011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/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2DBB75-1943-4338-AA58-44A46A46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5962678"/>
                <a:ext cx="3880011" cy="283411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/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428A4-8D98-4299-A968-F94870FF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599350"/>
                <a:ext cx="2457450" cy="273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/>
              <p:nvPr/>
            </p:nvSpPr>
            <p:spPr>
              <a:xfrm>
                <a:off x="7229475" y="3980374"/>
                <a:ext cx="2457450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B375CB-03A1-4920-A909-E70F2C9E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3980374"/>
                <a:ext cx="2457450" cy="2732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13D25-54B6-429E-B37A-DDCC8BBA7C2D}"/>
                  </a:ext>
                </a:extLst>
              </p:cNvPr>
              <p:cNvSpPr txBox="1"/>
              <p:nvPr/>
            </p:nvSpPr>
            <p:spPr>
              <a:xfrm>
                <a:off x="7238999" y="4261364"/>
                <a:ext cx="2884377" cy="284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IN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11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213D25-54B6-429E-B37A-DDCC8BBA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261364"/>
                <a:ext cx="2884377" cy="284245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4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MLP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044CA-FAE4-4E97-82D7-690905F8C931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044CA-FAE4-4E97-82D7-690905F8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E7328-CB50-4B91-9B8C-7B88B1274621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E7328-CB50-4B91-9B8C-7B88B127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2A797-8461-4349-B53B-63B516602247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2A797-8461-4349-B53B-63B5166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5B693E-C1A0-4A9F-B41E-E8D03CEB4A11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5B693E-C1A0-4A9F-B41E-E8D03CE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8EB024-5C8C-4FEA-8BBC-834E132D2980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8EB024-5C8C-4FEA-8BBC-834E132D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1B3C9D-CB73-4546-8958-4B2D0575DA30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1B3C9D-CB73-4546-8958-4B2D0575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D772A71-BC00-4007-AA33-074F0AE21D9D}"/>
              </a:ext>
            </a:extLst>
          </p:cNvPr>
          <p:cNvSpPr/>
          <p:nvPr/>
        </p:nvSpPr>
        <p:spPr>
          <a:xfrm>
            <a:off x="1695626" y="1690690"/>
            <a:ext cx="756027" cy="42100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50950-8985-49D7-92C8-C9F6A0739F94}"/>
              </a:ext>
            </a:extLst>
          </p:cNvPr>
          <p:cNvSpPr txBox="1"/>
          <p:nvPr/>
        </p:nvSpPr>
        <p:spPr>
          <a:xfrm>
            <a:off x="1343025" y="6186488"/>
            <a:ext cx="15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EE82EA-A758-4979-9F81-E94C28FE9806}"/>
              </a:ext>
            </a:extLst>
          </p:cNvPr>
          <p:cNvSpPr/>
          <p:nvPr/>
        </p:nvSpPr>
        <p:spPr>
          <a:xfrm>
            <a:off x="4181060" y="1657349"/>
            <a:ext cx="768628" cy="4210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E5D6D-4E9C-43A0-9F9F-369EE796C57F}"/>
              </a:ext>
            </a:extLst>
          </p:cNvPr>
          <p:cNvSpPr txBox="1"/>
          <p:nvPr/>
        </p:nvSpPr>
        <p:spPr>
          <a:xfrm>
            <a:off x="3878186" y="6186488"/>
            <a:ext cx="15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Hidden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67F3E7-D364-472B-A22D-A6CFB072D945}"/>
              </a:ext>
            </a:extLst>
          </p:cNvPr>
          <p:cNvSpPr/>
          <p:nvPr/>
        </p:nvSpPr>
        <p:spPr>
          <a:xfrm>
            <a:off x="5900738" y="2650435"/>
            <a:ext cx="864417" cy="18169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48EDB-E535-47CC-A861-74FCDC255AB3}"/>
              </a:ext>
            </a:extLst>
          </p:cNvPr>
          <p:cNvSpPr txBox="1"/>
          <p:nvPr/>
        </p:nvSpPr>
        <p:spPr>
          <a:xfrm>
            <a:off x="5639907" y="4683569"/>
            <a:ext cx="15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630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What is estimated?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044CA-FAE4-4E97-82D7-690905F8C931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044CA-FAE4-4E97-82D7-690905F8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E7328-CB50-4B91-9B8C-7B88B1274621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E7328-CB50-4B91-9B8C-7B88B127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2A797-8461-4349-B53B-63B516602247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2A797-8461-4349-B53B-63B5166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5B693E-C1A0-4A9F-B41E-E8D03CEB4A11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5B693E-C1A0-4A9F-B41E-E8D03CE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8EB024-5C8C-4FEA-8BBC-834E132D2980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8EB024-5C8C-4FEA-8BBC-834E132D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1B3C9D-CB73-4546-8958-4B2D0575DA30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1B3C9D-CB73-4546-8958-4B2D0575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21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What is estimated?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A70240-25D4-4C37-9555-80E13F59894E}"/>
              </a:ext>
            </a:extLst>
          </p:cNvPr>
          <p:cNvGraphicFramePr>
            <a:graphicFrameLocks noGrp="1"/>
          </p:cNvGraphicFramePr>
          <p:nvPr/>
        </p:nvGraphicFramePr>
        <p:xfrm>
          <a:off x="6970933" y="2900115"/>
          <a:ext cx="492980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1970038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47596695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69225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84954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8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12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92B1DF-8150-4CCC-9FFF-D373FABBC033}"/>
              </a:ext>
            </a:extLst>
          </p:cNvPr>
          <p:cNvSpPr txBox="1"/>
          <p:nvPr/>
        </p:nvSpPr>
        <p:spPr>
          <a:xfrm>
            <a:off x="8587409" y="2232127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09EF-600E-438A-87FA-DFD4E11F9519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09EF-600E-438A-87FA-DFD4E11F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47E532-AA82-444A-A74D-66687E85690D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47E532-AA82-444A-A74D-66687E85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D37BA0-13D8-44C8-9D8D-7601153DD4F3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D37BA0-13D8-44C8-9D8D-7601153D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A5ED94-6C77-44D9-A438-881E4F095AC1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A5ED94-6C77-44D9-A438-881E4F095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678295-6150-4C25-9ED2-6093C8F993F0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678295-6150-4C25-9ED2-6093C8F99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C94B94-0584-4298-8B13-21C6E30AB4B1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C94B94-0584-4298-8B13-21C6E30A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5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51D-F3E6-48AF-9474-2DEA27D3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Biological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4B3E-72D6-4808-B910-79186AA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4" y="1690690"/>
            <a:ext cx="8220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What is estimated?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A70240-25D4-4C37-9555-80E13F59894E}"/>
              </a:ext>
            </a:extLst>
          </p:cNvPr>
          <p:cNvGraphicFramePr>
            <a:graphicFrameLocks noGrp="1"/>
          </p:cNvGraphicFramePr>
          <p:nvPr/>
        </p:nvGraphicFramePr>
        <p:xfrm>
          <a:off x="6970933" y="2900115"/>
          <a:ext cx="492980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1970038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47596695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69225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84954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8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12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92B1DF-8150-4CCC-9FFF-D373FABBC033}"/>
              </a:ext>
            </a:extLst>
          </p:cNvPr>
          <p:cNvSpPr txBox="1"/>
          <p:nvPr/>
        </p:nvSpPr>
        <p:spPr>
          <a:xfrm>
            <a:off x="8587409" y="2232127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Iteration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B91D9F-75A2-4E9F-8D02-8B94BCF1B12A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B91D9F-75A2-4E9F-8D02-8B94BCF1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985FB-F212-4E73-9992-524D771952B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985FB-F212-4E73-9992-524D7719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8418B8-900B-4E72-8367-E43484BD23A5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8418B8-900B-4E72-8367-E43484BD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58C336-04E2-4465-8124-E0BEB501E5F3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58C336-04E2-4465-8124-E0BEB501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7ABF9-0521-4DAB-A92D-D44B5AEDD04F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7ABF9-0521-4DAB-A92D-D44B5AED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EF9BDA-9053-40E0-A322-B9BD4FB6741D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EF9BDA-9053-40E0-A322-B9BD4FB6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86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What is estimated?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A70240-25D4-4C37-9555-80E13F59894E}"/>
              </a:ext>
            </a:extLst>
          </p:cNvPr>
          <p:cNvGraphicFramePr>
            <a:graphicFrameLocks noGrp="1"/>
          </p:cNvGraphicFramePr>
          <p:nvPr/>
        </p:nvGraphicFramePr>
        <p:xfrm>
          <a:off x="6970933" y="2900115"/>
          <a:ext cx="492980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1970038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47596695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69225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84954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8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12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92B1DF-8150-4CCC-9FFF-D373FABBC033}"/>
              </a:ext>
            </a:extLst>
          </p:cNvPr>
          <p:cNvSpPr txBox="1"/>
          <p:nvPr/>
        </p:nvSpPr>
        <p:spPr>
          <a:xfrm>
            <a:off x="8587409" y="2232127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1E92C-05C4-4D40-A32F-4C51794AE608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1E92C-05C4-4D40-A32F-4C51794A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CB9EF-DA93-4FA2-BAEB-2F34549D791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CB9EF-DA93-4FA2-BAEB-2F34549D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110F90-77E4-45AE-9887-FBEA1D6422E5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110F90-77E4-45AE-9887-FBEA1D6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C0733C-7AC2-4251-B50B-1C7D898C8B53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C0733C-7AC2-4251-B50B-1C7D898C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B732AB-F998-4D01-BC5C-59115E418DD9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B732AB-F998-4D01-BC5C-59115E41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371BC5-1356-4883-8BA4-702EF8B23DD6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371BC5-1356-4883-8BA4-702EF8B23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7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2EF-2A11-4B3E-80CC-3A5B419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What is estimated?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BDED9-361B-49E8-AD4B-B65BE7C67E27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FF5CB-07DF-4BC7-A858-D3A5DFB06EDB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537DE2-3458-4303-86AA-C9F01F9B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5FB4B6-5DE8-4516-A796-CDDFD607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08C5DA-FACD-4A22-99AC-D1B3C843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5A76-BA77-4586-9744-32E1E607F27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16994-489A-4DB9-A72B-EDC0F02DDE2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5567-4B9A-4AB7-856C-AD021BAF2F8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C301E-434E-4984-9099-689604A79023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4CC0FE-EF6C-4494-945C-0C082A9D1546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EC5B0-2F5E-4641-85E2-274C11BB54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A70240-25D4-4C37-9555-80E13F59894E}"/>
              </a:ext>
            </a:extLst>
          </p:cNvPr>
          <p:cNvGraphicFramePr>
            <a:graphicFrameLocks noGrp="1"/>
          </p:cNvGraphicFramePr>
          <p:nvPr/>
        </p:nvGraphicFramePr>
        <p:xfrm>
          <a:off x="6970933" y="2900115"/>
          <a:ext cx="492980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1970038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47596695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6922533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84954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8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12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92B1DF-8150-4CCC-9FFF-D373FABBC033}"/>
              </a:ext>
            </a:extLst>
          </p:cNvPr>
          <p:cNvSpPr txBox="1"/>
          <p:nvPr/>
        </p:nvSpPr>
        <p:spPr>
          <a:xfrm>
            <a:off x="8587409" y="2232127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Iteration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E5EFE-1C86-43FE-A3A3-9995453D49D6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0E5EFE-1C86-43FE-A3A3-9995453D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CC6F3B-61C5-4B1E-9581-852A7A3BC78B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CC6F3B-61C5-4B1E-9581-852A7A3B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27F4-6E52-43D9-8EC8-85D0EB9D4AC2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27F4-6E52-43D9-8EC8-85D0EB9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E530F0-85ED-4D0E-A84F-DECA2D6B5FD2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E530F0-85ED-4D0E-A84F-DECA2D6B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412D84-0E66-4B69-81D8-B71413D257CF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412D84-0E66-4B69-81D8-B71413D25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5DE33-948A-451E-A26F-B2BCF460CE1D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5DE33-948A-451E-A26F-B2BCF460C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5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7950-1989-47B2-8B94-369DB3A4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Loss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441B3-0770-4377-AAA3-1D4CA99EAB69}"/>
              </a:ext>
            </a:extLst>
          </p:cNvPr>
          <p:cNvSpPr txBox="1"/>
          <p:nvPr/>
        </p:nvSpPr>
        <p:spPr>
          <a:xfrm>
            <a:off x="1020417" y="1690690"/>
            <a:ext cx="10333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find optimum weights, Neural Networks optimize a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Two most common tasks done by 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regression problems, the loss function minimized is </a:t>
            </a:r>
            <a:r>
              <a:rPr lang="en-IN" sz="2400" b="1" dirty="0"/>
              <a:t>RSS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classification problems, the loss function minimized is </a:t>
            </a:r>
            <a:r>
              <a:rPr lang="en-IN" sz="2400" b="1" dirty="0"/>
              <a:t>Cross Entropy loss</a:t>
            </a:r>
            <a:r>
              <a:rPr lang="en-IN" sz="2400" b="1"/>
              <a:t>/Hinge Loss</a:t>
            </a:r>
            <a:endParaRPr lang="en-IN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852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Age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157288" y="4697895"/>
            <a:ext cx="1320869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24AC1B-E443-41B6-A487-DE7B48613176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8F839D-E4F7-45E6-B9BE-7E7BB9D47CA9}"/>
              </a:ext>
            </a:extLst>
          </p:cNvPr>
          <p:cNvCxnSpPr>
            <a:cxnSpLocks/>
            <a:stCxn id="40" idx="6"/>
            <a:endCxn id="41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B134A35-B74F-43FC-8D65-59DA15916780}"/>
              </a:ext>
            </a:extLst>
          </p:cNvPr>
          <p:cNvGraphicFramePr>
            <a:graphicFrameLocks noGrp="1"/>
          </p:cNvGraphicFramePr>
          <p:nvPr/>
        </p:nvGraphicFramePr>
        <p:xfrm>
          <a:off x="7249312" y="2883672"/>
          <a:ext cx="410449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0238">
                  <a:extLst>
                    <a:ext uri="{9D8B030D-6E8A-4147-A177-3AD203B41FA5}">
                      <a16:colId xmlns:a16="http://schemas.microsoft.com/office/drawing/2014/main" val="358781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6889932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11795131"/>
                    </a:ext>
                  </a:extLst>
                </a:gridCol>
                <a:gridCol w="674529">
                  <a:extLst>
                    <a:ext uri="{9D8B030D-6E8A-4147-A177-3AD203B41FA5}">
                      <a16:colId xmlns:a16="http://schemas.microsoft.com/office/drawing/2014/main" val="3934921628"/>
                    </a:ext>
                  </a:extLst>
                </a:gridCol>
                <a:gridCol w="820898">
                  <a:extLst>
                    <a:ext uri="{9D8B030D-6E8A-4147-A177-3AD203B41FA5}">
                      <a16:colId xmlns:a16="http://schemas.microsoft.com/office/drawing/2014/main" val="283731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1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51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1A35B5-CBB0-4F44-AA08-55EC8E1F51A5}"/>
                  </a:ext>
                </a:extLst>
              </p:cNvPr>
              <p:cNvSpPr txBox="1"/>
              <p:nvPr/>
            </p:nvSpPr>
            <p:spPr>
              <a:xfrm>
                <a:off x="7249312" y="5552661"/>
                <a:ext cx="4104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𝑝𝑟𝑒𝑑𝑖𝑐𝑡𝑒𝑑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𝑅𝑆𝑆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1A35B5-CBB0-4F44-AA08-55EC8E1F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12" y="5552661"/>
                <a:ext cx="410448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B90103C-420B-42BE-B92C-C5A5C6B42E8C}"/>
              </a:ext>
            </a:extLst>
          </p:cNvPr>
          <p:cNvSpPr txBox="1"/>
          <p:nvPr/>
        </p:nvSpPr>
        <p:spPr>
          <a:xfrm>
            <a:off x="8707051" y="2220777"/>
            <a:ext cx="1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00286-3D0A-427B-9806-DCC23BFE6A70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400286-3D0A-427B-9806-DCC23BFE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16BD9B-567C-49FE-9814-8BE14DF71AF6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16BD9B-567C-49FE-9814-8BE14DF7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56F200-3857-4383-BB54-AC1DEF6484A0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56F200-3857-4383-BB54-AC1DEF64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83A0C0-D797-4ACB-B3E2-4D71AB952F48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83A0C0-D797-4ACB-B3E2-4D71AB95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C215BB-B618-4F97-AA85-DAAAFF6A02BF}"/>
                  </a:ext>
                </a:extLst>
              </p:cNvPr>
              <p:cNvSpPr txBox="1"/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C215BB-B618-4F97-AA85-DAAAFF6A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088512" y="2588369"/>
                <a:ext cx="1120108" cy="373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A53D42-CD94-4CCC-9F1A-C3DF920DEBB3}"/>
                  </a:ext>
                </a:extLst>
              </p:cNvPr>
              <p:cNvSpPr txBox="1"/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A53D42-CD94-4CCC-9F1A-C3DF920D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4929810" y="3946587"/>
                <a:ext cx="821636" cy="3744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423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E2A5-AB32-4CCF-82AC-362283A7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Neural Network: Loss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1628-1E99-4279-A240-B94A58A2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192"/>
          </a:xfrm>
        </p:spPr>
        <p:txBody>
          <a:bodyPr/>
          <a:lstStyle/>
          <a:p>
            <a:r>
              <a:rPr lang="en-IN" dirty="0"/>
              <a:t>How does a neural network classifier works?</a:t>
            </a:r>
          </a:p>
        </p:txBody>
      </p:sp>
    </p:spTree>
    <p:extLst>
      <p:ext uri="{BB962C8B-B14F-4D97-AF65-F5344CB8AC3E}">
        <p14:creationId xmlns:p14="http://schemas.microsoft.com/office/powerpoint/2010/main" val="1052735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6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949688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947417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949688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949689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948643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923182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3514697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9E1C-F608-4E32-AB66-569256EC1A3B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9E1C-F608-4E32-AB66-569256EC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CE7BD5-916A-4728-9EEF-7A5DBA5504C7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CE7BD5-916A-4728-9EEF-7A5DBA55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08797C-340B-4F5B-9421-A2B82D5F4877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08797C-340B-4F5B-9421-A2B82D5F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614343-30ED-4394-95CC-C3D64A617796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614343-30ED-4394-95CC-C3D64A617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23F713-AE88-4AF1-B68F-83811D7F2DA6}"/>
                  </a:ext>
                </a:extLst>
              </p:cNvPr>
              <p:cNvSpPr txBox="1"/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23F713-AE88-4AF1-B68F-83811D7F2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BC0398F-8FFC-4387-8FDC-BB9ADE00996C}"/>
                  </a:ext>
                </a:extLst>
              </p:cNvPr>
              <p:cNvSpPr txBox="1"/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BC0398F-8FFC-4387-8FDC-BB9ADE009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F216257-8EAD-4696-8AC9-06829D96174C}"/>
                  </a:ext>
                </a:extLst>
              </p:cNvPr>
              <p:cNvSpPr txBox="1"/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F216257-8EAD-4696-8AC9-06829D96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B73F4C-49CF-4EE5-B23D-AE95F70D31DC}"/>
                  </a:ext>
                </a:extLst>
              </p:cNvPr>
              <p:cNvSpPr txBox="1"/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B73F4C-49CF-4EE5-B23D-AE95F70D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6B2DA-5180-4547-B441-81741DFEB26A}"/>
                  </a:ext>
                </a:extLst>
              </p:cNvPr>
              <p:cNvSpPr txBox="1"/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6B2DA-5180-4547-B441-81741DFE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5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986A3-F00A-414B-B059-C57AA4E06D14}"/>
                  </a:ext>
                </a:extLst>
              </p:cNvPr>
              <p:cNvSpPr txBox="1"/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986A3-F00A-414B-B059-C57AA4E0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6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6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949688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947417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949688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949689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948643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923182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3514697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F6AB39B-0480-4E09-B724-0AAC2273615E}"/>
              </a:ext>
            </a:extLst>
          </p:cNvPr>
          <p:cNvSpPr/>
          <p:nvPr/>
        </p:nvSpPr>
        <p:spPr>
          <a:xfrm>
            <a:off x="8507897" y="2015802"/>
            <a:ext cx="1683025" cy="3116839"/>
          </a:xfrm>
          <a:prstGeom prst="rightBrace">
            <a:avLst>
              <a:gd name="adj1" fmla="val 4061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795D4-9CF6-45EC-AF38-AA30092F6F94}"/>
              </a:ext>
            </a:extLst>
          </p:cNvPr>
          <p:cNvSpPr txBox="1"/>
          <p:nvPr/>
        </p:nvSpPr>
        <p:spPr>
          <a:xfrm rot="5400000">
            <a:off x="9558653" y="3463515"/>
            <a:ext cx="191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Softmax</a:t>
            </a:r>
            <a:r>
              <a:rPr lang="en-IN" b="1" dirty="0"/>
              <a:t> 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902B59-E0DF-4484-BC38-974CB835F798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902B59-E0DF-4484-BC38-974CB835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791562-79F5-4F62-972B-B4860AF13840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791562-79F5-4F62-972B-B4860AF1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CCD3A-2735-428D-B255-E1383439FDDF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CCD3A-2735-428D-B255-E1383439F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0A13CE-0A99-45C4-AC1F-245619687BE7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0A13CE-0A99-45C4-AC1F-24561968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48667D-1069-4AE0-9DC0-F34A2473B72B}"/>
                  </a:ext>
                </a:extLst>
              </p:cNvPr>
              <p:cNvSpPr txBox="1"/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48667D-1069-4AE0-9DC0-F34A247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386702C-B711-43EE-9612-C8145C5DD600}"/>
                  </a:ext>
                </a:extLst>
              </p:cNvPr>
              <p:cNvSpPr txBox="1"/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386702C-B711-43EE-9612-C8145C5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9AE398-66E0-43AB-9891-0D7ECE874538}"/>
                  </a:ext>
                </a:extLst>
              </p:cNvPr>
              <p:cNvSpPr txBox="1"/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9AE398-66E0-43AB-9891-0D7ECE87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5B86D6-7AD3-40E5-A20B-E6AE1EE7149D}"/>
                  </a:ext>
                </a:extLst>
              </p:cNvPr>
              <p:cNvSpPr txBox="1"/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5B86D6-7AD3-40E5-A20B-E6AE1EE7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822420-19DE-40F4-A9F3-0EC687E8C461}"/>
                  </a:ext>
                </a:extLst>
              </p:cNvPr>
              <p:cNvSpPr txBox="1"/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822420-19DE-40F4-A9F3-0EC687E8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5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CD852C-3D82-4D75-A523-DCDFFFEF38ED}"/>
                  </a:ext>
                </a:extLst>
              </p:cNvPr>
              <p:cNvSpPr txBox="1"/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CD852C-3D82-4D75-A523-DCDFFFEF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95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6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949688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947417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949688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949689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948643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923182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3514697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F6AB39B-0480-4E09-B724-0AAC2273615E}"/>
              </a:ext>
            </a:extLst>
          </p:cNvPr>
          <p:cNvSpPr/>
          <p:nvPr/>
        </p:nvSpPr>
        <p:spPr>
          <a:xfrm>
            <a:off x="8507897" y="2015802"/>
            <a:ext cx="1683025" cy="3116839"/>
          </a:xfrm>
          <a:prstGeom prst="rightBrace">
            <a:avLst>
              <a:gd name="adj1" fmla="val 4061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5944-D3C6-4862-899C-734824E9C407}"/>
                  </a:ext>
                </a:extLst>
              </p:cNvPr>
              <p:cNvSpPr txBox="1"/>
              <p:nvPr/>
            </p:nvSpPr>
            <p:spPr>
              <a:xfrm>
                <a:off x="10045150" y="3213653"/>
                <a:ext cx="1417982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5944-D3C6-4862-899C-734824E9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150" y="3213653"/>
                <a:ext cx="1417982" cy="670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F7766A-5C41-426E-A47F-23C13C455545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F7766A-5C41-426E-A47F-23C13C45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DBBE7-DCB0-46C1-B07C-6ED92253FEE9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DBBE7-DCB0-46C1-B07C-6ED92253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C8FB56-6E2F-4966-BF4F-F33C29617B40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C8FB56-6E2F-4966-BF4F-F33C2961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7AC947-CF4D-4FC6-BCB3-A4515CF92C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7AC947-CF4D-4FC6-BCB3-A4515CF92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26E7-3980-4D27-A878-1DB1715B6E93}"/>
                  </a:ext>
                </a:extLst>
              </p:cNvPr>
              <p:cNvSpPr txBox="1"/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26E7-3980-4D27-A878-1DB1715B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37CD96-DEC6-4E47-B954-D6B37B990943}"/>
                  </a:ext>
                </a:extLst>
              </p:cNvPr>
              <p:cNvSpPr txBox="1"/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37CD96-DEC6-4E47-B954-D6B37B990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6E19B5-96A0-481B-B1AE-31D6BF667002}"/>
                  </a:ext>
                </a:extLst>
              </p:cNvPr>
              <p:cNvSpPr txBox="1"/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6E19B5-96A0-481B-B1AE-31D6BF667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blipFill>
                <a:blip r:embed="rId15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5F658F-B469-41B6-94FC-5A179FB3B3FF}"/>
                  </a:ext>
                </a:extLst>
              </p:cNvPr>
              <p:cNvSpPr txBox="1"/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5F658F-B469-41B6-94FC-5A179FB3B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8866B-C544-4235-AD58-EE2418FB6408}"/>
                  </a:ext>
                </a:extLst>
              </p:cNvPr>
              <p:cNvSpPr txBox="1"/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8866B-C544-4235-AD58-EE2418FB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blipFill>
                <a:blip r:embed="rId17"/>
                <a:stretch>
                  <a:fillRect r="-5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10237C-F73A-44C6-91FD-061A40F216A9}"/>
                  </a:ext>
                </a:extLst>
              </p:cNvPr>
              <p:cNvSpPr txBox="1"/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10237C-F73A-44C6-91FD-061A40F21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33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6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949688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947417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949688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949689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948643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923182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3514697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C5B-C7B2-4DEB-B9C8-11B0C56C33C3}"/>
              </a:ext>
            </a:extLst>
          </p:cNvPr>
          <p:cNvSpPr txBox="1"/>
          <p:nvPr/>
        </p:nvSpPr>
        <p:spPr>
          <a:xfrm>
            <a:off x="8474824" y="1921564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1BB3-7E7C-4E05-95AF-09339E655778}"/>
              </a:ext>
            </a:extLst>
          </p:cNvPr>
          <p:cNvSpPr txBox="1"/>
          <p:nvPr/>
        </p:nvSpPr>
        <p:spPr>
          <a:xfrm>
            <a:off x="8454948" y="3438939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AE8D6-6804-4487-869F-D6F5D4BF88A3}"/>
              </a:ext>
            </a:extLst>
          </p:cNvPr>
          <p:cNvSpPr txBox="1"/>
          <p:nvPr/>
        </p:nvSpPr>
        <p:spPr>
          <a:xfrm>
            <a:off x="8448324" y="4969566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0FD2-5400-4037-AE76-854A4136C76E}"/>
              </a:ext>
            </a:extLst>
          </p:cNvPr>
          <p:cNvSpPr txBox="1"/>
          <p:nvPr/>
        </p:nvSpPr>
        <p:spPr>
          <a:xfrm>
            <a:off x="8481393" y="1523999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D826-5F6B-484B-9DF0-055AE24C1A3A}"/>
              </a:ext>
            </a:extLst>
          </p:cNvPr>
          <p:cNvSpPr txBox="1"/>
          <p:nvPr/>
        </p:nvSpPr>
        <p:spPr>
          <a:xfrm>
            <a:off x="9621082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42BC50-FE47-4133-A6AE-4A6996C63B31}"/>
              </a:ext>
            </a:extLst>
          </p:cNvPr>
          <p:cNvSpPr txBox="1"/>
          <p:nvPr/>
        </p:nvSpPr>
        <p:spPr>
          <a:xfrm>
            <a:off x="9878005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C3E3E-7615-46DC-AF16-F865840144A2}"/>
              </a:ext>
            </a:extLst>
          </p:cNvPr>
          <p:cNvSpPr txBox="1"/>
          <p:nvPr/>
        </p:nvSpPr>
        <p:spPr>
          <a:xfrm>
            <a:off x="9878004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F3879-62C1-469D-AFFA-321CC0D04C9E}"/>
              </a:ext>
            </a:extLst>
          </p:cNvPr>
          <p:cNvSpPr txBox="1"/>
          <p:nvPr/>
        </p:nvSpPr>
        <p:spPr>
          <a:xfrm>
            <a:off x="9878004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54FF51-31A1-4521-805F-6E80734620B8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54FF51-31A1-4521-805F-6E807346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4DFAD5-C3A1-4F35-9528-136DD32CC809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4DFAD5-C3A1-4F35-9528-136DD32CC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B64F5D-C462-4180-A92D-2B6B62393F9A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B64F5D-C462-4180-A92D-2B6B6239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F05155-0E12-4B94-AA78-0061B4AE8AA2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F05155-0E12-4B94-AA78-0061B4AE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9C305B-6C0B-4D3A-879C-C5540D81D2F6}"/>
                  </a:ext>
                </a:extLst>
              </p:cNvPr>
              <p:cNvSpPr txBox="1"/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9C305B-6C0B-4D3A-879C-C5540D81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990180-2DE8-44B7-94A5-7EC5BB6DDC10}"/>
                  </a:ext>
                </a:extLst>
              </p:cNvPr>
              <p:cNvSpPr txBox="1"/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990180-2DE8-44B7-94A5-7EC5BB6DD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CB41DD-8DE1-49D1-98B2-1200FB68CA9D}"/>
                  </a:ext>
                </a:extLst>
              </p:cNvPr>
              <p:cNvSpPr txBox="1"/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CB41DD-8DE1-49D1-98B2-1200FB68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1046C9-9D29-451F-8B2D-5DC442C2960B}"/>
                  </a:ext>
                </a:extLst>
              </p:cNvPr>
              <p:cNvSpPr txBox="1"/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1046C9-9D29-451F-8B2D-5DC442C2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5A636DC-C1A1-483D-A410-6C88191D2BD1}"/>
                  </a:ext>
                </a:extLst>
              </p:cNvPr>
              <p:cNvSpPr txBox="1"/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5A636DC-C1A1-483D-A410-6C88191D2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5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4168D8-5C50-43E3-8728-71FE4F03B8D5}"/>
                  </a:ext>
                </a:extLst>
              </p:cNvPr>
              <p:cNvSpPr txBox="1"/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4168D8-5C50-43E3-8728-71FE4F03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8D89B8-5406-4306-B598-03F04E08AEC6}"/>
              </a:ext>
            </a:extLst>
          </p:cNvPr>
          <p:cNvSpPr txBox="1"/>
          <p:nvPr/>
        </p:nvSpPr>
        <p:spPr>
          <a:xfrm>
            <a:off x="9637362" y="1220583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Row1</a:t>
            </a:r>
          </a:p>
        </p:txBody>
      </p:sp>
    </p:spTree>
    <p:extLst>
      <p:ext uri="{BB962C8B-B14F-4D97-AF65-F5344CB8AC3E}">
        <p14:creationId xmlns:p14="http://schemas.microsoft.com/office/powerpoint/2010/main" val="39766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106D-1F04-4DB4-B704-42587F8C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Biological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C5-AF56-4696-BFD6-234CDB3A3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4"/>
            <a:ext cx="7677150" cy="43145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D0A0C-F2E1-49E7-B0A5-C10A2638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https://giphy.com/gifs/education-neuroscience-ojmB7lOn3VUU8</a:t>
            </a:r>
          </a:p>
        </p:txBody>
      </p:sp>
    </p:spTree>
    <p:extLst>
      <p:ext uri="{BB962C8B-B14F-4D97-AF65-F5344CB8AC3E}">
        <p14:creationId xmlns:p14="http://schemas.microsoft.com/office/powerpoint/2010/main" val="2856063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2478156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1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70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949688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947417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949688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949689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948643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923182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3514697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C5B-C7B2-4DEB-B9C8-11B0C56C33C3}"/>
              </a:ext>
            </a:extLst>
          </p:cNvPr>
          <p:cNvSpPr txBox="1"/>
          <p:nvPr/>
        </p:nvSpPr>
        <p:spPr>
          <a:xfrm>
            <a:off x="8474824" y="1921564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1BB3-7E7C-4E05-95AF-09339E655778}"/>
              </a:ext>
            </a:extLst>
          </p:cNvPr>
          <p:cNvSpPr txBox="1"/>
          <p:nvPr/>
        </p:nvSpPr>
        <p:spPr>
          <a:xfrm>
            <a:off x="8454948" y="3438939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AE8D6-6804-4487-869F-D6F5D4BF88A3}"/>
              </a:ext>
            </a:extLst>
          </p:cNvPr>
          <p:cNvSpPr txBox="1"/>
          <p:nvPr/>
        </p:nvSpPr>
        <p:spPr>
          <a:xfrm>
            <a:off x="8448324" y="4969566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0FD2-5400-4037-AE76-854A4136C76E}"/>
              </a:ext>
            </a:extLst>
          </p:cNvPr>
          <p:cNvSpPr txBox="1"/>
          <p:nvPr/>
        </p:nvSpPr>
        <p:spPr>
          <a:xfrm>
            <a:off x="8481393" y="1523999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D826-5F6B-484B-9DF0-055AE24C1A3A}"/>
              </a:ext>
            </a:extLst>
          </p:cNvPr>
          <p:cNvSpPr txBox="1"/>
          <p:nvPr/>
        </p:nvSpPr>
        <p:spPr>
          <a:xfrm>
            <a:off x="10363204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42BC50-FE47-4133-A6AE-4A6996C63B31}"/>
              </a:ext>
            </a:extLst>
          </p:cNvPr>
          <p:cNvSpPr txBox="1"/>
          <p:nvPr/>
        </p:nvSpPr>
        <p:spPr>
          <a:xfrm>
            <a:off x="10620127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C3E3E-7615-46DC-AF16-F865840144A2}"/>
              </a:ext>
            </a:extLst>
          </p:cNvPr>
          <p:cNvSpPr txBox="1"/>
          <p:nvPr/>
        </p:nvSpPr>
        <p:spPr>
          <a:xfrm>
            <a:off x="10620126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F3879-62C1-469D-AFFA-321CC0D04C9E}"/>
              </a:ext>
            </a:extLst>
          </p:cNvPr>
          <p:cNvSpPr txBox="1"/>
          <p:nvPr/>
        </p:nvSpPr>
        <p:spPr>
          <a:xfrm>
            <a:off x="10620126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82203-A915-4C87-8B38-56B1B85EBD4A}"/>
              </a:ext>
            </a:extLst>
          </p:cNvPr>
          <p:cNvSpPr txBox="1"/>
          <p:nvPr/>
        </p:nvSpPr>
        <p:spPr>
          <a:xfrm>
            <a:off x="9621082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979BB-564F-43FE-863B-6C57EA765CB6}"/>
              </a:ext>
            </a:extLst>
          </p:cNvPr>
          <p:cNvSpPr txBox="1"/>
          <p:nvPr/>
        </p:nvSpPr>
        <p:spPr>
          <a:xfrm>
            <a:off x="9878005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7F20D7-AD31-4E9A-B8DF-E1C4F52F76C8}"/>
              </a:ext>
            </a:extLst>
          </p:cNvPr>
          <p:cNvSpPr txBox="1"/>
          <p:nvPr/>
        </p:nvSpPr>
        <p:spPr>
          <a:xfrm>
            <a:off x="9878004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BE346F-0ED1-4565-A969-F28DC3CE5AB3}"/>
              </a:ext>
            </a:extLst>
          </p:cNvPr>
          <p:cNvSpPr txBox="1"/>
          <p:nvPr/>
        </p:nvSpPr>
        <p:spPr>
          <a:xfrm>
            <a:off x="9878004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3ED0A0-5EAC-4917-A882-F2FFC2FE8615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3ED0A0-5EAC-4917-A882-F2FFC2FE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B0C34-8E93-47A7-8CB7-E864B54F6643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B0C34-8E93-47A7-8CB7-E864B54F6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8C070D-B1F4-4E64-A3A6-49D49DE7D29C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8C070D-B1F4-4E64-A3A6-49D49DE7D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054FF8-1220-49D5-90DF-0B678971C149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054FF8-1220-49D5-90DF-0B678971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DD7BB-488A-4E3E-B54C-12ED337099C1}"/>
                  </a:ext>
                </a:extLst>
              </p:cNvPr>
              <p:cNvSpPr txBox="1"/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1DD7BB-488A-4E3E-B54C-12ED3370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5261113" y="1805909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CC0DAD-4FDA-44A6-8810-55958376EAEA}"/>
                  </a:ext>
                </a:extLst>
              </p:cNvPr>
              <p:cNvSpPr txBox="1"/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CC0DAD-4FDA-44A6-8810-55958376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721668" y="2566191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3D2486-E12E-426C-BC5C-7BA0A95849DA}"/>
                  </a:ext>
                </a:extLst>
              </p:cNvPr>
              <p:cNvSpPr txBox="1"/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3D2486-E12E-426C-BC5C-7BA0A958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6983898" y="4167730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D172A5-83A8-4456-BEA2-1AFD014ED812}"/>
                  </a:ext>
                </a:extLst>
              </p:cNvPr>
              <p:cNvSpPr txBox="1"/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D172A5-83A8-4456-BEA2-1AFD014ED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6294777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5AAEC2-DFC1-4E59-9210-3A7FA646DAC9}"/>
                  </a:ext>
                </a:extLst>
              </p:cNvPr>
              <p:cNvSpPr txBox="1"/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5AAEC2-DFC1-4E59-9210-3A7FA646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5450257" y="4101616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5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A405FE-8F0D-433A-8EAD-C8CC1F186E1E}"/>
                  </a:ext>
                </a:extLst>
              </p:cNvPr>
              <p:cNvSpPr txBox="1"/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A405FE-8F0D-433A-8EAD-C8CC1F18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5026918" y="3769549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D7FD4C4-EE58-468E-B1FA-0E3679388D60}"/>
              </a:ext>
            </a:extLst>
          </p:cNvPr>
          <p:cNvSpPr txBox="1"/>
          <p:nvPr/>
        </p:nvSpPr>
        <p:spPr>
          <a:xfrm>
            <a:off x="9637362" y="1220583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69088-970B-4C30-9586-AAE57CB0A6AE}"/>
              </a:ext>
            </a:extLst>
          </p:cNvPr>
          <p:cNvSpPr txBox="1"/>
          <p:nvPr/>
        </p:nvSpPr>
        <p:spPr>
          <a:xfrm>
            <a:off x="10379484" y="1204562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Row2</a:t>
            </a:r>
          </a:p>
        </p:txBody>
      </p:sp>
    </p:spTree>
    <p:extLst>
      <p:ext uri="{BB962C8B-B14F-4D97-AF65-F5344CB8AC3E}">
        <p14:creationId xmlns:p14="http://schemas.microsoft.com/office/powerpoint/2010/main" val="114138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166198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166198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934825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1934824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1934825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1934825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406356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404085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406356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406357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465246" y="2456961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379850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2971365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C5B-C7B2-4DEB-B9C8-11B0C56C33C3}"/>
              </a:ext>
            </a:extLst>
          </p:cNvPr>
          <p:cNvSpPr txBox="1"/>
          <p:nvPr/>
        </p:nvSpPr>
        <p:spPr>
          <a:xfrm>
            <a:off x="7931492" y="1921564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1BB3-7E7C-4E05-95AF-09339E655778}"/>
              </a:ext>
            </a:extLst>
          </p:cNvPr>
          <p:cNvSpPr txBox="1"/>
          <p:nvPr/>
        </p:nvSpPr>
        <p:spPr>
          <a:xfrm>
            <a:off x="7911616" y="3438939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AE8D6-6804-4487-869F-D6F5D4BF88A3}"/>
              </a:ext>
            </a:extLst>
          </p:cNvPr>
          <p:cNvSpPr txBox="1"/>
          <p:nvPr/>
        </p:nvSpPr>
        <p:spPr>
          <a:xfrm>
            <a:off x="7904992" y="4969566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0FD2-5400-4037-AE76-854A4136C76E}"/>
              </a:ext>
            </a:extLst>
          </p:cNvPr>
          <p:cNvSpPr txBox="1"/>
          <p:nvPr/>
        </p:nvSpPr>
        <p:spPr>
          <a:xfrm>
            <a:off x="7938061" y="1523999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D826-5F6B-484B-9DF0-055AE24C1A3A}"/>
              </a:ext>
            </a:extLst>
          </p:cNvPr>
          <p:cNvSpPr txBox="1"/>
          <p:nvPr/>
        </p:nvSpPr>
        <p:spPr>
          <a:xfrm>
            <a:off x="9819872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42BC50-FE47-4133-A6AE-4A6996C63B31}"/>
              </a:ext>
            </a:extLst>
          </p:cNvPr>
          <p:cNvSpPr txBox="1"/>
          <p:nvPr/>
        </p:nvSpPr>
        <p:spPr>
          <a:xfrm>
            <a:off x="10076795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C3E3E-7615-46DC-AF16-F865840144A2}"/>
              </a:ext>
            </a:extLst>
          </p:cNvPr>
          <p:cNvSpPr txBox="1"/>
          <p:nvPr/>
        </p:nvSpPr>
        <p:spPr>
          <a:xfrm>
            <a:off x="10076794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F3879-62C1-469D-AFFA-321CC0D04C9E}"/>
              </a:ext>
            </a:extLst>
          </p:cNvPr>
          <p:cNvSpPr txBox="1"/>
          <p:nvPr/>
        </p:nvSpPr>
        <p:spPr>
          <a:xfrm>
            <a:off x="10076794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82203-A915-4C87-8B38-56B1B85EBD4A}"/>
              </a:ext>
            </a:extLst>
          </p:cNvPr>
          <p:cNvSpPr txBox="1"/>
          <p:nvPr/>
        </p:nvSpPr>
        <p:spPr>
          <a:xfrm>
            <a:off x="9077750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979BB-564F-43FE-863B-6C57EA765CB6}"/>
              </a:ext>
            </a:extLst>
          </p:cNvPr>
          <p:cNvSpPr txBox="1"/>
          <p:nvPr/>
        </p:nvSpPr>
        <p:spPr>
          <a:xfrm>
            <a:off x="9334673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7F20D7-AD31-4E9A-B8DF-E1C4F52F76C8}"/>
              </a:ext>
            </a:extLst>
          </p:cNvPr>
          <p:cNvSpPr txBox="1"/>
          <p:nvPr/>
        </p:nvSpPr>
        <p:spPr>
          <a:xfrm>
            <a:off x="9334672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BE346F-0ED1-4565-A969-F28DC3CE5AB3}"/>
              </a:ext>
            </a:extLst>
          </p:cNvPr>
          <p:cNvSpPr txBox="1"/>
          <p:nvPr/>
        </p:nvSpPr>
        <p:spPr>
          <a:xfrm>
            <a:off x="9334672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83B1E-1399-4942-821E-D3A4FFC05698}"/>
              </a:ext>
            </a:extLst>
          </p:cNvPr>
          <p:cNvSpPr txBox="1"/>
          <p:nvPr/>
        </p:nvSpPr>
        <p:spPr>
          <a:xfrm>
            <a:off x="10581875" y="1546720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153822-9E92-4AE7-A61D-46CC65B3C635}"/>
              </a:ext>
            </a:extLst>
          </p:cNvPr>
          <p:cNvSpPr txBox="1"/>
          <p:nvPr/>
        </p:nvSpPr>
        <p:spPr>
          <a:xfrm>
            <a:off x="10461107" y="1911152"/>
            <a:ext cx="135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More</a:t>
            </a:r>
            <a:r>
              <a:rPr lang="en-IN" sz="1600" b="1" dirty="0"/>
              <a:t>/Less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5C4D9C-8225-4B89-B20A-91C007CF19F8}"/>
                  </a:ext>
                </a:extLst>
              </p:cNvPr>
              <p:cNvSpPr txBox="1"/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5C4D9C-8225-4B89-B20A-91C007CF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9480BC-35D9-4B71-B539-F9988F7B716F}"/>
                  </a:ext>
                </a:extLst>
              </p:cNvPr>
              <p:cNvSpPr txBox="1"/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9480BC-35D9-4B71-B539-F9988F7B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55C306-D4CA-4F93-BBE5-8F72396C70FF}"/>
                  </a:ext>
                </a:extLst>
              </p:cNvPr>
              <p:cNvSpPr txBox="1"/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55C306-D4CA-4F93-BBE5-8F72396C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BDF113A-C53E-4E86-B804-D2111DCF148F}"/>
                  </a:ext>
                </a:extLst>
              </p:cNvPr>
              <p:cNvSpPr txBox="1"/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BDF113A-C53E-4E86-B804-D2111DCF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992BC4-A3E1-4E8F-B908-19CAC8A595BC}"/>
                  </a:ext>
                </a:extLst>
              </p:cNvPr>
              <p:cNvSpPr txBox="1"/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992BC4-A3E1-4E8F-B908-19CAC8A59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08FE31-6F5D-47E9-93EB-C38420F5859D}"/>
                  </a:ext>
                </a:extLst>
              </p:cNvPr>
              <p:cNvSpPr txBox="1"/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08FE31-6F5D-47E9-93EB-C38420F5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F8721E-CF1D-424F-B652-ED39CFCE92F6}"/>
                  </a:ext>
                </a:extLst>
              </p:cNvPr>
              <p:cNvSpPr txBox="1"/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F8721E-CF1D-424F-B652-ED39CFCE9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53573F-C2A1-4BC7-9C4C-6E6825ADB81D}"/>
                  </a:ext>
                </a:extLst>
              </p:cNvPr>
              <p:cNvSpPr txBox="1"/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53573F-C2A1-4BC7-9C4C-6E6825AD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780593-2C65-4812-9FB3-AE6ED3564D7F}"/>
                  </a:ext>
                </a:extLst>
              </p:cNvPr>
              <p:cNvSpPr txBox="1"/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780593-2C65-4812-9FB3-AE6ED356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4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331BB7B-EC07-42CE-A213-8EAC6D713B6E}"/>
                  </a:ext>
                </a:extLst>
              </p:cNvPr>
              <p:cNvSpPr txBox="1"/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331BB7B-EC07-42CE-A213-8EAC6D7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ED27C2C-124E-41A7-B297-DF8038D762F5}"/>
              </a:ext>
            </a:extLst>
          </p:cNvPr>
          <p:cNvSpPr txBox="1"/>
          <p:nvPr/>
        </p:nvSpPr>
        <p:spPr>
          <a:xfrm>
            <a:off x="9167095" y="1220583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EF22E2-295F-477D-984F-BE276DC52716}"/>
              </a:ext>
            </a:extLst>
          </p:cNvPr>
          <p:cNvSpPr txBox="1"/>
          <p:nvPr/>
        </p:nvSpPr>
        <p:spPr>
          <a:xfrm>
            <a:off x="9909217" y="1204562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Row2</a:t>
            </a:r>
          </a:p>
        </p:txBody>
      </p:sp>
    </p:spTree>
    <p:extLst>
      <p:ext uri="{BB962C8B-B14F-4D97-AF65-F5344CB8AC3E}">
        <p14:creationId xmlns:p14="http://schemas.microsoft.com/office/powerpoint/2010/main" val="3276328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166198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166198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934825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1934824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1934825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1934825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406356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404085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406356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406357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405311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379850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2971365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C5B-C7B2-4DEB-B9C8-11B0C56C33C3}"/>
              </a:ext>
            </a:extLst>
          </p:cNvPr>
          <p:cNvSpPr txBox="1"/>
          <p:nvPr/>
        </p:nvSpPr>
        <p:spPr>
          <a:xfrm>
            <a:off x="7931492" y="1921564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1BB3-7E7C-4E05-95AF-09339E655778}"/>
              </a:ext>
            </a:extLst>
          </p:cNvPr>
          <p:cNvSpPr txBox="1"/>
          <p:nvPr/>
        </p:nvSpPr>
        <p:spPr>
          <a:xfrm>
            <a:off x="7911616" y="3438939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AE8D6-6804-4487-869F-D6F5D4BF88A3}"/>
              </a:ext>
            </a:extLst>
          </p:cNvPr>
          <p:cNvSpPr txBox="1"/>
          <p:nvPr/>
        </p:nvSpPr>
        <p:spPr>
          <a:xfrm>
            <a:off x="7904992" y="4969566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0FD2-5400-4037-AE76-854A4136C76E}"/>
              </a:ext>
            </a:extLst>
          </p:cNvPr>
          <p:cNvSpPr txBox="1"/>
          <p:nvPr/>
        </p:nvSpPr>
        <p:spPr>
          <a:xfrm>
            <a:off x="7938061" y="1523999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D826-5F6B-484B-9DF0-055AE24C1A3A}"/>
              </a:ext>
            </a:extLst>
          </p:cNvPr>
          <p:cNvSpPr txBox="1"/>
          <p:nvPr/>
        </p:nvSpPr>
        <p:spPr>
          <a:xfrm>
            <a:off x="9819872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42BC50-FE47-4133-A6AE-4A6996C63B31}"/>
              </a:ext>
            </a:extLst>
          </p:cNvPr>
          <p:cNvSpPr txBox="1"/>
          <p:nvPr/>
        </p:nvSpPr>
        <p:spPr>
          <a:xfrm>
            <a:off x="10076795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C3E3E-7615-46DC-AF16-F865840144A2}"/>
              </a:ext>
            </a:extLst>
          </p:cNvPr>
          <p:cNvSpPr txBox="1"/>
          <p:nvPr/>
        </p:nvSpPr>
        <p:spPr>
          <a:xfrm>
            <a:off x="10076794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F3879-62C1-469D-AFFA-321CC0D04C9E}"/>
              </a:ext>
            </a:extLst>
          </p:cNvPr>
          <p:cNvSpPr txBox="1"/>
          <p:nvPr/>
        </p:nvSpPr>
        <p:spPr>
          <a:xfrm>
            <a:off x="10076794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82203-A915-4C87-8B38-56B1B85EBD4A}"/>
              </a:ext>
            </a:extLst>
          </p:cNvPr>
          <p:cNvSpPr txBox="1"/>
          <p:nvPr/>
        </p:nvSpPr>
        <p:spPr>
          <a:xfrm>
            <a:off x="9077750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Actual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979BB-564F-43FE-863B-6C57EA765CB6}"/>
              </a:ext>
            </a:extLst>
          </p:cNvPr>
          <p:cNvSpPr txBox="1"/>
          <p:nvPr/>
        </p:nvSpPr>
        <p:spPr>
          <a:xfrm>
            <a:off x="9334673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7F20D7-AD31-4E9A-B8DF-E1C4F52F76C8}"/>
              </a:ext>
            </a:extLst>
          </p:cNvPr>
          <p:cNvSpPr txBox="1"/>
          <p:nvPr/>
        </p:nvSpPr>
        <p:spPr>
          <a:xfrm>
            <a:off x="9334672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BE346F-0ED1-4565-A969-F28DC3CE5AB3}"/>
              </a:ext>
            </a:extLst>
          </p:cNvPr>
          <p:cNvSpPr txBox="1"/>
          <p:nvPr/>
        </p:nvSpPr>
        <p:spPr>
          <a:xfrm>
            <a:off x="9334672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83B1E-1399-4942-821E-D3A4FFC05698}"/>
              </a:ext>
            </a:extLst>
          </p:cNvPr>
          <p:cNvSpPr txBox="1"/>
          <p:nvPr/>
        </p:nvSpPr>
        <p:spPr>
          <a:xfrm>
            <a:off x="10581875" y="1546720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153822-9E92-4AE7-A61D-46CC65B3C635}"/>
              </a:ext>
            </a:extLst>
          </p:cNvPr>
          <p:cNvSpPr txBox="1"/>
          <p:nvPr/>
        </p:nvSpPr>
        <p:spPr>
          <a:xfrm>
            <a:off x="10461107" y="1911152"/>
            <a:ext cx="135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More</a:t>
            </a:r>
            <a:r>
              <a:rPr lang="en-IN" sz="1600" b="1" dirty="0"/>
              <a:t>/Less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A0E1D-DA72-4D56-9861-C18A095A2CEE}"/>
                  </a:ext>
                </a:extLst>
              </p:cNvPr>
              <p:cNvSpPr txBox="1"/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A0E1D-DA72-4D56-9861-C18A095A2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49CF08-341E-452E-AED3-38CB73F70EC2}"/>
                  </a:ext>
                </a:extLst>
              </p:cNvPr>
              <p:cNvSpPr txBox="1"/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49CF08-341E-452E-AED3-38CB73F7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0C2D0A-23D4-4C40-86A6-817C8CDED1E8}"/>
                  </a:ext>
                </a:extLst>
              </p:cNvPr>
              <p:cNvSpPr txBox="1"/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0C2D0A-23D4-4C40-86A6-817C8CDE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02ED2D-52DB-40A3-8688-641CB3126A3B}"/>
                  </a:ext>
                </a:extLst>
              </p:cNvPr>
              <p:cNvSpPr txBox="1"/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02ED2D-52DB-40A3-8688-641CB312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38BFB5-ED4E-490A-AFF3-C23C6BC2C0C8}"/>
                  </a:ext>
                </a:extLst>
              </p:cNvPr>
              <p:cNvSpPr txBox="1"/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38BFB5-ED4E-490A-AFF3-C23C6BC2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949D43-DDB2-4083-AFE2-B7DAFA819E43}"/>
                  </a:ext>
                </a:extLst>
              </p:cNvPr>
              <p:cNvSpPr txBox="1"/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949D43-DDB2-4083-AFE2-B7DAFA81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5BDA4A-6FD7-4F3A-9CB2-F3232C089E80}"/>
                  </a:ext>
                </a:extLst>
              </p:cNvPr>
              <p:cNvSpPr txBox="1"/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5BDA4A-6FD7-4F3A-9CB2-F3232C08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blipFill>
                <a:blip r:embed="rId1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B96B169-6E7A-4C7A-AD58-FE95CD4DCE42}"/>
                  </a:ext>
                </a:extLst>
              </p:cNvPr>
              <p:cNvSpPr txBox="1"/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B96B169-6E7A-4C7A-AD58-FE95CD4DC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E66DCF-3DCA-4270-AA6C-75DC95444DA8}"/>
                  </a:ext>
                </a:extLst>
              </p:cNvPr>
              <p:cNvSpPr txBox="1"/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E66DCF-3DCA-4270-AA6C-75DC9544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blipFill>
                <a:blip r:embed="rId16"/>
                <a:stretch>
                  <a:fillRect r="-4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E88016-CA91-4D52-B7BC-3D76562CDBCF}"/>
                  </a:ext>
                </a:extLst>
              </p:cNvPr>
              <p:cNvSpPr txBox="1"/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BE88016-CA91-4D52-B7BC-3D76562CD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CA32D41-390B-41B5-A3F1-A3F9BFAD836F}"/>
              </a:ext>
            </a:extLst>
          </p:cNvPr>
          <p:cNvSpPr txBox="1"/>
          <p:nvPr/>
        </p:nvSpPr>
        <p:spPr>
          <a:xfrm>
            <a:off x="9101784" y="1220583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B573D-29D7-4DCA-B24E-D16CD5FE1578}"/>
              </a:ext>
            </a:extLst>
          </p:cNvPr>
          <p:cNvSpPr txBox="1"/>
          <p:nvPr/>
        </p:nvSpPr>
        <p:spPr>
          <a:xfrm>
            <a:off x="9843906" y="1204562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Row2</a:t>
            </a:r>
          </a:p>
        </p:txBody>
      </p:sp>
    </p:spTree>
    <p:extLst>
      <p:ext uri="{BB962C8B-B14F-4D97-AF65-F5344CB8AC3E}">
        <p14:creationId xmlns:p14="http://schemas.microsoft.com/office/powerpoint/2010/main" val="2707664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1BE129-2831-4FF7-95B3-B3242D5F9E04}"/>
              </a:ext>
            </a:extLst>
          </p:cNvPr>
          <p:cNvSpPr/>
          <p:nvPr/>
        </p:nvSpPr>
        <p:spPr>
          <a:xfrm>
            <a:off x="1166198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B52D4-4EED-4BD2-ACE3-F8497F274927}"/>
              </a:ext>
            </a:extLst>
          </p:cNvPr>
          <p:cNvSpPr/>
          <p:nvPr/>
        </p:nvSpPr>
        <p:spPr>
          <a:xfrm>
            <a:off x="1166198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/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2ED8999-2FB2-416D-BDC4-CDEBAC08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30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/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7217AD-656F-4E79-A6BC-B40281156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29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/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0EA377-C210-490E-8D51-6F19B555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1706330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9CB04-328B-4CD2-AD31-7237583D4C21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934825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140B-F4C2-4586-9354-B77215DB83BA}"/>
              </a:ext>
            </a:extLst>
          </p:cNvPr>
          <p:cNvCxnSpPr>
            <a:cxnSpLocks/>
          </p:cNvCxnSpPr>
          <p:nvPr/>
        </p:nvCxnSpPr>
        <p:spPr>
          <a:xfrm flipV="1">
            <a:off x="1934824" y="4860033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46360-5307-4222-9FA6-A45ED03E1652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1934825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7F396F-74B9-4A66-9A72-841E379AF2A8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1934825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/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27484BD-FD8F-4E4A-8BFB-068DCAB7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9" y="3221281"/>
                <a:ext cx="768627" cy="7421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/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4BDB8A-B8AF-466F-B360-34A66433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8" y="4764156"/>
                <a:ext cx="768627" cy="7421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2452E-4B04-41AA-B3ED-A34D0642EBC9}"/>
              </a:ext>
            </a:extLst>
          </p:cNvPr>
          <p:cNvCxnSpPr>
            <a:stCxn id="40" idx="6"/>
            <a:endCxn id="24" idx="2"/>
          </p:cNvCxnSpPr>
          <p:nvPr/>
        </p:nvCxnSpPr>
        <p:spPr>
          <a:xfrm>
            <a:off x="4406356" y="4850296"/>
            <a:ext cx="278958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C7DE8-A1C9-413A-9846-95881134B9E0}"/>
              </a:ext>
            </a:extLst>
          </p:cNvPr>
          <p:cNvCxnSpPr>
            <a:cxnSpLocks/>
          </p:cNvCxnSpPr>
          <p:nvPr/>
        </p:nvCxnSpPr>
        <p:spPr>
          <a:xfrm flipV="1">
            <a:off x="4404085" y="3728039"/>
            <a:ext cx="2815037" cy="111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0F74F-F6C3-43A9-90BF-D2C240E4AC9A}"/>
              </a:ext>
            </a:extLst>
          </p:cNvPr>
          <p:cNvCxnSpPr>
            <a:cxnSpLocks/>
          </p:cNvCxnSpPr>
          <p:nvPr/>
        </p:nvCxnSpPr>
        <p:spPr>
          <a:xfrm flipV="1">
            <a:off x="4406356" y="2126324"/>
            <a:ext cx="2789581" cy="26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69399-2342-4C00-92F5-020EE5ADCDDC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 flipV="1">
            <a:off x="4406357" y="2077391"/>
            <a:ext cx="2789582" cy="35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CB264-BEAD-48D8-B768-85E574013661}"/>
              </a:ext>
            </a:extLst>
          </p:cNvPr>
          <p:cNvCxnSpPr>
            <a:cxnSpLocks/>
          </p:cNvCxnSpPr>
          <p:nvPr/>
        </p:nvCxnSpPr>
        <p:spPr>
          <a:xfrm>
            <a:off x="4405311" y="2444290"/>
            <a:ext cx="2789582" cy="116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A4FD7-2C92-4AE1-A3A9-7ABD88236BBE}"/>
              </a:ext>
            </a:extLst>
          </p:cNvPr>
          <p:cNvCxnSpPr>
            <a:cxnSpLocks/>
          </p:cNvCxnSpPr>
          <p:nvPr/>
        </p:nvCxnSpPr>
        <p:spPr>
          <a:xfrm>
            <a:off x="4379850" y="2442716"/>
            <a:ext cx="2789582" cy="2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9DA73-2A24-41F7-887B-18D66059B6D9}"/>
              </a:ext>
            </a:extLst>
          </p:cNvPr>
          <p:cNvSpPr txBox="1"/>
          <p:nvPr/>
        </p:nvSpPr>
        <p:spPr>
          <a:xfrm>
            <a:off x="2971365" y="5613872"/>
            <a:ext cx="2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Problem</a:t>
            </a:r>
          </a:p>
          <a:p>
            <a:pPr algn="ctr"/>
            <a:r>
              <a:rPr lang="en-IN" sz="1400" dirty="0"/>
              <a:t>Three 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C5B-C7B2-4DEB-B9C8-11B0C56C33C3}"/>
              </a:ext>
            </a:extLst>
          </p:cNvPr>
          <p:cNvSpPr txBox="1"/>
          <p:nvPr/>
        </p:nvSpPr>
        <p:spPr>
          <a:xfrm>
            <a:off x="7931492" y="1921564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31BB3-7E7C-4E05-95AF-09339E655778}"/>
              </a:ext>
            </a:extLst>
          </p:cNvPr>
          <p:cNvSpPr txBox="1"/>
          <p:nvPr/>
        </p:nvSpPr>
        <p:spPr>
          <a:xfrm>
            <a:off x="7911616" y="3438939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AE8D6-6804-4487-869F-D6F5D4BF88A3}"/>
              </a:ext>
            </a:extLst>
          </p:cNvPr>
          <p:cNvSpPr txBox="1"/>
          <p:nvPr/>
        </p:nvSpPr>
        <p:spPr>
          <a:xfrm>
            <a:off x="7904992" y="4969566"/>
            <a:ext cx="8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0.10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0FD2-5400-4037-AE76-854A4136C76E}"/>
              </a:ext>
            </a:extLst>
          </p:cNvPr>
          <p:cNvSpPr txBox="1"/>
          <p:nvPr/>
        </p:nvSpPr>
        <p:spPr>
          <a:xfrm>
            <a:off x="7938061" y="1523999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82203-A915-4C87-8B38-56B1B85EBD4A}"/>
              </a:ext>
            </a:extLst>
          </p:cNvPr>
          <p:cNvSpPr txBox="1"/>
          <p:nvPr/>
        </p:nvSpPr>
        <p:spPr>
          <a:xfrm>
            <a:off x="9077750" y="1526842"/>
            <a:ext cx="8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979BB-564F-43FE-863B-6C57EA765CB6}"/>
              </a:ext>
            </a:extLst>
          </p:cNvPr>
          <p:cNvSpPr txBox="1"/>
          <p:nvPr/>
        </p:nvSpPr>
        <p:spPr>
          <a:xfrm>
            <a:off x="9334673" y="1876047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7F20D7-AD31-4E9A-B8DF-E1C4F52F76C8}"/>
              </a:ext>
            </a:extLst>
          </p:cNvPr>
          <p:cNvSpPr txBox="1"/>
          <p:nvPr/>
        </p:nvSpPr>
        <p:spPr>
          <a:xfrm>
            <a:off x="9334672" y="3438939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BE346F-0ED1-4565-A969-F28DC3CE5AB3}"/>
              </a:ext>
            </a:extLst>
          </p:cNvPr>
          <p:cNvSpPr txBox="1"/>
          <p:nvPr/>
        </p:nvSpPr>
        <p:spPr>
          <a:xfrm>
            <a:off x="9334672" y="4969566"/>
            <a:ext cx="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820B54-4FE1-42B4-BEF6-11BCCF3C0194}"/>
                  </a:ext>
                </a:extLst>
              </p:cNvPr>
              <p:cNvSpPr txBox="1"/>
              <p:nvPr/>
            </p:nvSpPr>
            <p:spPr>
              <a:xfrm>
                <a:off x="7364841" y="5592424"/>
                <a:ext cx="3873007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𝑰𝒏𝒑𝒖𝒕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820B54-4FE1-42B4-BEF6-11BCCF3C0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41" y="5592424"/>
                <a:ext cx="3873007" cy="395621"/>
              </a:xfrm>
              <a:prstGeom prst="rect">
                <a:avLst/>
              </a:prstGeom>
              <a:blipFill>
                <a:blip r:embed="rId1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2332DC-8715-4373-98D1-12C6C649E341}"/>
                  </a:ext>
                </a:extLst>
              </p:cNvPr>
              <p:cNvSpPr txBox="1"/>
              <p:nvPr/>
            </p:nvSpPr>
            <p:spPr>
              <a:xfrm>
                <a:off x="6208855" y="6000396"/>
                <a:ext cx="5900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+0∗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0.70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+0∗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=0.69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2332DC-8715-4373-98D1-12C6C649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55" y="6000396"/>
                <a:ext cx="5900316" cy="369332"/>
              </a:xfrm>
              <a:prstGeom prst="rect">
                <a:avLst/>
              </a:prstGeom>
              <a:blipFill>
                <a:blip r:embed="rId18"/>
                <a:stretch>
                  <a:fillRect l="-93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F67253-79F6-4D6A-8081-C6418845C3FD}"/>
                  </a:ext>
                </a:extLst>
              </p:cNvPr>
              <p:cNvSpPr txBox="1"/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F67253-79F6-4D6A-8081-C6418845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1978217" y="1971374"/>
                <a:ext cx="1331128" cy="3725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0C5D88-3BE4-4D42-A253-EEF79B957BE0}"/>
                  </a:ext>
                </a:extLst>
              </p:cNvPr>
              <p:cNvSpPr txBox="1"/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0C5D88-3BE4-4D42-A253-EEF79B957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089750" y="3894415"/>
                <a:ext cx="509074" cy="3730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78E34E-5BFB-4841-80D3-1C50E53DCD37}"/>
                  </a:ext>
                </a:extLst>
              </p:cNvPr>
              <p:cNvSpPr txBox="1"/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78E34E-5BFB-4841-80D3-1C50E53D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140916" y="4716255"/>
                <a:ext cx="604485" cy="3730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26A5B2-B1B3-44A5-B11F-2D2C9A164A25}"/>
                  </a:ext>
                </a:extLst>
              </p:cNvPr>
              <p:cNvSpPr txBox="1"/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26A5B2-B1B3-44A5-B11F-2D2C9A16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2695777" y="2907402"/>
                <a:ext cx="609600" cy="3730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5791D4-9D3F-4035-99E3-B770CE161ECD}"/>
                  </a:ext>
                </a:extLst>
              </p:cNvPr>
              <p:cNvSpPr txBox="1"/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5791D4-9D3F-4035-99E3-B770CE161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3461">
                <a:off x="4989647" y="1934501"/>
                <a:ext cx="1404730" cy="3738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AACD2D-AB54-408E-8957-F3C8F9A126C2}"/>
                  </a:ext>
                </a:extLst>
              </p:cNvPr>
              <p:cNvSpPr txBox="1"/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AACD2D-AB54-408E-8957-F3C8F9A1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4406">
                <a:off x="5193021" y="2666207"/>
                <a:ext cx="1139687" cy="3744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45D063-5A0A-4C8F-B295-F73C0693FC1F}"/>
                  </a:ext>
                </a:extLst>
              </p:cNvPr>
              <p:cNvSpPr txBox="1"/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45D063-5A0A-4C8F-B295-F73C0693F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5609">
                <a:off x="5669429" y="3581936"/>
                <a:ext cx="768627" cy="375872"/>
              </a:xfrm>
              <a:prstGeom prst="rect">
                <a:avLst/>
              </a:prstGeom>
              <a:blipFill>
                <a:blip r:embed="rId25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28BECB-2B31-4E46-88CB-F853502483B3}"/>
                  </a:ext>
                </a:extLst>
              </p:cNvPr>
              <p:cNvSpPr txBox="1"/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28BECB-2B31-4E46-88CB-F8535024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4753">
                <a:off x="5780414" y="4681605"/>
                <a:ext cx="1130354" cy="37587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2F3CBC-CBEA-49EB-B527-E5EDBB58A59F}"/>
                  </a:ext>
                </a:extLst>
              </p:cNvPr>
              <p:cNvSpPr txBox="1"/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2F3CBC-CBEA-49EB-B527-E5EDBB58A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6194">
                <a:off x="4964477" y="4130192"/>
                <a:ext cx="775460" cy="374461"/>
              </a:xfrm>
              <a:prstGeom prst="rect">
                <a:avLst/>
              </a:prstGeom>
              <a:blipFill>
                <a:blip r:embed="rId27"/>
                <a:stretch>
                  <a:fillRect r="-49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DB90BA-DA7B-4A83-BEC8-7BE260E68065}"/>
                  </a:ext>
                </a:extLst>
              </p:cNvPr>
              <p:cNvSpPr txBox="1"/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DB90BA-DA7B-4A83-BEC8-7BE260E6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4387">
                <a:off x="4512564" y="3740976"/>
                <a:ext cx="944598" cy="37446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723C409-38D6-48A6-9267-CDEF5B519A9D}"/>
              </a:ext>
            </a:extLst>
          </p:cNvPr>
          <p:cNvSpPr txBox="1"/>
          <p:nvPr/>
        </p:nvSpPr>
        <p:spPr>
          <a:xfrm>
            <a:off x="9075654" y="1220583"/>
            <a:ext cx="7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Row1</a:t>
            </a:r>
          </a:p>
        </p:txBody>
      </p:sp>
    </p:spTree>
    <p:extLst>
      <p:ext uri="{BB962C8B-B14F-4D97-AF65-F5344CB8AC3E}">
        <p14:creationId xmlns:p14="http://schemas.microsoft.com/office/powerpoint/2010/main" val="2900563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CAF7C07-A7A7-4C68-931C-684F7C7FC0E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Neural Network: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D92A07-6F4E-4AEC-8008-11047FB6D4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199" y="1690690"/>
              <a:ext cx="9948862" cy="228790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1266">
                      <a:extLst>
                        <a:ext uri="{9D8B030D-6E8A-4147-A177-3AD203B41FA5}">
                          <a16:colId xmlns:a16="http://schemas.microsoft.com/office/drawing/2014/main" val="458519277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852880710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4065351511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807224957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909242583"/>
                        </a:ext>
                      </a:extLst>
                    </a:gridCol>
                    <a:gridCol w="1202057">
                      <a:extLst>
                        <a:ext uri="{9D8B030D-6E8A-4147-A177-3AD203B41FA5}">
                          <a16:colId xmlns:a16="http://schemas.microsoft.com/office/drawing/2014/main" val="3013280777"/>
                        </a:ext>
                      </a:extLst>
                    </a:gridCol>
                    <a:gridCol w="1640475">
                      <a:extLst>
                        <a:ext uri="{9D8B030D-6E8A-4147-A177-3AD203B41FA5}">
                          <a16:colId xmlns:a16="http://schemas.microsoft.com/office/drawing/2014/main" val="716617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16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1600" b="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sz="16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IN" sz="1600" b="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IN" sz="1600" b="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sz="1600" b="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sz="1600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81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8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83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 </a:t>
                          </a:r>
                          <a:r>
                            <a:rPr lang="en-IN" b="1" dirty="0"/>
                            <a:t>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77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D92A07-6F4E-4AEC-8008-11047FB6D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511235"/>
                  </p:ext>
                </p:extLst>
              </p:nvPr>
            </p:nvGraphicFramePr>
            <p:xfrm>
              <a:off x="838199" y="1690690"/>
              <a:ext cx="9948862" cy="228790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1266">
                      <a:extLst>
                        <a:ext uri="{9D8B030D-6E8A-4147-A177-3AD203B41FA5}">
                          <a16:colId xmlns:a16="http://schemas.microsoft.com/office/drawing/2014/main" val="458519277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852880710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4065351511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807224957"/>
                        </a:ext>
                      </a:extLst>
                    </a:gridCol>
                    <a:gridCol w="1421266">
                      <a:extLst>
                        <a:ext uri="{9D8B030D-6E8A-4147-A177-3AD203B41FA5}">
                          <a16:colId xmlns:a16="http://schemas.microsoft.com/office/drawing/2014/main" val="3909242583"/>
                        </a:ext>
                      </a:extLst>
                    </a:gridCol>
                    <a:gridCol w="1202057">
                      <a:extLst>
                        <a:ext uri="{9D8B030D-6E8A-4147-A177-3AD203B41FA5}">
                          <a16:colId xmlns:a16="http://schemas.microsoft.com/office/drawing/2014/main" val="3013280777"/>
                        </a:ext>
                      </a:extLst>
                    </a:gridCol>
                    <a:gridCol w="1640475">
                      <a:extLst>
                        <a:ext uri="{9D8B030D-6E8A-4147-A177-3AD203B41FA5}">
                          <a16:colId xmlns:a16="http://schemas.microsoft.com/office/drawing/2014/main" val="716617042"/>
                        </a:ext>
                      </a:extLst>
                    </a:gridCol>
                  </a:tblGrid>
                  <a:tr h="8045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9" t="-758" r="-602575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58" r="-500000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58" t="-758" r="-402146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58" t="-758" r="-302146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858" t="-758" r="-202146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9394" t="-758" r="-137879" b="-196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7435" t="-758" r="-1487" b="-196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81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8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83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 </a:t>
                          </a:r>
                          <a:r>
                            <a:rPr lang="en-IN" b="1" dirty="0"/>
                            <a:t>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774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77">
                <a:extLst>
                  <a:ext uri="{FF2B5EF4-FFF2-40B4-BE49-F238E27FC236}">
                    <a16:creationId xmlns:a16="http://schemas.microsoft.com/office/drawing/2014/main" id="{8711FC66-CBE3-4E16-B5C1-2FFD6F70863B}"/>
                  </a:ext>
                </a:extLst>
              </p:cNvPr>
              <p:cNvSpPr txBox="1"/>
              <p:nvPr/>
            </p:nvSpPr>
            <p:spPr>
              <a:xfrm>
                <a:off x="8843962" y="4538662"/>
                <a:ext cx="2509838" cy="876301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IN" sz="1400" b="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IN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IN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1400" b="0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I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1400" b="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8" name="TextBox 177">
                <a:extLst>
                  <a:ext uri="{FF2B5EF4-FFF2-40B4-BE49-F238E27FC236}">
                    <a16:creationId xmlns:a16="http://schemas.microsoft.com/office/drawing/2014/main" id="{8711FC66-CBE3-4E16-B5C1-2FFD6F70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62" y="4538662"/>
                <a:ext cx="2509838" cy="876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176">
            <a:extLst>
              <a:ext uri="{FF2B5EF4-FFF2-40B4-BE49-F238E27FC236}">
                <a16:creationId xmlns:a16="http://schemas.microsoft.com/office/drawing/2014/main" id="{6EBD2AA4-5CD8-46D0-B49F-E141DB6A05F9}"/>
              </a:ext>
            </a:extLst>
          </p:cNvPr>
          <p:cNvSpPr txBox="1"/>
          <p:nvPr/>
        </p:nvSpPr>
        <p:spPr>
          <a:xfrm>
            <a:off x="5648325" y="3157537"/>
            <a:ext cx="895350" cy="5429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354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3F18-74A3-4A79-A614-87874D8E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Biological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34551-BA6D-476A-98B8-3012B17C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2234"/>
            <a:ext cx="8458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1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906-B5C1-4FC9-BF44-1D1B1592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17528-5388-408D-97ED-1056AAE2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283005"/>
            <a:ext cx="6264614" cy="52606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D08D1-813B-44F8-97A2-D70EB9B4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https://www2.warwick.ac.uk/fac/cross_fac/complexity/people/students/dtc/students2013/eyre/statsreadinggroup/</a:t>
            </a:r>
          </a:p>
        </p:txBody>
      </p:sp>
    </p:spTree>
    <p:extLst>
      <p:ext uri="{BB962C8B-B14F-4D97-AF65-F5344CB8AC3E}">
        <p14:creationId xmlns:p14="http://schemas.microsoft.com/office/powerpoint/2010/main" val="214913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906-B5C1-4FC9-BF44-1D1B1592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17528-5388-408D-97ED-1056AAE2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283005"/>
            <a:ext cx="6264614" cy="52606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D08D1-813B-44F8-97A2-D70EB9B4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https://www2.warwick.ac.uk/fac/cross_fac/complexity/people/students/dtc/students2013/eyre/statsreadinggroup/</a:t>
            </a:r>
          </a:p>
        </p:txBody>
      </p:sp>
    </p:spTree>
    <p:extLst>
      <p:ext uri="{BB962C8B-B14F-4D97-AF65-F5344CB8AC3E}">
        <p14:creationId xmlns:p14="http://schemas.microsoft.com/office/powerpoint/2010/main" val="11176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2504659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050" b="0" dirty="0"/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2504659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03443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FFE0-183A-4DCE-AECC-47D8F6D68471}"/>
              </a:ext>
            </a:extLst>
          </p:cNvPr>
          <p:cNvSpPr txBox="1"/>
          <p:nvPr/>
        </p:nvSpPr>
        <p:spPr>
          <a:xfrm rot="1691647">
            <a:off x="3312341" y="2166528"/>
            <a:ext cx="67636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6E094-5768-4B03-83F2-61797F7E4E67}"/>
              </a:ext>
            </a:extLst>
          </p:cNvPr>
          <p:cNvSpPr txBox="1"/>
          <p:nvPr/>
        </p:nvSpPr>
        <p:spPr>
          <a:xfrm>
            <a:off x="3185297" y="2943021"/>
            <a:ext cx="5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CB2B6-27B8-42C2-B5E6-8FDBDF99BFA6}"/>
              </a:ext>
            </a:extLst>
          </p:cNvPr>
          <p:cNvSpPr txBox="1"/>
          <p:nvPr/>
        </p:nvSpPr>
        <p:spPr>
          <a:xfrm rot="19691074">
            <a:off x="3264809" y="3856383"/>
            <a:ext cx="5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424E4-FB9F-40E7-992E-CA0B3964F2AA}"/>
              </a:ext>
            </a:extLst>
          </p:cNvPr>
          <p:cNvSpPr txBox="1"/>
          <p:nvPr/>
        </p:nvSpPr>
        <p:spPr>
          <a:xfrm>
            <a:off x="8190411" y="2390503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McCulloch-Pitts Neuron</a:t>
            </a:r>
          </a:p>
        </p:txBody>
      </p:sp>
    </p:spTree>
    <p:extLst>
      <p:ext uri="{BB962C8B-B14F-4D97-AF65-F5344CB8AC3E}">
        <p14:creationId xmlns:p14="http://schemas.microsoft.com/office/powerpoint/2010/main" val="301782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1E0F-69C0-4D4C-9546-7B77395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Neurons: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/>
              <p:nvPr/>
            </p:nvSpPr>
            <p:spPr>
              <a:xfrm>
                <a:off x="4876801" y="1957727"/>
                <a:ext cx="2504659" cy="2379329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050" b="0" dirty="0"/>
              </a:p>
              <a:p>
                <a:pPr algn="ctr"/>
                <a:endParaRPr lang="en-IN" sz="9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B1D8CE-EF8D-44F8-B8BF-7B293645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957727"/>
                <a:ext cx="2504659" cy="23793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B11FE-1DAA-4D0A-B000-A044BE6F38FF}"/>
              </a:ext>
            </a:extLst>
          </p:cNvPr>
          <p:cNvCxnSpPr>
            <a:cxnSpLocks/>
          </p:cNvCxnSpPr>
          <p:nvPr/>
        </p:nvCxnSpPr>
        <p:spPr>
          <a:xfrm>
            <a:off x="2703443" y="1974574"/>
            <a:ext cx="2160106" cy="117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9B242-8779-45BD-A910-156D42BBABDD}"/>
              </a:ext>
            </a:extLst>
          </p:cNvPr>
          <p:cNvCxnSpPr>
            <a:cxnSpLocks/>
          </p:cNvCxnSpPr>
          <p:nvPr/>
        </p:nvCxnSpPr>
        <p:spPr>
          <a:xfrm>
            <a:off x="2597426" y="3240157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8563-04F5-485C-85CC-4869B8F3F22F}"/>
              </a:ext>
            </a:extLst>
          </p:cNvPr>
          <p:cNvCxnSpPr/>
          <p:nvPr/>
        </p:nvCxnSpPr>
        <p:spPr>
          <a:xfrm flipV="1">
            <a:off x="2703443" y="3352799"/>
            <a:ext cx="2160106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897DC3-66F4-4276-B8DC-5B27A4E9EC66}"/>
              </a:ext>
            </a:extLst>
          </p:cNvPr>
          <p:cNvSpPr txBox="1"/>
          <p:nvPr/>
        </p:nvSpPr>
        <p:spPr>
          <a:xfrm>
            <a:off x="2385391" y="1690690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D11C3-532F-4D9C-8D11-72A1923FFAEF}"/>
              </a:ext>
            </a:extLst>
          </p:cNvPr>
          <p:cNvSpPr txBox="1"/>
          <p:nvPr/>
        </p:nvSpPr>
        <p:spPr>
          <a:xfrm>
            <a:off x="2365514" y="30490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B940-8359-4B54-A068-28F0FFA9DF14}"/>
              </a:ext>
            </a:extLst>
          </p:cNvPr>
          <p:cNvSpPr txBox="1"/>
          <p:nvPr/>
        </p:nvSpPr>
        <p:spPr>
          <a:xfrm>
            <a:off x="2425148" y="450573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76D3-F9F6-4267-A23B-4E689F6B2ADD}"/>
              </a:ext>
            </a:extLst>
          </p:cNvPr>
          <p:cNvSpPr txBox="1"/>
          <p:nvPr/>
        </p:nvSpPr>
        <p:spPr>
          <a:xfrm rot="16200000">
            <a:off x="573154" y="310187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FFE0-183A-4DCE-AECC-47D8F6D68471}"/>
              </a:ext>
            </a:extLst>
          </p:cNvPr>
          <p:cNvSpPr txBox="1"/>
          <p:nvPr/>
        </p:nvSpPr>
        <p:spPr>
          <a:xfrm rot="1691647">
            <a:off x="3312341" y="2166528"/>
            <a:ext cx="67636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6E094-5768-4B03-83F2-61797F7E4E67}"/>
              </a:ext>
            </a:extLst>
          </p:cNvPr>
          <p:cNvSpPr txBox="1"/>
          <p:nvPr/>
        </p:nvSpPr>
        <p:spPr>
          <a:xfrm>
            <a:off x="3185297" y="2943021"/>
            <a:ext cx="5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CB2B6-27B8-42C2-B5E6-8FDBDF99BFA6}"/>
              </a:ext>
            </a:extLst>
          </p:cNvPr>
          <p:cNvSpPr txBox="1"/>
          <p:nvPr/>
        </p:nvSpPr>
        <p:spPr>
          <a:xfrm rot="19691074">
            <a:off x="3264809" y="3856383"/>
            <a:ext cx="5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CD61271-4308-4B7D-8263-CFA808B469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81460" y="1562834"/>
              <a:ext cx="451381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0564">
                      <a:extLst>
                        <a:ext uri="{9D8B030D-6E8A-4147-A177-3AD203B41FA5}">
                          <a16:colId xmlns:a16="http://schemas.microsoft.com/office/drawing/2014/main" val="2546457737"/>
                        </a:ext>
                      </a:extLst>
                    </a:gridCol>
                    <a:gridCol w="1540322">
                      <a:extLst>
                        <a:ext uri="{9D8B030D-6E8A-4147-A177-3AD203B41FA5}">
                          <a16:colId xmlns:a16="http://schemas.microsoft.com/office/drawing/2014/main" val="4020249665"/>
                        </a:ext>
                      </a:extLst>
                    </a:gridCol>
                    <a:gridCol w="1592928">
                      <a:extLst>
                        <a:ext uri="{9D8B030D-6E8A-4147-A177-3AD203B41FA5}">
                          <a16:colId xmlns:a16="http://schemas.microsoft.com/office/drawing/2014/main" val="361236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IN" sz="12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Income </a:t>
                          </a:r>
                          <a14:m>
                            <m:oMath xmlns:m="http://schemas.openxmlformats.org/officeDocument/2006/math">
                              <m:r>
                                <a:rPr lang="en-IN" sz="12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Expenses </a:t>
                          </a:r>
                          <a14:m>
                            <m:oMath xmlns:m="http://schemas.openxmlformats.org/officeDocument/2006/math">
                              <m:r>
                                <a:rPr lang="en-IN" sz="12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IN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06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599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CD61271-4308-4B7D-8263-CFA808B46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389409"/>
                  </p:ext>
                </p:extLst>
              </p:nvPr>
            </p:nvGraphicFramePr>
            <p:xfrm>
              <a:off x="7381460" y="1562834"/>
              <a:ext cx="451381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0564">
                      <a:extLst>
                        <a:ext uri="{9D8B030D-6E8A-4147-A177-3AD203B41FA5}">
                          <a16:colId xmlns:a16="http://schemas.microsoft.com/office/drawing/2014/main" val="2546457737"/>
                        </a:ext>
                      </a:extLst>
                    </a:gridCol>
                    <a:gridCol w="1540322">
                      <a:extLst>
                        <a:ext uri="{9D8B030D-6E8A-4147-A177-3AD203B41FA5}">
                          <a16:colId xmlns:a16="http://schemas.microsoft.com/office/drawing/2014/main" val="4020249665"/>
                        </a:ext>
                      </a:extLst>
                    </a:gridCol>
                    <a:gridCol w="1592928">
                      <a:extLst>
                        <a:ext uri="{9D8B030D-6E8A-4147-A177-3AD203B41FA5}">
                          <a16:colId xmlns:a16="http://schemas.microsoft.com/office/drawing/2014/main" val="361236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639" r="-22863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119" t="-1639" r="-10513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588" t="-1639" r="-152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06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599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…..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814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558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2702</Words>
  <Application>Microsoft Macintosh PowerPoint</Application>
  <PresentationFormat>Widescreen</PresentationFormat>
  <Paragraphs>932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Overview</vt:lpstr>
      <vt:lpstr>Neurons: Biological</vt:lpstr>
      <vt:lpstr>Neurons: Biological</vt:lpstr>
      <vt:lpstr>Neurons: Biological</vt:lpstr>
      <vt:lpstr>Neurons: Biological</vt:lpstr>
      <vt:lpstr>Neurons: Artificial </vt:lpstr>
      <vt:lpstr>Neurons: Artificial </vt:lpstr>
      <vt:lpstr>Neurons: Artificial</vt:lpstr>
      <vt:lpstr>Neurons: Artificial</vt:lpstr>
      <vt:lpstr>Neurons: Artificial</vt:lpstr>
      <vt:lpstr>Neurons: Artificial</vt:lpstr>
      <vt:lpstr>Neurons: Artificial</vt:lpstr>
      <vt:lpstr>Neurons: Artificial</vt:lpstr>
      <vt:lpstr>Neurons: Artificial 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Neuron: Artificial</vt:lpstr>
      <vt:lpstr>Neural Network: MLP Architecture</vt:lpstr>
      <vt:lpstr>Neural Network: What is estimated?</vt:lpstr>
      <vt:lpstr>Neural Network: What is estimated?</vt:lpstr>
      <vt:lpstr>Neural Network: What is estimated?</vt:lpstr>
      <vt:lpstr>Neural Network: What is estimated?</vt:lpstr>
      <vt:lpstr>Neural Network: What is estimated?</vt:lpstr>
      <vt:lpstr>Neural Network: Loss Functions</vt:lpstr>
      <vt:lpstr>PowerPoint Presentation</vt:lpstr>
      <vt:lpstr>Neural Network: Loss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Gunnvant Saini</dc:creator>
  <cp:lastModifiedBy>Gunnvant Saini</cp:lastModifiedBy>
  <cp:revision>1</cp:revision>
  <dcterms:created xsi:type="dcterms:W3CDTF">2021-10-12T10:18:08Z</dcterms:created>
  <dcterms:modified xsi:type="dcterms:W3CDTF">2021-10-12T10:20:59Z</dcterms:modified>
</cp:coreProperties>
</file>