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EA3E4-AC6D-3E4B-A82F-C537621D9271}" v="575" dt="2021-10-15T05:30:0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03" d="100"/>
          <a:sy n="103" d="100"/>
        </p:scale>
        <p:origin x="8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64E1-58BA-4640-991F-168A2972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0458-8E7A-C54F-AFA6-23108D02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90AE-6FC4-BC4F-BDAF-0EAC2BD9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DB13-E197-5641-A40B-444D3912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6259-2766-9948-B93F-EEE6D04E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8C1-5545-5B42-9EC5-DCB37258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D7E32-E3D2-C94B-98B7-7847CB98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C87E-B518-4A4B-A2A5-ACFB7DF7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9ADF-5447-5941-91BC-39068655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85B6-60EE-4243-B85E-49292C1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2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352A7-C834-A846-AD36-290B883E3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7D4AF-F999-2446-8588-99BC1075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2363-A411-7A41-A0A4-D2F8D841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E63E-B6CC-8544-BBEA-8E9FACC1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F024-B092-5844-8AE6-249C682F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E15E-96A7-5745-988F-BE0389F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4BD1-F205-A341-9B44-068480A5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08EA-ED9B-0145-B82F-19763626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2295-EF94-F344-BC48-4A0881FF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4106-D843-6F40-B7CE-6CB8E645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3F53-B000-A64A-BF50-0785355D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FD29-18FF-5E45-9B03-3BDBF308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96DE-1189-7B45-A263-3B825D81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FAAE-9527-0A4C-A5C7-524E2F0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B2F1-E890-744C-9206-F0B06410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1483-3481-A548-9E93-0BF59E14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34C2-060A-B347-9842-06E005A2B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84AFE-8DD0-5D41-9351-C64CECFE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1CFE-B030-6D4B-9039-6AA32FBA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7FFF2-F1FA-CE46-8412-C067C929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3BA04-1414-6842-BEF5-F0504F1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BDA-9B02-B34A-8CC3-224F67B0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A115-404F-354F-9B78-1FE8D098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85D30-CD6D-0644-B2C2-2F1E19FC9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BCB86-4F4D-1445-BA9A-E754A7AA8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D315D-0FE6-6544-9A66-0D0B625B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3754C-1769-BC47-BD64-14CB8CB4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6C917-8064-B148-9B77-78600519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1A8EF-8335-E445-9C6C-6E156D5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8800-F0D1-A943-AF11-78C75441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EEF46-7CBA-4943-AE73-87B46F02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3B7A0-B806-C343-B6E1-7C17B310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603BA-6585-DD44-8569-B55E407B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AC15A-90CA-5840-819D-726EFC67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7BF47-B819-BC48-A20D-B180B5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7001-81FD-9E48-9DAA-E7967CF3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96EF-3074-B345-ADD9-FF8F1297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E9A9-6A53-8A43-AC42-0B2F0B69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D302E-A17B-184D-959C-D21779A2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A1EE-8D8D-6A47-ABA7-C800674D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C943-B84B-1B47-A9CA-1D5FA70C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8D64-69F1-9543-9FC6-AC6B088B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E95-E6DB-3642-B35A-1AA1A804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8E00C-10B8-A045-B256-E3B981704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3BD1C-9D70-EA46-BC2F-B6E61841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CF215-6D9A-E942-9BF0-F3CF7B0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F24A-6EBA-7E4A-B8DF-5F65332C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27EC-A0CA-1E40-8715-486BEB48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11E80-7364-A542-86F4-22674974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24E9-0894-9F40-B69C-2CA84632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78D8-6B42-0A49-ACE9-B3004D1B5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82390-267C-374D-8955-43A501C3E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29DD-AD40-9A41-8BD2-EDB0CDB99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2CE-8311-9F47-A5B4-128AFCA3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59E77-F280-B145-943E-0301606AE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84435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/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blipFill>
                <a:blip r:embed="rId6"/>
                <a:stretch>
                  <a:fillRect l="-1258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7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92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/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blipFill>
                <a:blip r:embed="rId6"/>
                <a:stretch>
                  <a:fillRect l="-1258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7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8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86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/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blipFill>
                <a:blip r:embed="rId6"/>
                <a:stretch>
                  <a:fillRect l="-1258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7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8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5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/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blipFill>
                <a:blip r:embed="rId6"/>
                <a:stretch>
                  <a:fillRect l="-1258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7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8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9EAE5B9-44FD-334E-AEB3-026414CF3A70}"/>
              </a:ext>
            </a:extLst>
          </p:cNvPr>
          <p:cNvSpPr/>
          <p:nvPr/>
        </p:nvSpPr>
        <p:spPr>
          <a:xfrm>
            <a:off x="4300151" y="5483031"/>
            <a:ext cx="2669060" cy="1078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see the recursive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334724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29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2485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/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AA36217-A43E-2244-9BEB-A0D667960378}"/>
              </a:ext>
            </a:extLst>
          </p:cNvPr>
          <p:cNvSpPr/>
          <p:nvPr/>
        </p:nvSpPr>
        <p:spPr>
          <a:xfrm>
            <a:off x="3136900" y="2762250"/>
            <a:ext cx="444500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/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AA36217-A43E-2244-9BEB-A0D667960378}"/>
              </a:ext>
            </a:extLst>
          </p:cNvPr>
          <p:cNvSpPr/>
          <p:nvPr/>
        </p:nvSpPr>
        <p:spPr>
          <a:xfrm>
            <a:off x="3136900" y="2762250"/>
            <a:ext cx="444500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82F000-35BD-3F4F-A27B-995E6717B40F}"/>
                  </a:ext>
                </a:extLst>
              </p:cNvPr>
              <p:cNvSpPr txBox="1"/>
              <p:nvPr/>
            </p:nvSpPr>
            <p:spPr>
              <a:xfrm>
                <a:off x="495300" y="549644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82F000-35BD-3F4F-A27B-995E6717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496440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16E883F-4356-4843-B125-64BDD4F1799C}"/>
              </a:ext>
            </a:extLst>
          </p:cNvPr>
          <p:cNvSpPr/>
          <p:nvPr/>
        </p:nvSpPr>
        <p:spPr>
          <a:xfrm>
            <a:off x="7708900" y="2629415"/>
            <a:ext cx="508000" cy="336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6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0B51CE-3C6B-AD4F-8DBE-7BB211999253}"/>
                  </a:ext>
                </a:extLst>
              </p:cNvPr>
              <p:cNvSpPr txBox="1"/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0B51CE-3C6B-AD4F-8DBE-7BB21199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blipFill>
                <a:blip r:embed="rId6"/>
                <a:stretch>
                  <a:fillRect l="-1258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85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/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7F4F2-328F-E94F-A049-956C444B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885588"/>
                <a:ext cx="2010935" cy="1626599"/>
              </a:xfrm>
              <a:prstGeom prst="rect">
                <a:avLst/>
              </a:prstGeom>
              <a:blipFill>
                <a:blip r:embed="rId6"/>
                <a:stretch>
                  <a:fillRect l="-1258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39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595</Words>
  <Application>Microsoft Macintosh PowerPoint</Application>
  <PresentationFormat>Widescreen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Gunnvant Saini</dc:creator>
  <cp:lastModifiedBy>Gunnvant Saini</cp:lastModifiedBy>
  <cp:revision>1</cp:revision>
  <dcterms:created xsi:type="dcterms:W3CDTF">2021-10-15T04:36:54Z</dcterms:created>
  <dcterms:modified xsi:type="dcterms:W3CDTF">2021-10-15T05:31:13Z</dcterms:modified>
</cp:coreProperties>
</file>