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EA3E4-AC6D-3E4B-A82F-C537621D9271}" v="3209" dt="2021-10-15T08:58:2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110" d="100"/>
          <a:sy n="110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95636-4DB1-AC4D-85DB-13CEBB6937F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6C808-CAAC-6F41-9E94-8F1B3CFF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C808-CAAC-6F41-9E94-8F1B3CFF6B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5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C808-CAAC-6F41-9E94-8F1B3CFF6B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7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C808-CAAC-6F41-9E94-8F1B3CFF6B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C808-CAAC-6F41-9E94-8F1B3CFF6B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C808-CAAC-6F41-9E94-8F1B3CFF6B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C808-CAAC-6F41-9E94-8F1B3CFF6B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64E1-58BA-4640-991F-168A2972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0458-8E7A-C54F-AFA6-23108D022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90AE-6FC4-BC4F-BDAF-0EAC2BD9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6DB13-E197-5641-A40B-444D3912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6259-2766-9948-B93F-EEE6D04E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8C1-5545-5B42-9EC5-DCB37258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D7E32-E3D2-C94B-98B7-7847CB98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C87E-B518-4A4B-A2A5-ACFB7DF7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9ADF-5447-5941-91BC-39068655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85B6-60EE-4243-B85E-49292C1E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2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352A7-C834-A846-AD36-290B883E3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7D4AF-F999-2446-8588-99BC10750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2363-A411-7A41-A0A4-D2F8D841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E63E-B6CC-8544-BBEA-8E9FACC1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F024-B092-5844-8AE6-249C682F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E15E-96A7-5745-988F-BE0389F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4BD1-F205-A341-9B44-068480A5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08EA-ED9B-0145-B82F-19763626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2295-EF94-F344-BC48-4A0881FF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4106-D843-6F40-B7CE-6CB8E645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3F53-B000-A64A-BF50-0785355D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8FD29-18FF-5E45-9B03-3BDBF308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96DE-1189-7B45-A263-3B825D81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FAAE-9527-0A4C-A5C7-524E2F09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B2F1-E890-744C-9206-F0B06410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1483-3481-A548-9E93-0BF59E14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34C2-060A-B347-9842-06E005A2B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84AFE-8DD0-5D41-9351-C64CECFE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E1CFE-B030-6D4B-9039-6AA32FBA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7FFF2-F1FA-CE46-8412-C067C929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3BA04-1414-6842-BEF5-F0504F12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BDA-9B02-B34A-8CC3-224F67B0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A115-404F-354F-9B78-1FE8D098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85D30-CD6D-0644-B2C2-2F1E19FC9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BCB86-4F4D-1445-BA9A-E754A7AA8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D315D-0FE6-6544-9A66-0D0B625B5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3754C-1769-BC47-BD64-14CB8CB4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6C917-8064-B148-9B77-78600519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1A8EF-8335-E445-9C6C-6E156D5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8800-F0D1-A943-AF11-78C75441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EEF46-7CBA-4943-AE73-87B46F02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3B7A0-B806-C343-B6E1-7C17B310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603BA-6585-DD44-8569-B55E407B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AC15A-90CA-5840-819D-726EFC67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7BF47-B819-BC48-A20D-B180B5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7001-81FD-9E48-9DAA-E7967CF3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96EF-3074-B345-ADD9-FF8F1297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E9A9-6A53-8A43-AC42-0B2F0B69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D302E-A17B-184D-959C-D21779A21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1A1EE-8D8D-6A47-ABA7-C800674D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4C943-B84B-1B47-A9CA-1D5FA70C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8D64-69F1-9543-9FC6-AC6B088B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E95-E6DB-3642-B35A-1AA1A804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8E00C-10B8-A045-B256-E3B981704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3BD1C-9D70-EA46-BC2F-B6E61841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CF215-6D9A-E942-9BF0-F3CF7B0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AF24A-6EBA-7E4A-B8DF-5F65332C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27EC-A0CA-1E40-8715-486BEB48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11E80-7364-A542-86F4-22674974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324E9-0894-9F40-B69C-2CA84632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78D8-6B42-0A49-ACE9-B3004D1B5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82390-267C-374D-8955-43A501C3E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29DD-AD40-9A41-8BD2-EDB0CDB99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2CE-8311-9F47-A5B4-128AFCA3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59E77-F280-B145-943E-0301606AE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Gunnvant</a:t>
            </a:r>
            <a:r>
              <a:rPr lang="en-US" dirty="0"/>
              <a:t> Saini</a:t>
            </a:r>
          </a:p>
        </p:txBody>
      </p:sp>
    </p:spTree>
    <p:extLst>
      <p:ext uri="{BB962C8B-B14F-4D97-AF65-F5344CB8AC3E}">
        <p14:creationId xmlns:p14="http://schemas.microsoft.com/office/powerpoint/2010/main" val="84435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6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ACC120-223A-664E-A655-5C4CB66F3ABB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ACC120-223A-664E-A655-5C4CB66F3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7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92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6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/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blipFill>
                <a:blip r:embed="rId7"/>
                <a:stretch>
                  <a:fillRect l="-1176" t="-4255" r="-11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1665F1-CF5F-D84E-AB54-25B2F882D559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1665F1-CF5F-D84E-AB54-25B2F882D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8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86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6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/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blipFill>
                <a:blip r:embed="rId7"/>
                <a:stretch>
                  <a:fillRect l="-1176" t="-4255" r="-11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1DEF83-8680-514D-BFE8-A0F71003F22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1DEF83-8680-514D-BFE8-A0F71003F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8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5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6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/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blipFill>
                <a:blip r:embed="rId7"/>
                <a:stretch>
                  <a:fillRect l="-1176" t="-4255" r="-11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9EAE5B9-44FD-334E-AEB3-026414CF3A70}"/>
              </a:ext>
            </a:extLst>
          </p:cNvPr>
          <p:cNvSpPr/>
          <p:nvPr/>
        </p:nvSpPr>
        <p:spPr>
          <a:xfrm>
            <a:off x="4300151" y="5483031"/>
            <a:ext cx="2669060" cy="1078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you see the recursive relationship?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B54BC-32DE-5A4A-A6DC-277A6B6FC401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B54BC-32DE-5A4A-A6DC-277A6B6F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8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24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4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EC97D60F-77DD-514B-B4AB-C99D059D1043}"/>
              </a:ext>
            </a:extLst>
          </p:cNvPr>
          <p:cNvSpPr/>
          <p:nvPr/>
        </p:nvSpPr>
        <p:spPr>
          <a:xfrm>
            <a:off x="3473106" y="5312346"/>
            <a:ext cx="3086787" cy="10414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we expand this expression further?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007E38-C9B6-0C42-8ED6-94654625E5B5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007E38-C9B6-0C42-8ED6-94654625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5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51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11144076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∗……∗−(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11144076" cy="575286"/>
              </a:xfrm>
              <a:prstGeom prst="rect">
                <a:avLst/>
              </a:prstGeom>
              <a:blipFill>
                <a:blip r:embed="rId4"/>
                <a:stretch>
                  <a:fillRect l="-114" t="-4255" r="-2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74F72-B76E-FC43-BE53-53BE7EF9F5BE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74F72-B76E-FC43-BE53-53BE7EF9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5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37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2305311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2305311" cy="575286"/>
              </a:xfrm>
              <a:prstGeom prst="rect">
                <a:avLst/>
              </a:prstGeom>
              <a:blipFill>
                <a:blip r:embed="rId5"/>
                <a:stretch>
                  <a:fillRect l="-1639" t="-4348" r="-2186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82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4915000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4915000" cy="575286"/>
              </a:xfrm>
              <a:prstGeom prst="rect">
                <a:avLst/>
              </a:prstGeom>
              <a:blipFill>
                <a:blip r:embed="rId5"/>
                <a:stretch>
                  <a:fillRect t="-434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7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38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729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/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blipFill>
                <a:blip r:embed="rId6"/>
                <a:stretch>
                  <a:fillRect l="-20833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58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/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blipFill>
                <a:blip r:embed="rId6"/>
                <a:stretch>
                  <a:fillRect l="-20833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/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blipFill>
                <a:blip r:embed="rId7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76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/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blipFill>
                <a:blip r:embed="rId6"/>
                <a:stretch>
                  <a:fillRect l="-20833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/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blipFill>
                <a:blip r:embed="rId7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383FB5-66AA-274B-BDAA-D883F6808517}"/>
                  </a:ext>
                </a:extLst>
              </p:cNvPr>
              <p:cNvSpPr txBox="1"/>
              <p:nvPr/>
            </p:nvSpPr>
            <p:spPr>
              <a:xfrm>
                <a:off x="5865610" y="5460178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383FB5-66AA-274B-BDAA-D883F6808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10" y="5460178"/>
                <a:ext cx="298094" cy="276999"/>
              </a:xfrm>
              <a:prstGeom prst="rect">
                <a:avLst/>
              </a:prstGeom>
              <a:blipFill>
                <a:blip r:embed="rId8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815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/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blipFill>
                <a:blip r:embed="rId6"/>
                <a:stretch>
                  <a:fillRect l="-20833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/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blipFill>
                <a:blip r:embed="rId7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383FB5-66AA-274B-BDAA-D883F6808517}"/>
                  </a:ext>
                </a:extLst>
              </p:cNvPr>
              <p:cNvSpPr txBox="1"/>
              <p:nvPr/>
            </p:nvSpPr>
            <p:spPr>
              <a:xfrm>
                <a:off x="5865610" y="5460178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383FB5-66AA-274B-BDAA-D883F6808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10" y="5460178"/>
                <a:ext cx="298094" cy="276999"/>
              </a:xfrm>
              <a:prstGeom prst="rect">
                <a:avLst/>
              </a:prstGeom>
              <a:blipFill>
                <a:blip r:embed="rId8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DA0609-716C-8F42-8961-98291D5D02A4}"/>
                  </a:ext>
                </a:extLst>
              </p:cNvPr>
              <p:cNvSpPr txBox="1"/>
              <p:nvPr/>
            </p:nvSpPr>
            <p:spPr>
              <a:xfrm>
                <a:off x="9366678" y="5517023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DA0609-716C-8F42-8961-98291D5D0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678" y="5517023"/>
                <a:ext cx="298094" cy="276999"/>
              </a:xfrm>
              <a:prstGeom prst="rect">
                <a:avLst/>
              </a:prstGeom>
              <a:blipFill>
                <a:blip r:embed="rId9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2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</p:spTree>
    <p:extLst>
      <p:ext uri="{BB962C8B-B14F-4D97-AF65-F5344CB8AC3E}">
        <p14:creationId xmlns:p14="http://schemas.microsoft.com/office/powerpoint/2010/main" val="292800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239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21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239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303135" y="2783239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135" y="2783239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1628" t="-144444" r="-2791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258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239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303135" y="2783239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135" y="2783239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1628" t="-144444" r="-2791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/>
              <p:nvPr/>
            </p:nvSpPr>
            <p:spPr>
              <a:xfrm>
                <a:off x="9303135" y="3645082"/>
                <a:ext cx="1595950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135" y="3645082"/>
                <a:ext cx="1595950" cy="638957"/>
              </a:xfrm>
              <a:prstGeom prst="rect">
                <a:avLst/>
              </a:prstGeom>
              <a:blipFill>
                <a:blip r:embed="rId5"/>
                <a:stretch>
                  <a:fillRect l="-3150"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573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510089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089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985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439467" y="2783239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467" y="2783239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1628" t="-144444" r="-2326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/>
              <p:nvPr/>
            </p:nvSpPr>
            <p:spPr>
              <a:xfrm>
                <a:off x="9461320" y="3645082"/>
                <a:ext cx="1595950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3645082"/>
                <a:ext cx="1595950" cy="638957"/>
              </a:xfrm>
              <a:prstGeom prst="rect">
                <a:avLst/>
              </a:prstGeom>
              <a:blipFill>
                <a:blip r:embed="rId5"/>
                <a:stretch>
                  <a:fillRect l="-2362" t="-1961" r="-78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FA1D8F-55B2-DD4F-AA09-9EB52CC8DDB4}"/>
                  </a:ext>
                </a:extLst>
              </p:cNvPr>
              <p:cNvSpPr txBox="1"/>
              <p:nvPr/>
            </p:nvSpPr>
            <p:spPr>
              <a:xfrm>
                <a:off x="9549176" y="4636562"/>
                <a:ext cx="1249958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FA1D8F-55B2-DD4F-AA09-9EB52CC8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176" y="4636562"/>
                <a:ext cx="1249958" cy="638957"/>
              </a:xfrm>
              <a:prstGeom prst="rect">
                <a:avLst/>
              </a:prstGeom>
              <a:blipFill>
                <a:blip r:embed="rId6"/>
                <a:stretch>
                  <a:fillRect l="-4000" t="-3922" r="-1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670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2E84-01C5-1541-AB01-7300338F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2B90F-8FC0-184C-996E-71556638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333466-AC75-544F-B92C-FE3CA3E8B36C}"/>
                  </a:ext>
                </a:extLst>
              </p:cNvPr>
              <p:cNvSpPr txBox="1"/>
              <p:nvPr/>
            </p:nvSpPr>
            <p:spPr>
              <a:xfrm>
                <a:off x="9510089" y="1921396"/>
                <a:ext cx="1684499" cy="639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333466-AC75-544F-B92C-FE3CA3E8B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089" y="1921396"/>
                <a:ext cx="1684499" cy="639791"/>
              </a:xfrm>
              <a:prstGeom prst="rect">
                <a:avLst/>
              </a:prstGeom>
              <a:blipFill>
                <a:blip r:embed="rId3"/>
                <a:stretch>
                  <a:fillRect l="-2985" t="-1961" r="-447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4B39A-688A-A94B-814F-AAFA5BB7C58D}"/>
                  </a:ext>
                </a:extLst>
              </p:cNvPr>
              <p:cNvSpPr txBox="1"/>
              <p:nvPr/>
            </p:nvSpPr>
            <p:spPr>
              <a:xfrm>
                <a:off x="9346840" y="3059005"/>
                <a:ext cx="2784480" cy="1537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𝑑𝑒𝑓𝑖𝑛𝑖𝑡𝑖𝑖𝑜𝑛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4B39A-688A-A94B-814F-AAFA5BB7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840" y="3059005"/>
                <a:ext cx="2784480" cy="1537344"/>
              </a:xfrm>
              <a:prstGeom prst="rect">
                <a:avLst/>
              </a:prstGeom>
              <a:blipFill>
                <a:blip r:embed="rId4"/>
                <a:stretch>
                  <a:fillRect l="-1357" t="-820" r="-226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3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24857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3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80939" y="2013994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5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2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514FCD4-B0AC-6949-A193-F27579B2E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AB89CA-9823-E94A-AFD0-8CC116DFCFAF}"/>
              </a:ext>
            </a:extLst>
          </p:cNvPr>
          <p:cNvSpPr/>
          <p:nvPr/>
        </p:nvSpPr>
        <p:spPr>
          <a:xfrm>
            <a:off x="1180939" y="2013994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CA6E32-22ED-C54D-B8D4-8B513EA44FB2}"/>
                  </a:ext>
                </a:extLst>
              </p:cNvPr>
              <p:cNvSpPr txBox="1"/>
              <p:nvPr/>
            </p:nvSpPr>
            <p:spPr>
              <a:xfrm>
                <a:off x="9770722" y="2535073"/>
                <a:ext cx="953594" cy="592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CA6E32-22ED-C54D-B8D4-8B513EA4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722" y="2535073"/>
                <a:ext cx="953594" cy="592406"/>
              </a:xfrm>
              <a:prstGeom prst="rect">
                <a:avLst/>
              </a:prstGeom>
              <a:blipFill>
                <a:blip r:embed="rId4"/>
                <a:stretch>
                  <a:fillRect l="-5263" t="-2083" r="-131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29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3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5B423C-7A8B-CA45-98EF-E33337AE2A83}"/>
                  </a:ext>
                </a:extLst>
              </p:cNvPr>
              <p:cNvSpPr txBox="1"/>
              <p:nvPr/>
            </p:nvSpPr>
            <p:spPr>
              <a:xfrm>
                <a:off x="9770722" y="2535073"/>
                <a:ext cx="953594" cy="592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5B423C-7A8B-CA45-98EF-E33337AE2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722" y="2535073"/>
                <a:ext cx="953594" cy="592406"/>
              </a:xfrm>
              <a:prstGeom prst="rect">
                <a:avLst/>
              </a:prstGeom>
              <a:blipFill>
                <a:blip r:embed="rId4"/>
                <a:stretch>
                  <a:fillRect l="-5263" t="-2083" r="-131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B682D-8A40-4E4C-9E0D-1CC89920521D}"/>
                  </a:ext>
                </a:extLst>
              </p:cNvPr>
              <p:cNvSpPr txBox="1"/>
              <p:nvPr/>
            </p:nvSpPr>
            <p:spPr>
              <a:xfrm>
                <a:off x="6875674" y="5064340"/>
                <a:ext cx="4595149" cy="67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Changing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will impact what values in the network?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B682D-8A40-4E4C-9E0D-1CC89920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674" y="5064340"/>
                <a:ext cx="4595149" cy="674031"/>
              </a:xfrm>
              <a:prstGeom prst="rect">
                <a:avLst/>
              </a:prstGeom>
              <a:blipFill>
                <a:blip r:embed="rId5"/>
                <a:stretch>
                  <a:fillRect l="-1102" t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D8FC929-15DE-FE4C-AB3A-1E5DCC29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7C22433-CA90-6445-9DF7-BE1DE9407E5F}"/>
              </a:ext>
            </a:extLst>
          </p:cNvPr>
          <p:cNvSpPr/>
          <p:nvPr/>
        </p:nvSpPr>
        <p:spPr>
          <a:xfrm>
            <a:off x="1180939" y="2013994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2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3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5B423C-7A8B-CA45-98EF-E33337AE2A83}"/>
                  </a:ext>
                </a:extLst>
              </p:cNvPr>
              <p:cNvSpPr txBox="1"/>
              <p:nvPr/>
            </p:nvSpPr>
            <p:spPr>
              <a:xfrm>
                <a:off x="9223077" y="2562876"/>
                <a:ext cx="953594" cy="592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5B423C-7A8B-CA45-98EF-E33337AE2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077" y="2562876"/>
                <a:ext cx="953594" cy="592406"/>
              </a:xfrm>
              <a:prstGeom prst="rect">
                <a:avLst/>
              </a:prstGeom>
              <a:blipFill>
                <a:blip r:embed="rId4"/>
                <a:stretch>
                  <a:fillRect l="-6579" t="-2083" r="-131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B682D-8A40-4E4C-9E0D-1CC89920521D}"/>
                  </a:ext>
                </a:extLst>
              </p:cNvPr>
              <p:cNvSpPr txBox="1"/>
              <p:nvPr/>
            </p:nvSpPr>
            <p:spPr>
              <a:xfrm>
                <a:off x="6840638" y="4479403"/>
                <a:ext cx="4595149" cy="64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Changing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will impact what values in the network?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B682D-8A40-4E4C-9E0D-1CC89920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638" y="4479403"/>
                <a:ext cx="4595149" cy="649537"/>
              </a:xfrm>
              <a:prstGeom prst="rect">
                <a:avLst/>
              </a:prstGeom>
              <a:blipFill>
                <a:blip r:embed="rId5"/>
                <a:stretch>
                  <a:fillRect l="-110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54781" y="413199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B682D-8A40-4E4C-9E0D-1CC89920521D}"/>
                  </a:ext>
                </a:extLst>
              </p:cNvPr>
              <p:cNvSpPr txBox="1"/>
              <p:nvPr/>
            </p:nvSpPr>
            <p:spPr>
              <a:xfrm>
                <a:off x="6840638" y="4479403"/>
                <a:ext cx="4595149" cy="64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Changing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will impact what values in the network?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B682D-8A40-4E4C-9E0D-1CC89920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638" y="4479403"/>
                <a:ext cx="4595149" cy="649537"/>
              </a:xfrm>
              <a:prstGeom prst="rect">
                <a:avLst/>
              </a:prstGeom>
              <a:blipFill>
                <a:blip r:embed="rId5"/>
                <a:stretch>
                  <a:fillRect l="-110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54781" y="413199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/>
              <p:nvPr/>
            </p:nvSpPr>
            <p:spPr>
              <a:xfrm>
                <a:off x="6398854" y="3678650"/>
                <a:ext cx="5356210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3678650"/>
                <a:ext cx="5356210" cy="628185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57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54781" y="413199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/>
              <p:nvPr/>
            </p:nvSpPr>
            <p:spPr>
              <a:xfrm>
                <a:off x="6398854" y="3678650"/>
                <a:ext cx="2367699" cy="777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3678650"/>
                <a:ext cx="2367699" cy="777585"/>
              </a:xfrm>
              <a:prstGeom prst="rect">
                <a:avLst/>
              </a:prstGeom>
              <a:blipFill>
                <a:blip r:embed="rId5"/>
                <a:stretch>
                  <a:fillRect l="-2139" t="-111290" r="-535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41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54781" y="413199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/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blipFill>
                <a:blip r:embed="rId5"/>
                <a:stretch>
                  <a:fillRect l="-1667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99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54781" y="413199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/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blipFill>
                <a:blip r:embed="rId5"/>
                <a:stretch>
                  <a:fillRect l="-1667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93FE-35E0-154E-9E46-585C91426C6C}"/>
                  </a:ext>
                </a:extLst>
              </p:cNvPr>
              <p:cNvSpPr txBox="1"/>
              <p:nvPr/>
            </p:nvSpPr>
            <p:spPr>
              <a:xfrm>
                <a:off x="6398854" y="4648191"/>
                <a:ext cx="4892237" cy="10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93FE-35E0-154E-9E46-585C9142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4648191"/>
                <a:ext cx="4892237" cy="1036887"/>
              </a:xfrm>
              <a:prstGeom prst="rect">
                <a:avLst/>
              </a:prstGeom>
              <a:blipFill>
                <a:blip r:embed="rId6"/>
                <a:stretch>
                  <a:fillRect l="-779" t="-92771" b="-95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504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43206" y="415514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/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blipFill>
                <a:blip r:embed="rId5"/>
                <a:stretch>
                  <a:fillRect l="-1667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93FE-35E0-154E-9E46-585C91426C6C}"/>
                  </a:ext>
                </a:extLst>
              </p:cNvPr>
              <p:cNvSpPr txBox="1"/>
              <p:nvPr/>
            </p:nvSpPr>
            <p:spPr>
              <a:xfrm>
                <a:off x="6398854" y="4648191"/>
                <a:ext cx="4941994" cy="1370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𝐶𝑜𝑚𝑏𝑖𝑛𝑖𝑛𝑔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93FE-35E0-154E-9E46-585C9142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4648191"/>
                <a:ext cx="4941994" cy="1370312"/>
              </a:xfrm>
              <a:prstGeom prst="rect">
                <a:avLst/>
              </a:prstGeom>
              <a:blipFill>
                <a:blip r:embed="rId6"/>
                <a:stretch>
                  <a:fillRect l="-771" t="-70642" b="-48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395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1628" t="-149057" r="-2326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43206" y="415514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/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blipFill>
                <a:blip r:embed="rId5"/>
                <a:stretch>
                  <a:fillRect l="-1667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93FE-35E0-154E-9E46-585C91426C6C}"/>
                  </a:ext>
                </a:extLst>
              </p:cNvPr>
              <p:cNvSpPr txBox="1"/>
              <p:nvPr/>
            </p:nvSpPr>
            <p:spPr>
              <a:xfrm>
                <a:off x="6398854" y="4648191"/>
                <a:ext cx="4892237" cy="164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𝐶𝑜𝑚𝑏𝑖𝑛𝑖𝑛𝑔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𝑔𝑒𝑛𝑒𝑟𝑎𝑙𝑖𝑧𝑖𝑛𝑔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𝑎𝑏𝑜𝑣𝑒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93FE-35E0-154E-9E46-585C9142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4648191"/>
                <a:ext cx="4892237" cy="1647246"/>
              </a:xfrm>
              <a:prstGeom prst="rect">
                <a:avLst/>
              </a:prstGeom>
              <a:blipFill>
                <a:blip r:embed="rId6"/>
                <a:stretch>
                  <a:fillRect l="-1299" t="-58779" b="-2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42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5FFE5-C2E6-5548-A9A0-D36E81ADD750}"/>
              </a:ext>
            </a:extLst>
          </p:cNvPr>
          <p:cNvSpPr/>
          <p:nvPr/>
        </p:nvSpPr>
        <p:spPr>
          <a:xfrm>
            <a:off x="1663700" y="2679700"/>
            <a:ext cx="5588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71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Ref: http://</a:t>
            </a:r>
            <a:r>
              <a:rPr lang="en-US" dirty="0" err="1"/>
              <a:t>neuralnetworksanddeeplearning.com</a:t>
            </a:r>
            <a:r>
              <a:rPr lang="en-US" dirty="0"/>
              <a:t>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/>
              <p:nvPr/>
            </p:nvSpPr>
            <p:spPr>
              <a:xfrm>
                <a:off x="9171953" y="1479825"/>
                <a:ext cx="1595950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953" y="1479825"/>
                <a:ext cx="1595950" cy="638957"/>
              </a:xfrm>
              <a:prstGeom prst="rect">
                <a:avLst/>
              </a:prstGeom>
              <a:blipFill>
                <a:blip r:embed="rId3"/>
                <a:stretch>
                  <a:fillRect l="-3175" t="-1923" r="-79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B40C0-2310-6345-88BC-AC3FDFB08BA7}"/>
                  </a:ext>
                </a:extLst>
              </p:cNvPr>
              <p:cNvSpPr txBox="1"/>
              <p:nvPr/>
            </p:nvSpPr>
            <p:spPr>
              <a:xfrm>
                <a:off x="9068764" y="2589355"/>
                <a:ext cx="1969898" cy="710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B40C0-2310-6345-88BC-AC3FDFB08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64" y="2589355"/>
                <a:ext cx="1969898" cy="710964"/>
              </a:xfrm>
              <a:prstGeom prst="rect">
                <a:avLst/>
              </a:prstGeom>
              <a:blipFill>
                <a:blip r:embed="rId4"/>
                <a:stretch>
                  <a:fillRect l="-2564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347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Ref: http://</a:t>
            </a:r>
            <a:r>
              <a:rPr lang="en-US" dirty="0" err="1"/>
              <a:t>neuralnetworksanddeeplearning.com</a:t>
            </a:r>
            <a:r>
              <a:rPr lang="en-US" dirty="0"/>
              <a:t>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/>
              <p:nvPr/>
            </p:nvSpPr>
            <p:spPr>
              <a:xfrm>
                <a:off x="9171953" y="1479825"/>
                <a:ext cx="1595950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953" y="1479825"/>
                <a:ext cx="1595950" cy="638957"/>
              </a:xfrm>
              <a:prstGeom prst="rect">
                <a:avLst/>
              </a:prstGeom>
              <a:blipFill>
                <a:blip r:embed="rId3"/>
                <a:stretch>
                  <a:fillRect l="-3175" t="-1923" r="-79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B40C0-2310-6345-88BC-AC3FDFB08BA7}"/>
                  </a:ext>
                </a:extLst>
              </p:cNvPr>
              <p:cNvSpPr txBox="1"/>
              <p:nvPr/>
            </p:nvSpPr>
            <p:spPr>
              <a:xfrm>
                <a:off x="5557759" y="3932018"/>
                <a:ext cx="4412169" cy="721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B40C0-2310-6345-88BC-AC3FDFB08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759" y="3932018"/>
                <a:ext cx="4412169" cy="721031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09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Ref: http://</a:t>
            </a:r>
            <a:r>
              <a:rPr lang="en-US" dirty="0" err="1"/>
              <a:t>neuralnetworksanddeeplearning.com</a:t>
            </a:r>
            <a:r>
              <a:rPr lang="en-US" dirty="0"/>
              <a:t>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/>
              <p:nvPr/>
            </p:nvSpPr>
            <p:spPr>
              <a:xfrm>
                <a:off x="9171953" y="1479825"/>
                <a:ext cx="1632370" cy="648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p>
                          </m:sSub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953" y="1479825"/>
                <a:ext cx="1632370" cy="648960"/>
              </a:xfrm>
              <a:prstGeom prst="rect">
                <a:avLst/>
              </a:prstGeom>
              <a:blipFill>
                <a:blip r:embed="rId3"/>
                <a:stretch>
                  <a:fillRect l="-3101" t="-1923" r="-155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B40C0-2310-6345-88BC-AC3FDFB08BA7}"/>
                  </a:ext>
                </a:extLst>
              </p:cNvPr>
              <p:cNvSpPr txBox="1"/>
              <p:nvPr/>
            </p:nvSpPr>
            <p:spPr>
              <a:xfrm>
                <a:off x="5557759" y="3932018"/>
                <a:ext cx="5351017" cy="752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B40C0-2310-6345-88BC-AC3FDFB08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759" y="3932018"/>
                <a:ext cx="5351017" cy="75232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3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5FFE5-C2E6-5548-A9A0-D36E81ADD750}"/>
              </a:ext>
            </a:extLst>
          </p:cNvPr>
          <p:cNvSpPr/>
          <p:nvPr/>
        </p:nvSpPr>
        <p:spPr>
          <a:xfrm>
            <a:off x="1663700" y="2679700"/>
            <a:ext cx="5588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/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AA36217-A43E-2244-9BEB-A0D667960378}"/>
              </a:ext>
            </a:extLst>
          </p:cNvPr>
          <p:cNvSpPr/>
          <p:nvPr/>
        </p:nvSpPr>
        <p:spPr>
          <a:xfrm>
            <a:off x="3136900" y="2762250"/>
            <a:ext cx="444500" cy="241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5FFE5-C2E6-5548-A9A0-D36E81ADD750}"/>
              </a:ext>
            </a:extLst>
          </p:cNvPr>
          <p:cNvSpPr/>
          <p:nvPr/>
        </p:nvSpPr>
        <p:spPr>
          <a:xfrm>
            <a:off x="1663700" y="2679700"/>
            <a:ext cx="5588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/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AA36217-A43E-2244-9BEB-A0D667960378}"/>
              </a:ext>
            </a:extLst>
          </p:cNvPr>
          <p:cNvSpPr/>
          <p:nvPr/>
        </p:nvSpPr>
        <p:spPr>
          <a:xfrm>
            <a:off x="3136900" y="2762250"/>
            <a:ext cx="444500" cy="241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82F000-35BD-3F4F-A27B-995E6717B40F}"/>
                  </a:ext>
                </a:extLst>
              </p:cNvPr>
              <p:cNvSpPr txBox="1"/>
              <p:nvPr/>
            </p:nvSpPr>
            <p:spPr>
              <a:xfrm>
                <a:off x="495300" y="5496440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82F000-35BD-3F4F-A27B-995E6717B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496440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16E883F-4356-4843-B125-64BDD4F1799C}"/>
              </a:ext>
            </a:extLst>
          </p:cNvPr>
          <p:cNvSpPr/>
          <p:nvPr/>
        </p:nvSpPr>
        <p:spPr>
          <a:xfrm>
            <a:off x="7708900" y="2629415"/>
            <a:ext cx="508000" cy="336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6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8D2FA-67C3-A444-B91D-DA149CDBB19C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8D2FA-67C3-A444-B91D-DA149CDBB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6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85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F54E6A-C1FA-EC43-B002-7D961BCB7262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F54E6A-C1FA-EC43-B002-7D961BCB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6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39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2208</Words>
  <Application>Microsoft Macintosh PowerPoint</Application>
  <PresentationFormat>Widescreen</PresentationFormat>
  <Paragraphs>496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Backpropagation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Backpropagation: Scalar Form 2</vt:lpstr>
      <vt:lpstr>Backpropagation: Scalar Form 2</vt:lpstr>
      <vt:lpstr>Backpropagation: Scalar Form 2</vt:lpstr>
      <vt:lpstr>Backpropagation: Scalar Form 2</vt:lpstr>
      <vt:lpstr>Backpropagation: Scalar Form 2</vt:lpstr>
      <vt:lpstr>Backpropagation: Scalar Form 2</vt:lpstr>
      <vt:lpstr>Backpropagation: Scalar Form 2</vt:lpstr>
      <vt:lpstr>Backpropagation: Scalar Form 2</vt:lpstr>
      <vt:lpstr>Backpropagation Vector Form</vt:lpstr>
      <vt:lpstr>Backpropagation Vector Form</vt:lpstr>
      <vt:lpstr>Backpropagation Vector Form</vt:lpstr>
      <vt:lpstr>Backpropagation Vector Form</vt:lpstr>
      <vt:lpstr>Backpropagation Vector Form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Gunnvant Saini</dc:creator>
  <cp:lastModifiedBy>Gunnvant Saini</cp:lastModifiedBy>
  <cp:revision>1</cp:revision>
  <dcterms:created xsi:type="dcterms:W3CDTF">2021-10-15T04:36:54Z</dcterms:created>
  <dcterms:modified xsi:type="dcterms:W3CDTF">2021-10-15T08:58:35Z</dcterms:modified>
</cp:coreProperties>
</file>