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58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6F54DD-22C6-574A-B647-053298FFDDC3}" v="893" dt="2021-11-10T10:46:57.3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687"/>
  </p:normalViewPr>
  <p:slideViewPr>
    <p:cSldViewPr snapToGrid="0" snapToObjects="1">
      <p:cViewPr>
        <p:scale>
          <a:sx n="120" d="100"/>
          <a:sy n="120" d="100"/>
        </p:scale>
        <p:origin x="256" y="-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2B982-D5B4-7A44-A977-A9D9E98B31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C4F1B2-BDF1-4843-B6B7-2ED5986E3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AC54E-A817-7848-8971-61FE2112F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66AC-AAED-574D-8D05-3F03B44225F4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25920-C4EA-4A41-85CC-D2695915C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A09BC-5486-F64E-96D1-68DC83172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565C-CC6A-EC40-9428-5AFE0F28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3E4B7-BEC4-FB4F-9FF4-38E98B0C3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7A911-780A-424C-9AFA-38F8ACD18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283DB-904D-6446-8018-024B1C998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66AC-AAED-574D-8D05-3F03B44225F4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13528-AD88-624E-BDB0-F3DC352B9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4A754-4601-E245-9744-54B7801C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565C-CC6A-EC40-9428-5AFE0F28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57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B7FE16-673E-7746-BA7B-D7346153B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5911F-BB2F-934A-834B-F02401774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03E91-6C6D-5E4B-8370-4CFE11882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66AC-AAED-574D-8D05-3F03B44225F4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6DCDE-7974-9641-B74C-DBAD03967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903C4-F593-5C45-8DDA-BEBB5D84D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565C-CC6A-EC40-9428-5AFE0F28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61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433BD-66ED-4E4C-BAB6-173164E4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0D94E-A61C-3444-BDDF-E94DF0D46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572C5-F512-BB40-B885-8DAFCB7FB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66AC-AAED-574D-8D05-3F03B44225F4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164EE-2895-374B-A88F-218B6A63E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5A08C-ECAD-E748-BA58-BE0AF2B03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565C-CC6A-EC40-9428-5AFE0F28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96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3444F-C47A-C240-9F57-3C531B364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B5F8F-E4C7-5E4E-9CC1-E6B19EBE6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4FABE-4722-2145-972B-443121F54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66AC-AAED-574D-8D05-3F03B44225F4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D0168-C2BF-2F48-A7C3-567CC827C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032DB-9C2B-8741-9E7E-0DA233B9F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565C-CC6A-EC40-9428-5AFE0F28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75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503F0-2475-9D4C-BEAB-44086079A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58268-AE91-5C48-B8EC-3D5E90D4B3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C6589-75AC-7844-BFBE-80FC39CEF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37C9F-02DD-4046-91D3-6D1FA7978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66AC-AAED-574D-8D05-3F03B44225F4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B9D27-A56B-F847-A58C-8CFED1C79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9B5E7-200C-9448-8DA5-B94D4B5E9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565C-CC6A-EC40-9428-5AFE0F28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82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FF19E-6E10-804E-80B1-7EA1C4639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1C294-A126-1248-82FE-59F4B4D8D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2739C-CC1D-DD44-9942-F03E0B51B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4E399F-666A-F549-B590-87F8775FE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C3B3DC-064D-5341-8F32-563EFA4C44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0FAE74-9DA5-2246-88F7-1C26E2D46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66AC-AAED-574D-8D05-3F03B44225F4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3851D0-0142-3B48-A0BB-ABAE97908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E72242-D838-3846-892D-9FB7F7F20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565C-CC6A-EC40-9428-5AFE0F28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61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28DD-EF67-F54D-9F2B-A5A2E564D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02BDCD-4F70-A345-ACF8-3E8710238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66AC-AAED-574D-8D05-3F03B44225F4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02FC84-174D-6A48-9DD9-50F10A14A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DBAB2-2282-4142-90A1-C02581DB2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565C-CC6A-EC40-9428-5AFE0F28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51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D64999-11F7-E14C-A781-98A5329E7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66AC-AAED-574D-8D05-3F03B44225F4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284EF5-C553-434D-81BE-1CAB3182E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F113D2-448F-9A45-AE3A-F68FE127C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565C-CC6A-EC40-9428-5AFE0F28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22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083FE-0680-F349-9962-E7F1C6D8D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D9FF7-226F-594D-A66B-13C232E0E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04795B-725E-5D4C-AF66-68C367A82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D5492-122F-6A4B-8F2D-1652BF386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66AC-AAED-574D-8D05-3F03B44225F4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29160-AA32-2C4F-A788-9C8ECC42D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82005-9999-9542-BA65-779E76B43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565C-CC6A-EC40-9428-5AFE0F28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4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984EE-4BF2-6D49-82E0-8568A7C90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B95D-26BD-934F-B92E-DAC04D4E58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164F8B-01A6-D24C-AC72-6577019A6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EF7FA-D159-914B-ACF8-B12A4345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66AC-AAED-574D-8D05-3F03B44225F4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AE72B-34DB-AA4F-AFAA-63B86E306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D78AF-7B9A-414C-978B-BCE5ABCCB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565C-CC6A-EC40-9428-5AFE0F28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11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853F45-B77F-F847-A414-0B56976D9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73FF0-CBD8-C748-9AA4-D138959E0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865BC-0CE6-0C44-97BA-48BC186AE4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E66AC-AAED-574D-8D05-3F03B44225F4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9C08F-6F7D-5646-93BC-D5A6EE1E9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B8F22-503D-3546-B3A9-7DB15A2CA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E565C-CC6A-EC40-9428-5AFE0F28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4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6D35D-6460-C34A-8D0F-6A4C253C32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Expectation Maximization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625E66-1046-BD43-91FC-592D05F33B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Gunnvant</a:t>
            </a:r>
            <a:r>
              <a:rPr lang="en-US" dirty="0"/>
              <a:t> Saini</a:t>
            </a:r>
          </a:p>
        </p:txBody>
      </p:sp>
    </p:spTree>
    <p:extLst>
      <p:ext uri="{BB962C8B-B14F-4D97-AF65-F5344CB8AC3E}">
        <p14:creationId xmlns:p14="http://schemas.microsoft.com/office/powerpoint/2010/main" val="2808909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116F-7145-D945-9224-FF6DBAB3F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Gaussian Mixture Models: Prediction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EEA39D3-301E-5C43-B77E-4D34D25A2AFA}"/>
              </a:ext>
            </a:extLst>
          </p:cNvPr>
          <p:cNvSpPr/>
          <p:nvPr/>
        </p:nvSpPr>
        <p:spPr>
          <a:xfrm>
            <a:off x="2018805" y="2375065"/>
            <a:ext cx="1816925" cy="16150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22B4F99-EE5E-B24A-AFD5-D7C90610B82E}"/>
              </a:ext>
            </a:extLst>
          </p:cNvPr>
          <p:cNvSpPr/>
          <p:nvPr/>
        </p:nvSpPr>
        <p:spPr>
          <a:xfrm>
            <a:off x="2398816" y="26363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6383AE-B94A-7541-A3A6-1E390D46453B}"/>
              </a:ext>
            </a:extLst>
          </p:cNvPr>
          <p:cNvSpPr/>
          <p:nvPr/>
        </p:nvSpPr>
        <p:spPr>
          <a:xfrm>
            <a:off x="2551216" y="2788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AD3FB6-A6F7-6E4B-999C-0ED50E2E5077}"/>
              </a:ext>
            </a:extLst>
          </p:cNvPr>
          <p:cNvSpPr/>
          <p:nvPr/>
        </p:nvSpPr>
        <p:spPr>
          <a:xfrm>
            <a:off x="2856016" y="30935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6E7813-91F9-C34D-A6D5-049CBCA654F4}"/>
              </a:ext>
            </a:extLst>
          </p:cNvPr>
          <p:cNvSpPr/>
          <p:nvPr/>
        </p:nvSpPr>
        <p:spPr>
          <a:xfrm>
            <a:off x="3008416" y="32459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1C5A91-7BC1-3940-906A-2FB0653F678E}"/>
              </a:ext>
            </a:extLst>
          </p:cNvPr>
          <p:cNvSpPr/>
          <p:nvPr/>
        </p:nvSpPr>
        <p:spPr>
          <a:xfrm>
            <a:off x="3160816" y="33983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7EC2BC-F451-1144-88FF-8AFE46FD6675}"/>
              </a:ext>
            </a:extLst>
          </p:cNvPr>
          <p:cNvSpPr/>
          <p:nvPr/>
        </p:nvSpPr>
        <p:spPr>
          <a:xfrm>
            <a:off x="3313216" y="3550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9D1F39-CEC7-A74A-81CC-8F9B45E930AA}"/>
              </a:ext>
            </a:extLst>
          </p:cNvPr>
          <p:cNvSpPr/>
          <p:nvPr/>
        </p:nvSpPr>
        <p:spPr>
          <a:xfrm>
            <a:off x="3465616" y="293122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B250A1B-EB93-BC4F-9F96-4F9E275058CC}"/>
              </a:ext>
            </a:extLst>
          </p:cNvPr>
          <p:cNvSpPr/>
          <p:nvPr/>
        </p:nvSpPr>
        <p:spPr>
          <a:xfrm>
            <a:off x="2696689" y="296289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9C9C85-049A-074C-A0EF-46B2BDCE163C}"/>
              </a:ext>
            </a:extLst>
          </p:cNvPr>
          <p:cNvSpPr/>
          <p:nvPr/>
        </p:nvSpPr>
        <p:spPr>
          <a:xfrm>
            <a:off x="2891644" y="2440381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85D330-FE32-E74E-A153-8FCC2DED0A2E}"/>
              </a:ext>
            </a:extLst>
          </p:cNvPr>
          <p:cNvSpPr/>
          <p:nvPr/>
        </p:nvSpPr>
        <p:spPr>
          <a:xfrm>
            <a:off x="3069774" y="254726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046D9D-C74E-B34B-B5C0-7D6A93B1E7AD}"/>
              </a:ext>
            </a:extLst>
          </p:cNvPr>
          <p:cNvSpPr/>
          <p:nvPr/>
        </p:nvSpPr>
        <p:spPr>
          <a:xfrm>
            <a:off x="2242458" y="2788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53253A2-92E5-5542-B7E6-3E3CA033A763}"/>
              </a:ext>
            </a:extLst>
          </p:cNvPr>
          <p:cNvSpPr/>
          <p:nvPr/>
        </p:nvSpPr>
        <p:spPr>
          <a:xfrm>
            <a:off x="2394858" y="2941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08D5DA-A089-6941-A0C6-34FB2C627144}"/>
              </a:ext>
            </a:extLst>
          </p:cNvPr>
          <p:cNvSpPr/>
          <p:nvPr/>
        </p:nvSpPr>
        <p:spPr>
          <a:xfrm>
            <a:off x="2699658" y="32459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E17A744-9E9A-C54B-9ABB-F871A43FC4B8}"/>
              </a:ext>
            </a:extLst>
          </p:cNvPr>
          <p:cNvSpPr/>
          <p:nvPr/>
        </p:nvSpPr>
        <p:spPr>
          <a:xfrm>
            <a:off x="2852058" y="33983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1430DB2-B3C4-7C44-862B-75AC0705643F}"/>
              </a:ext>
            </a:extLst>
          </p:cNvPr>
          <p:cNvSpPr/>
          <p:nvPr/>
        </p:nvSpPr>
        <p:spPr>
          <a:xfrm>
            <a:off x="3004458" y="3550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8021BCD-BFE2-DC47-BBD0-6BDDBF204B22}"/>
              </a:ext>
            </a:extLst>
          </p:cNvPr>
          <p:cNvSpPr/>
          <p:nvPr/>
        </p:nvSpPr>
        <p:spPr>
          <a:xfrm>
            <a:off x="3156858" y="3703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3DAEDCA-A354-0944-B60F-ED522FD1F9B6}"/>
              </a:ext>
            </a:extLst>
          </p:cNvPr>
          <p:cNvSpPr/>
          <p:nvPr/>
        </p:nvSpPr>
        <p:spPr>
          <a:xfrm>
            <a:off x="2540331" y="311529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1A64E54-92AD-3B43-836A-454E15DC5196}"/>
              </a:ext>
            </a:extLst>
          </p:cNvPr>
          <p:cNvSpPr/>
          <p:nvPr/>
        </p:nvSpPr>
        <p:spPr>
          <a:xfrm>
            <a:off x="2026724" y="2941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259F309-94DC-E842-8FA3-B3BFCB034858}"/>
              </a:ext>
            </a:extLst>
          </p:cNvPr>
          <p:cNvSpPr/>
          <p:nvPr/>
        </p:nvSpPr>
        <p:spPr>
          <a:xfrm>
            <a:off x="2179124" y="30935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9E9ECDB-B6E7-9C4A-ACBD-82F6D7D99608}"/>
              </a:ext>
            </a:extLst>
          </p:cNvPr>
          <p:cNvSpPr/>
          <p:nvPr/>
        </p:nvSpPr>
        <p:spPr>
          <a:xfrm>
            <a:off x="2483924" y="33983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7430F82-2C0D-1142-97E5-7CFB0A3BE0D0}"/>
              </a:ext>
            </a:extLst>
          </p:cNvPr>
          <p:cNvSpPr/>
          <p:nvPr/>
        </p:nvSpPr>
        <p:spPr>
          <a:xfrm>
            <a:off x="2636324" y="3550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0813143-FB87-0E41-B6F5-6C7B355BC48C}"/>
              </a:ext>
            </a:extLst>
          </p:cNvPr>
          <p:cNvSpPr/>
          <p:nvPr/>
        </p:nvSpPr>
        <p:spPr>
          <a:xfrm>
            <a:off x="2788724" y="3703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8C44841-AE52-BA49-9410-80796DAA1490}"/>
              </a:ext>
            </a:extLst>
          </p:cNvPr>
          <p:cNvSpPr/>
          <p:nvPr/>
        </p:nvSpPr>
        <p:spPr>
          <a:xfrm>
            <a:off x="2941124" y="38555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C60C7FF-EDB0-F94E-8749-E0AD362F871F}"/>
              </a:ext>
            </a:extLst>
          </p:cNvPr>
          <p:cNvSpPr/>
          <p:nvPr/>
        </p:nvSpPr>
        <p:spPr>
          <a:xfrm>
            <a:off x="2324597" y="326769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72CDE31-8D2F-E946-8C3F-5060D3F554EE}"/>
              </a:ext>
            </a:extLst>
          </p:cNvPr>
          <p:cNvSpPr/>
          <p:nvPr/>
        </p:nvSpPr>
        <p:spPr>
          <a:xfrm>
            <a:off x="2070268" y="32459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F5DEF2C-469C-B64C-9F15-13583443F77D}"/>
              </a:ext>
            </a:extLst>
          </p:cNvPr>
          <p:cNvSpPr/>
          <p:nvPr/>
        </p:nvSpPr>
        <p:spPr>
          <a:xfrm>
            <a:off x="2375068" y="3550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82461E1-5358-204E-920D-5854A54F6688}"/>
              </a:ext>
            </a:extLst>
          </p:cNvPr>
          <p:cNvSpPr/>
          <p:nvPr/>
        </p:nvSpPr>
        <p:spPr>
          <a:xfrm>
            <a:off x="2527468" y="3703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F59CDD1-04BB-A740-9F0B-F9CF0A882F47}"/>
              </a:ext>
            </a:extLst>
          </p:cNvPr>
          <p:cNvSpPr/>
          <p:nvPr/>
        </p:nvSpPr>
        <p:spPr>
          <a:xfrm>
            <a:off x="2679868" y="38555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8B2F141-215A-5A4F-89E0-C82518440BD9}"/>
              </a:ext>
            </a:extLst>
          </p:cNvPr>
          <p:cNvSpPr/>
          <p:nvPr/>
        </p:nvSpPr>
        <p:spPr>
          <a:xfrm>
            <a:off x="2215741" y="342009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CBFDC1A-204A-EB41-8996-D26B1AB31F97}"/>
              </a:ext>
            </a:extLst>
          </p:cNvPr>
          <p:cNvSpPr/>
          <p:nvPr/>
        </p:nvSpPr>
        <p:spPr>
          <a:xfrm>
            <a:off x="2604656" y="25571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D4B413B-A86F-3C4B-8179-A7F6487B0194}"/>
              </a:ext>
            </a:extLst>
          </p:cNvPr>
          <p:cNvSpPr/>
          <p:nvPr/>
        </p:nvSpPr>
        <p:spPr>
          <a:xfrm>
            <a:off x="2757056" y="27095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95C813A-5527-8941-A7E4-35105B488D67}"/>
              </a:ext>
            </a:extLst>
          </p:cNvPr>
          <p:cNvSpPr/>
          <p:nvPr/>
        </p:nvSpPr>
        <p:spPr>
          <a:xfrm>
            <a:off x="3061856" y="30143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3086E70-E989-3F4D-B51D-71EA6029799B}"/>
              </a:ext>
            </a:extLst>
          </p:cNvPr>
          <p:cNvSpPr/>
          <p:nvPr/>
        </p:nvSpPr>
        <p:spPr>
          <a:xfrm>
            <a:off x="3214256" y="31667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DBD3D17-9B39-6941-9F52-37E6FB4429F1}"/>
              </a:ext>
            </a:extLst>
          </p:cNvPr>
          <p:cNvSpPr/>
          <p:nvPr/>
        </p:nvSpPr>
        <p:spPr>
          <a:xfrm>
            <a:off x="3366656" y="33191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2F64280-64AB-6541-9887-B5CC6C5BF582}"/>
              </a:ext>
            </a:extLst>
          </p:cNvPr>
          <p:cNvSpPr/>
          <p:nvPr/>
        </p:nvSpPr>
        <p:spPr>
          <a:xfrm>
            <a:off x="3519056" y="34715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426C2F1-024A-E344-98DA-876C6C44E78A}"/>
              </a:ext>
            </a:extLst>
          </p:cNvPr>
          <p:cNvSpPr/>
          <p:nvPr/>
        </p:nvSpPr>
        <p:spPr>
          <a:xfrm>
            <a:off x="2902529" y="288372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4ACBFA4-87C7-7241-A548-AB76DCEB14CB}"/>
              </a:ext>
            </a:extLst>
          </p:cNvPr>
          <p:cNvSpPr/>
          <p:nvPr/>
        </p:nvSpPr>
        <p:spPr>
          <a:xfrm>
            <a:off x="2759037" y="24027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9936C4E-50B2-5B49-8CF5-4D2DBC19899D}"/>
              </a:ext>
            </a:extLst>
          </p:cNvPr>
          <p:cNvSpPr/>
          <p:nvPr/>
        </p:nvSpPr>
        <p:spPr>
          <a:xfrm>
            <a:off x="2911437" y="25551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1F6613B-FFB1-734B-ACC8-FBC66A9A80B8}"/>
              </a:ext>
            </a:extLst>
          </p:cNvPr>
          <p:cNvSpPr/>
          <p:nvPr/>
        </p:nvSpPr>
        <p:spPr>
          <a:xfrm>
            <a:off x="3216237" y="28599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DF84935-CD61-EA4E-980F-5FCBCF4F7ED4}"/>
              </a:ext>
            </a:extLst>
          </p:cNvPr>
          <p:cNvSpPr/>
          <p:nvPr/>
        </p:nvSpPr>
        <p:spPr>
          <a:xfrm>
            <a:off x="3368637" y="30123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1B970F2-9044-4D42-A9DF-1143BB6F42E0}"/>
              </a:ext>
            </a:extLst>
          </p:cNvPr>
          <p:cNvSpPr/>
          <p:nvPr/>
        </p:nvSpPr>
        <p:spPr>
          <a:xfrm>
            <a:off x="3521037" y="31647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FADF008-71C3-504A-A2B1-49BFE81418FD}"/>
              </a:ext>
            </a:extLst>
          </p:cNvPr>
          <p:cNvSpPr/>
          <p:nvPr/>
        </p:nvSpPr>
        <p:spPr>
          <a:xfrm>
            <a:off x="3673437" y="33171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51F6B61-976D-8141-9F32-6380A4480AD4}"/>
              </a:ext>
            </a:extLst>
          </p:cNvPr>
          <p:cNvSpPr/>
          <p:nvPr/>
        </p:nvSpPr>
        <p:spPr>
          <a:xfrm>
            <a:off x="3056910" y="272935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6CFC161-B704-B240-BCD5-D221016EE1D3}"/>
              </a:ext>
            </a:extLst>
          </p:cNvPr>
          <p:cNvSpPr/>
          <p:nvPr/>
        </p:nvSpPr>
        <p:spPr>
          <a:xfrm>
            <a:off x="3101440" y="244829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A3340AF-2046-4045-B09A-A3EFB8667C91}"/>
              </a:ext>
            </a:extLst>
          </p:cNvPr>
          <p:cNvSpPr/>
          <p:nvPr/>
        </p:nvSpPr>
        <p:spPr>
          <a:xfrm>
            <a:off x="3406240" y="275309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CE16079-E1F1-784B-9317-77FBC61DF5CA}"/>
              </a:ext>
            </a:extLst>
          </p:cNvPr>
          <p:cNvSpPr/>
          <p:nvPr/>
        </p:nvSpPr>
        <p:spPr>
          <a:xfrm>
            <a:off x="3558640" y="290549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3D8AFAD-34E1-2245-9A74-18676C57A66C}"/>
              </a:ext>
            </a:extLst>
          </p:cNvPr>
          <p:cNvSpPr/>
          <p:nvPr/>
        </p:nvSpPr>
        <p:spPr>
          <a:xfrm>
            <a:off x="3711040" y="305789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ED165ED-BE04-5A47-ABCD-6244A5C6C292}"/>
              </a:ext>
            </a:extLst>
          </p:cNvPr>
          <p:cNvSpPr/>
          <p:nvPr/>
        </p:nvSpPr>
        <p:spPr>
          <a:xfrm>
            <a:off x="3246913" y="2622471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F39BE90-E9E0-0548-89F2-33B1AD3A2FA5}"/>
              </a:ext>
            </a:extLst>
          </p:cNvPr>
          <p:cNvSpPr/>
          <p:nvPr/>
        </p:nvSpPr>
        <p:spPr>
          <a:xfrm>
            <a:off x="3667498" y="2408712"/>
            <a:ext cx="1816925" cy="16150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80282E4-920C-A844-B2F2-E0D309496F30}"/>
              </a:ext>
            </a:extLst>
          </p:cNvPr>
          <p:cNvSpPr/>
          <p:nvPr/>
        </p:nvSpPr>
        <p:spPr>
          <a:xfrm>
            <a:off x="4047509" y="26699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5FC5FBE-0A8B-A84D-B891-5E7219D5FD79}"/>
              </a:ext>
            </a:extLst>
          </p:cNvPr>
          <p:cNvSpPr/>
          <p:nvPr/>
        </p:nvSpPr>
        <p:spPr>
          <a:xfrm>
            <a:off x="4199909" y="2822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CCD9B36-B296-D741-A84F-21621A1D9455}"/>
              </a:ext>
            </a:extLst>
          </p:cNvPr>
          <p:cNvSpPr/>
          <p:nvPr/>
        </p:nvSpPr>
        <p:spPr>
          <a:xfrm>
            <a:off x="4504709" y="31271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6CBCCE8-2EF5-4B40-A666-09A5CBA42370}"/>
              </a:ext>
            </a:extLst>
          </p:cNvPr>
          <p:cNvSpPr/>
          <p:nvPr/>
        </p:nvSpPr>
        <p:spPr>
          <a:xfrm>
            <a:off x="4657109" y="32795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EE8B0FF-833C-5E41-A403-85050EDEEEDD}"/>
              </a:ext>
            </a:extLst>
          </p:cNvPr>
          <p:cNvSpPr/>
          <p:nvPr/>
        </p:nvSpPr>
        <p:spPr>
          <a:xfrm>
            <a:off x="4809509" y="34319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8F19EA4-BFF5-6D44-996B-9FB49203E107}"/>
              </a:ext>
            </a:extLst>
          </p:cNvPr>
          <p:cNvSpPr/>
          <p:nvPr/>
        </p:nvSpPr>
        <p:spPr>
          <a:xfrm>
            <a:off x="4961909" y="3584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C6A7B6A-D01F-E149-BE36-7AB83992BD64}"/>
              </a:ext>
            </a:extLst>
          </p:cNvPr>
          <p:cNvSpPr/>
          <p:nvPr/>
        </p:nvSpPr>
        <p:spPr>
          <a:xfrm>
            <a:off x="5114309" y="296487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E0E8F14-7A15-1A46-9BDE-9891D76CD9E6}"/>
              </a:ext>
            </a:extLst>
          </p:cNvPr>
          <p:cNvSpPr/>
          <p:nvPr/>
        </p:nvSpPr>
        <p:spPr>
          <a:xfrm>
            <a:off x="4345382" y="299654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F1A0105-3EFD-CE47-88E4-AB63B486B1DA}"/>
              </a:ext>
            </a:extLst>
          </p:cNvPr>
          <p:cNvSpPr/>
          <p:nvPr/>
        </p:nvSpPr>
        <p:spPr>
          <a:xfrm>
            <a:off x="4540337" y="2474028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CD85A7D-875C-E045-A213-ED268D13BE32}"/>
              </a:ext>
            </a:extLst>
          </p:cNvPr>
          <p:cNvSpPr/>
          <p:nvPr/>
        </p:nvSpPr>
        <p:spPr>
          <a:xfrm>
            <a:off x="4718467" y="258090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9D5116D2-5EF2-F34B-B8F6-4DC6F4CD7A28}"/>
              </a:ext>
            </a:extLst>
          </p:cNvPr>
          <p:cNvSpPr/>
          <p:nvPr/>
        </p:nvSpPr>
        <p:spPr>
          <a:xfrm>
            <a:off x="3891151" y="2822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B4A1CD7-F769-0E4F-B136-3D2E8A7BB611}"/>
              </a:ext>
            </a:extLst>
          </p:cNvPr>
          <p:cNvSpPr/>
          <p:nvPr/>
        </p:nvSpPr>
        <p:spPr>
          <a:xfrm>
            <a:off x="4043551" y="2974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3E0A010-DCF0-A442-8475-B3429E1E7828}"/>
              </a:ext>
            </a:extLst>
          </p:cNvPr>
          <p:cNvSpPr/>
          <p:nvPr/>
        </p:nvSpPr>
        <p:spPr>
          <a:xfrm>
            <a:off x="4348351" y="32795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9A0A600-C263-1843-BFE6-7F520E02AEE5}"/>
              </a:ext>
            </a:extLst>
          </p:cNvPr>
          <p:cNvSpPr/>
          <p:nvPr/>
        </p:nvSpPr>
        <p:spPr>
          <a:xfrm>
            <a:off x="4500751" y="34319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A59AAD0-FBF5-B14F-9EE4-5FFB39CAA702}"/>
              </a:ext>
            </a:extLst>
          </p:cNvPr>
          <p:cNvSpPr/>
          <p:nvPr/>
        </p:nvSpPr>
        <p:spPr>
          <a:xfrm>
            <a:off x="4653151" y="3584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D2DE23F-9A45-D84D-B666-D64CA661C705}"/>
              </a:ext>
            </a:extLst>
          </p:cNvPr>
          <p:cNvSpPr/>
          <p:nvPr/>
        </p:nvSpPr>
        <p:spPr>
          <a:xfrm>
            <a:off x="4805551" y="3736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22E6C66-D723-6041-BC55-0E290777C1C5}"/>
              </a:ext>
            </a:extLst>
          </p:cNvPr>
          <p:cNvSpPr/>
          <p:nvPr/>
        </p:nvSpPr>
        <p:spPr>
          <a:xfrm>
            <a:off x="4189024" y="314894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7446A7CD-30B5-AB44-80D1-17EA6223B1B5}"/>
              </a:ext>
            </a:extLst>
          </p:cNvPr>
          <p:cNvSpPr/>
          <p:nvPr/>
        </p:nvSpPr>
        <p:spPr>
          <a:xfrm>
            <a:off x="3675417" y="2974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E2A9E42B-CE8F-C84A-9B76-7A20BE181622}"/>
              </a:ext>
            </a:extLst>
          </p:cNvPr>
          <p:cNvSpPr/>
          <p:nvPr/>
        </p:nvSpPr>
        <p:spPr>
          <a:xfrm>
            <a:off x="3827817" y="31271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934FEA4E-6014-0844-A08A-15B92D96D192}"/>
              </a:ext>
            </a:extLst>
          </p:cNvPr>
          <p:cNvSpPr/>
          <p:nvPr/>
        </p:nvSpPr>
        <p:spPr>
          <a:xfrm>
            <a:off x="4132617" y="34319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9C88568-6986-4941-ACDF-A64576C9927A}"/>
              </a:ext>
            </a:extLst>
          </p:cNvPr>
          <p:cNvSpPr/>
          <p:nvPr/>
        </p:nvSpPr>
        <p:spPr>
          <a:xfrm>
            <a:off x="4285017" y="3584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C70961E-BE4A-1547-BC9C-E54BAEE38907}"/>
              </a:ext>
            </a:extLst>
          </p:cNvPr>
          <p:cNvSpPr/>
          <p:nvPr/>
        </p:nvSpPr>
        <p:spPr>
          <a:xfrm>
            <a:off x="4437417" y="3736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21EF0BF-FD3D-864B-AE91-FF79457BAC90}"/>
              </a:ext>
            </a:extLst>
          </p:cNvPr>
          <p:cNvSpPr/>
          <p:nvPr/>
        </p:nvSpPr>
        <p:spPr>
          <a:xfrm>
            <a:off x="4589817" y="38891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581F0E7-58AB-B24F-A6A9-23387867C518}"/>
              </a:ext>
            </a:extLst>
          </p:cNvPr>
          <p:cNvSpPr/>
          <p:nvPr/>
        </p:nvSpPr>
        <p:spPr>
          <a:xfrm>
            <a:off x="3973290" y="330134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666C1FB-5060-6149-87C9-D5434FD8C5E0}"/>
              </a:ext>
            </a:extLst>
          </p:cNvPr>
          <p:cNvSpPr/>
          <p:nvPr/>
        </p:nvSpPr>
        <p:spPr>
          <a:xfrm>
            <a:off x="3718961" y="32795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55D444A-1762-EE46-A951-F578F791F0FC}"/>
              </a:ext>
            </a:extLst>
          </p:cNvPr>
          <p:cNvSpPr/>
          <p:nvPr/>
        </p:nvSpPr>
        <p:spPr>
          <a:xfrm>
            <a:off x="4023761" y="3584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D7829D6-4D44-9E48-83AA-30A5AA42C438}"/>
              </a:ext>
            </a:extLst>
          </p:cNvPr>
          <p:cNvSpPr/>
          <p:nvPr/>
        </p:nvSpPr>
        <p:spPr>
          <a:xfrm>
            <a:off x="4176161" y="3736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1BC62C62-E133-5D47-A1D6-C5CCA277A37F}"/>
              </a:ext>
            </a:extLst>
          </p:cNvPr>
          <p:cNvSpPr/>
          <p:nvPr/>
        </p:nvSpPr>
        <p:spPr>
          <a:xfrm>
            <a:off x="4328561" y="38891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F5CEF9B-A219-5C49-98DC-B2C994C2D787}"/>
              </a:ext>
            </a:extLst>
          </p:cNvPr>
          <p:cNvSpPr/>
          <p:nvPr/>
        </p:nvSpPr>
        <p:spPr>
          <a:xfrm>
            <a:off x="3864434" y="345374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3AC371C-6438-8B44-AF76-FF22170EF018}"/>
              </a:ext>
            </a:extLst>
          </p:cNvPr>
          <p:cNvSpPr/>
          <p:nvPr/>
        </p:nvSpPr>
        <p:spPr>
          <a:xfrm>
            <a:off x="4253349" y="25908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5E9C084-AA9A-B848-B842-4E799EF83ACF}"/>
              </a:ext>
            </a:extLst>
          </p:cNvPr>
          <p:cNvSpPr/>
          <p:nvPr/>
        </p:nvSpPr>
        <p:spPr>
          <a:xfrm>
            <a:off x="4405749" y="27432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B3F3F01-21C8-4A40-A543-19922ADB28DB}"/>
              </a:ext>
            </a:extLst>
          </p:cNvPr>
          <p:cNvSpPr/>
          <p:nvPr/>
        </p:nvSpPr>
        <p:spPr>
          <a:xfrm>
            <a:off x="4710549" y="30480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55ABB4F8-BB99-9F44-8099-17187D8F654D}"/>
              </a:ext>
            </a:extLst>
          </p:cNvPr>
          <p:cNvSpPr/>
          <p:nvPr/>
        </p:nvSpPr>
        <p:spPr>
          <a:xfrm>
            <a:off x="4862949" y="32004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21A3BB2-5730-D242-A590-184A69FB34A5}"/>
              </a:ext>
            </a:extLst>
          </p:cNvPr>
          <p:cNvSpPr/>
          <p:nvPr/>
        </p:nvSpPr>
        <p:spPr>
          <a:xfrm>
            <a:off x="5015349" y="33528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2C46B74D-D368-8240-9C5C-1D9F12D94C6D}"/>
              </a:ext>
            </a:extLst>
          </p:cNvPr>
          <p:cNvSpPr/>
          <p:nvPr/>
        </p:nvSpPr>
        <p:spPr>
          <a:xfrm>
            <a:off x="5167749" y="35052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98D1302A-DE65-C94F-B4A4-2E5CB097771C}"/>
              </a:ext>
            </a:extLst>
          </p:cNvPr>
          <p:cNvSpPr/>
          <p:nvPr/>
        </p:nvSpPr>
        <p:spPr>
          <a:xfrm>
            <a:off x="4551222" y="291737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8E7CC89-8271-FA43-AF29-A6C6E4F93674}"/>
              </a:ext>
            </a:extLst>
          </p:cNvPr>
          <p:cNvSpPr/>
          <p:nvPr/>
        </p:nvSpPr>
        <p:spPr>
          <a:xfrm>
            <a:off x="4407730" y="24364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7E6B04BD-9A85-7141-9486-1643A858D200}"/>
              </a:ext>
            </a:extLst>
          </p:cNvPr>
          <p:cNvSpPr/>
          <p:nvPr/>
        </p:nvSpPr>
        <p:spPr>
          <a:xfrm>
            <a:off x="4560130" y="25888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0472BCF-B202-9049-BE13-1A408F681888}"/>
              </a:ext>
            </a:extLst>
          </p:cNvPr>
          <p:cNvSpPr/>
          <p:nvPr/>
        </p:nvSpPr>
        <p:spPr>
          <a:xfrm>
            <a:off x="4864930" y="28936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0BD3195E-C508-DC41-B06A-005B6BF06FF1}"/>
              </a:ext>
            </a:extLst>
          </p:cNvPr>
          <p:cNvSpPr/>
          <p:nvPr/>
        </p:nvSpPr>
        <p:spPr>
          <a:xfrm>
            <a:off x="5017330" y="30460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5E693695-9CD6-F748-A7A6-DC00F4AB06D1}"/>
              </a:ext>
            </a:extLst>
          </p:cNvPr>
          <p:cNvSpPr/>
          <p:nvPr/>
        </p:nvSpPr>
        <p:spPr>
          <a:xfrm>
            <a:off x="5169730" y="31984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2AE8C4D-F5A7-B843-9D8F-533A793D7F56}"/>
              </a:ext>
            </a:extLst>
          </p:cNvPr>
          <p:cNvSpPr/>
          <p:nvPr/>
        </p:nvSpPr>
        <p:spPr>
          <a:xfrm>
            <a:off x="5322130" y="33508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1F0D361-1EBE-804B-9A3A-C7FB833F09E9}"/>
              </a:ext>
            </a:extLst>
          </p:cNvPr>
          <p:cNvSpPr/>
          <p:nvPr/>
        </p:nvSpPr>
        <p:spPr>
          <a:xfrm>
            <a:off x="4705603" y="276299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F32045EC-0D49-F047-8FA2-975CA9034BA2}"/>
              </a:ext>
            </a:extLst>
          </p:cNvPr>
          <p:cNvSpPr/>
          <p:nvPr/>
        </p:nvSpPr>
        <p:spPr>
          <a:xfrm>
            <a:off x="4750133" y="248194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2371D017-C712-3A48-AE6D-06CE5F4C6B26}"/>
              </a:ext>
            </a:extLst>
          </p:cNvPr>
          <p:cNvSpPr/>
          <p:nvPr/>
        </p:nvSpPr>
        <p:spPr>
          <a:xfrm>
            <a:off x="5054933" y="278674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4E04DA2A-2180-B843-A6FA-C3D9B9E6EC73}"/>
              </a:ext>
            </a:extLst>
          </p:cNvPr>
          <p:cNvSpPr/>
          <p:nvPr/>
        </p:nvSpPr>
        <p:spPr>
          <a:xfrm>
            <a:off x="5207333" y="293914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22843DFB-2FA8-674D-B5E6-2C6D28C002DC}"/>
              </a:ext>
            </a:extLst>
          </p:cNvPr>
          <p:cNvSpPr/>
          <p:nvPr/>
        </p:nvSpPr>
        <p:spPr>
          <a:xfrm>
            <a:off x="5359733" y="309154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93FE5038-7384-7044-B952-5CB07067C843}"/>
              </a:ext>
            </a:extLst>
          </p:cNvPr>
          <p:cNvSpPr/>
          <p:nvPr/>
        </p:nvSpPr>
        <p:spPr>
          <a:xfrm>
            <a:off x="4895606" y="2656118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E2AFC0-F1DA-6347-A79D-150A30BD3547}"/>
              </a:ext>
            </a:extLst>
          </p:cNvPr>
          <p:cNvCxnSpPr>
            <a:stCxn id="4" idx="4"/>
          </p:cNvCxnSpPr>
          <p:nvPr/>
        </p:nvCxnSpPr>
        <p:spPr>
          <a:xfrm flipH="1">
            <a:off x="2911437" y="3990109"/>
            <a:ext cx="15831" cy="13894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8D9D40F1-2F82-8D48-8087-3BECDC58ACC0}"/>
              </a:ext>
            </a:extLst>
          </p:cNvPr>
          <p:cNvCxnSpPr/>
          <p:nvPr/>
        </p:nvCxnSpPr>
        <p:spPr>
          <a:xfrm flipH="1">
            <a:off x="4631380" y="4057403"/>
            <a:ext cx="15831" cy="13894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76895AB-E7D7-3440-8173-D104C9D4158C}"/>
              </a:ext>
            </a:extLst>
          </p:cNvPr>
          <p:cNvSpPr txBox="1"/>
          <p:nvPr/>
        </p:nvSpPr>
        <p:spPr>
          <a:xfrm>
            <a:off x="2484422" y="5530725"/>
            <a:ext cx="262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Each Cluster is a Gaussian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639B8E-0F93-9941-B2F3-F6EE2637AB78}"/>
                  </a:ext>
                </a:extLst>
              </p:cNvPr>
              <p:cNvSpPr txBox="1"/>
              <p:nvPr/>
            </p:nvSpPr>
            <p:spPr>
              <a:xfrm>
                <a:off x="6222670" y="2753097"/>
                <a:ext cx="3194462" cy="967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Hence each cluster will have: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639B8E-0F93-9941-B2F3-F6EE2637A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670" y="2753097"/>
                <a:ext cx="3194462" cy="967957"/>
              </a:xfrm>
              <a:prstGeom prst="rect">
                <a:avLst/>
              </a:prstGeom>
              <a:blipFill>
                <a:blip r:embed="rId2"/>
                <a:stretch>
                  <a:fillRect l="-1984" t="-2597" b="-5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1BEA25F-74EB-9345-9B28-840A9971083F}"/>
              </a:ext>
            </a:extLst>
          </p:cNvPr>
          <p:cNvCxnSpPr>
            <a:stCxn id="73" idx="6"/>
          </p:cNvCxnSpPr>
          <p:nvPr/>
        </p:nvCxnSpPr>
        <p:spPr>
          <a:xfrm>
            <a:off x="5484423" y="3216234"/>
            <a:ext cx="952003" cy="807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2F5DD2D-C41C-3948-8564-317F74E56981}"/>
              </a:ext>
            </a:extLst>
          </p:cNvPr>
          <p:cNvCxnSpPr>
            <a:cxnSpLocks/>
          </p:cNvCxnSpPr>
          <p:nvPr/>
        </p:nvCxnSpPr>
        <p:spPr>
          <a:xfrm>
            <a:off x="2974768" y="4037609"/>
            <a:ext cx="3485407" cy="336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9BCA7DB-689B-5848-8FBA-C6DE69928E06}"/>
                  </a:ext>
                </a:extLst>
              </p:cNvPr>
              <p:cNvSpPr txBox="1"/>
              <p:nvPr/>
            </p:nvSpPr>
            <p:spPr>
              <a:xfrm>
                <a:off x="6614556" y="3855522"/>
                <a:ext cx="1911927" cy="1499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Each cluster will also have a mixture weight associated with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9BCA7DB-689B-5848-8FBA-C6DE69928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556" y="3855522"/>
                <a:ext cx="1911927" cy="1499641"/>
              </a:xfrm>
              <a:prstGeom prst="rect">
                <a:avLst/>
              </a:prstGeom>
              <a:blipFill>
                <a:blip r:embed="rId3"/>
                <a:stretch>
                  <a:fillRect l="-2632" t="-1681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B53EDD2-36F9-1147-85A7-65DDB99C3F7F}"/>
                  </a:ext>
                </a:extLst>
              </p:cNvPr>
              <p:cNvSpPr txBox="1"/>
              <p:nvPr/>
            </p:nvSpPr>
            <p:spPr>
              <a:xfrm>
                <a:off x="5688281" y="5617029"/>
                <a:ext cx="4572000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So, parameters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B53EDD2-36F9-1147-85A7-65DDB99C3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281" y="5617029"/>
                <a:ext cx="4572000" cy="391646"/>
              </a:xfrm>
              <a:prstGeom prst="rect">
                <a:avLst/>
              </a:prstGeom>
              <a:blipFill>
                <a:blip r:embed="rId4"/>
                <a:stretch>
                  <a:fillRect l="-831" t="-62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Oval 122">
            <a:extLst>
              <a:ext uri="{FF2B5EF4-FFF2-40B4-BE49-F238E27FC236}">
                <a16:creationId xmlns:a16="http://schemas.microsoft.com/office/drawing/2014/main" id="{1664308A-FD29-3B47-85F9-5E2B7C446831}"/>
              </a:ext>
            </a:extLst>
          </p:cNvPr>
          <p:cNvSpPr/>
          <p:nvPr/>
        </p:nvSpPr>
        <p:spPr>
          <a:xfrm>
            <a:off x="4072250" y="2432461"/>
            <a:ext cx="202863" cy="20188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18971E1-DA25-4E45-9B8F-95A78A064EE7}"/>
              </a:ext>
            </a:extLst>
          </p:cNvPr>
          <p:cNvSpPr txBox="1"/>
          <p:nvPr/>
        </p:nvSpPr>
        <p:spPr>
          <a:xfrm>
            <a:off x="3374577" y="1328382"/>
            <a:ext cx="2180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does this point belong?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29FCC7F3-41F4-AA45-B0CD-B5573556343A}"/>
              </a:ext>
            </a:extLst>
          </p:cNvPr>
          <p:cNvCxnSpPr>
            <a:stCxn id="123" idx="0"/>
          </p:cNvCxnSpPr>
          <p:nvPr/>
        </p:nvCxnSpPr>
        <p:spPr>
          <a:xfrm rot="16200000" flipV="1">
            <a:off x="3803816" y="2062595"/>
            <a:ext cx="401780" cy="33795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3199FD1-056F-9441-8FD4-4CAF618590C5}"/>
                  </a:ext>
                </a:extLst>
              </p:cNvPr>
              <p:cNvSpPr txBox="1"/>
              <p:nvPr/>
            </p:nvSpPr>
            <p:spPr>
              <a:xfrm>
                <a:off x="5197436" y="1460665"/>
                <a:ext cx="17496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𝑟𝑒𝑑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𝑏𝑙𝑢𝑒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3199FD1-056F-9441-8FD4-4CAF61859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436" y="1460665"/>
                <a:ext cx="1749629" cy="369332"/>
              </a:xfrm>
              <a:prstGeom prst="rect">
                <a:avLst/>
              </a:prstGeom>
              <a:blipFill>
                <a:blip r:embed="rId5"/>
                <a:stretch>
                  <a:fillRect r="-23741"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986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116F-7145-D945-9224-FF6DBAB3F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Gaussian Mixture Models: Prediction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EEA39D3-301E-5C43-B77E-4D34D25A2AFA}"/>
              </a:ext>
            </a:extLst>
          </p:cNvPr>
          <p:cNvSpPr/>
          <p:nvPr/>
        </p:nvSpPr>
        <p:spPr>
          <a:xfrm>
            <a:off x="2018805" y="2375065"/>
            <a:ext cx="1816925" cy="16150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22B4F99-EE5E-B24A-AFD5-D7C90610B82E}"/>
              </a:ext>
            </a:extLst>
          </p:cNvPr>
          <p:cNvSpPr/>
          <p:nvPr/>
        </p:nvSpPr>
        <p:spPr>
          <a:xfrm>
            <a:off x="2398816" y="26363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6383AE-B94A-7541-A3A6-1E390D46453B}"/>
              </a:ext>
            </a:extLst>
          </p:cNvPr>
          <p:cNvSpPr/>
          <p:nvPr/>
        </p:nvSpPr>
        <p:spPr>
          <a:xfrm>
            <a:off x="2551216" y="2788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AD3FB6-A6F7-6E4B-999C-0ED50E2E5077}"/>
              </a:ext>
            </a:extLst>
          </p:cNvPr>
          <p:cNvSpPr/>
          <p:nvPr/>
        </p:nvSpPr>
        <p:spPr>
          <a:xfrm>
            <a:off x="2856016" y="30935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6E7813-91F9-C34D-A6D5-049CBCA654F4}"/>
              </a:ext>
            </a:extLst>
          </p:cNvPr>
          <p:cNvSpPr/>
          <p:nvPr/>
        </p:nvSpPr>
        <p:spPr>
          <a:xfrm>
            <a:off x="3008416" y="32459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1C5A91-7BC1-3940-906A-2FB0653F678E}"/>
              </a:ext>
            </a:extLst>
          </p:cNvPr>
          <p:cNvSpPr/>
          <p:nvPr/>
        </p:nvSpPr>
        <p:spPr>
          <a:xfrm>
            <a:off x="3160816" y="33983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7EC2BC-F451-1144-88FF-8AFE46FD6675}"/>
              </a:ext>
            </a:extLst>
          </p:cNvPr>
          <p:cNvSpPr/>
          <p:nvPr/>
        </p:nvSpPr>
        <p:spPr>
          <a:xfrm>
            <a:off x="3313216" y="3550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9D1F39-CEC7-A74A-81CC-8F9B45E930AA}"/>
              </a:ext>
            </a:extLst>
          </p:cNvPr>
          <p:cNvSpPr/>
          <p:nvPr/>
        </p:nvSpPr>
        <p:spPr>
          <a:xfrm>
            <a:off x="3465616" y="293122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B250A1B-EB93-BC4F-9F96-4F9E275058CC}"/>
              </a:ext>
            </a:extLst>
          </p:cNvPr>
          <p:cNvSpPr/>
          <p:nvPr/>
        </p:nvSpPr>
        <p:spPr>
          <a:xfrm>
            <a:off x="2696689" y="296289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9C9C85-049A-074C-A0EF-46B2BDCE163C}"/>
              </a:ext>
            </a:extLst>
          </p:cNvPr>
          <p:cNvSpPr/>
          <p:nvPr/>
        </p:nvSpPr>
        <p:spPr>
          <a:xfrm>
            <a:off x="2891644" y="2440381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85D330-FE32-E74E-A153-8FCC2DED0A2E}"/>
              </a:ext>
            </a:extLst>
          </p:cNvPr>
          <p:cNvSpPr/>
          <p:nvPr/>
        </p:nvSpPr>
        <p:spPr>
          <a:xfrm>
            <a:off x="3069774" y="254726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046D9D-C74E-B34B-B5C0-7D6A93B1E7AD}"/>
              </a:ext>
            </a:extLst>
          </p:cNvPr>
          <p:cNvSpPr/>
          <p:nvPr/>
        </p:nvSpPr>
        <p:spPr>
          <a:xfrm>
            <a:off x="2242458" y="2788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53253A2-92E5-5542-B7E6-3E3CA033A763}"/>
              </a:ext>
            </a:extLst>
          </p:cNvPr>
          <p:cNvSpPr/>
          <p:nvPr/>
        </p:nvSpPr>
        <p:spPr>
          <a:xfrm>
            <a:off x="2394858" y="2941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08D5DA-A089-6941-A0C6-34FB2C627144}"/>
              </a:ext>
            </a:extLst>
          </p:cNvPr>
          <p:cNvSpPr/>
          <p:nvPr/>
        </p:nvSpPr>
        <p:spPr>
          <a:xfrm>
            <a:off x="2699658" y="32459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E17A744-9E9A-C54B-9ABB-F871A43FC4B8}"/>
              </a:ext>
            </a:extLst>
          </p:cNvPr>
          <p:cNvSpPr/>
          <p:nvPr/>
        </p:nvSpPr>
        <p:spPr>
          <a:xfrm>
            <a:off x="2852058" y="33983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1430DB2-B3C4-7C44-862B-75AC0705643F}"/>
              </a:ext>
            </a:extLst>
          </p:cNvPr>
          <p:cNvSpPr/>
          <p:nvPr/>
        </p:nvSpPr>
        <p:spPr>
          <a:xfrm>
            <a:off x="3004458" y="3550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8021BCD-BFE2-DC47-BBD0-6BDDBF204B22}"/>
              </a:ext>
            </a:extLst>
          </p:cNvPr>
          <p:cNvSpPr/>
          <p:nvPr/>
        </p:nvSpPr>
        <p:spPr>
          <a:xfrm>
            <a:off x="3156858" y="3703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3DAEDCA-A354-0944-B60F-ED522FD1F9B6}"/>
              </a:ext>
            </a:extLst>
          </p:cNvPr>
          <p:cNvSpPr/>
          <p:nvPr/>
        </p:nvSpPr>
        <p:spPr>
          <a:xfrm>
            <a:off x="2540331" y="311529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1A64E54-92AD-3B43-836A-454E15DC5196}"/>
              </a:ext>
            </a:extLst>
          </p:cNvPr>
          <p:cNvSpPr/>
          <p:nvPr/>
        </p:nvSpPr>
        <p:spPr>
          <a:xfrm>
            <a:off x="2026724" y="2941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259F309-94DC-E842-8FA3-B3BFCB034858}"/>
              </a:ext>
            </a:extLst>
          </p:cNvPr>
          <p:cNvSpPr/>
          <p:nvPr/>
        </p:nvSpPr>
        <p:spPr>
          <a:xfrm>
            <a:off x="2179124" y="30935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9E9ECDB-B6E7-9C4A-ACBD-82F6D7D99608}"/>
              </a:ext>
            </a:extLst>
          </p:cNvPr>
          <p:cNvSpPr/>
          <p:nvPr/>
        </p:nvSpPr>
        <p:spPr>
          <a:xfrm>
            <a:off x="2483924" y="33983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7430F82-2C0D-1142-97E5-7CFB0A3BE0D0}"/>
              </a:ext>
            </a:extLst>
          </p:cNvPr>
          <p:cNvSpPr/>
          <p:nvPr/>
        </p:nvSpPr>
        <p:spPr>
          <a:xfrm>
            <a:off x="2636324" y="3550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0813143-FB87-0E41-B6F5-6C7B355BC48C}"/>
              </a:ext>
            </a:extLst>
          </p:cNvPr>
          <p:cNvSpPr/>
          <p:nvPr/>
        </p:nvSpPr>
        <p:spPr>
          <a:xfrm>
            <a:off x="2788724" y="3703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8C44841-AE52-BA49-9410-80796DAA1490}"/>
              </a:ext>
            </a:extLst>
          </p:cNvPr>
          <p:cNvSpPr/>
          <p:nvPr/>
        </p:nvSpPr>
        <p:spPr>
          <a:xfrm>
            <a:off x="2941124" y="38555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C60C7FF-EDB0-F94E-8749-E0AD362F871F}"/>
              </a:ext>
            </a:extLst>
          </p:cNvPr>
          <p:cNvSpPr/>
          <p:nvPr/>
        </p:nvSpPr>
        <p:spPr>
          <a:xfrm>
            <a:off x="2324597" y="326769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72CDE31-8D2F-E946-8C3F-5060D3F554EE}"/>
              </a:ext>
            </a:extLst>
          </p:cNvPr>
          <p:cNvSpPr/>
          <p:nvPr/>
        </p:nvSpPr>
        <p:spPr>
          <a:xfrm>
            <a:off x="2070268" y="32459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F5DEF2C-469C-B64C-9F15-13583443F77D}"/>
              </a:ext>
            </a:extLst>
          </p:cNvPr>
          <p:cNvSpPr/>
          <p:nvPr/>
        </p:nvSpPr>
        <p:spPr>
          <a:xfrm>
            <a:off x="2375068" y="3550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82461E1-5358-204E-920D-5854A54F6688}"/>
              </a:ext>
            </a:extLst>
          </p:cNvPr>
          <p:cNvSpPr/>
          <p:nvPr/>
        </p:nvSpPr>
        <p:spPr>
          <a:xfrm>
            <a:off x="2527468" y="3703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F59CDD1-04BB-A740-9F0B-F9CF0A882F47}"/>
              </a:ext>
            </a:extLst>
          </p:cNvPr>
          <p:cNvSpPr/>
          <p:nvPr/>
        </p:nvSpPr>
        <p:spPr>
          <a:xfrm>
            <a:off x="2679868" y="38555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8B2F141-215A-5A4F-89E0-C82518440BD9}"/>
              </a:ext>
            </a:extLst>
          </p:cNvPr>
          <p:cNvSpPr/>
          <p:nvPr/>
        </p:nvSpPr>
        <p:spPr>
          <a:xfrm>
            <a:off x="2215741" y="342009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CBFDC1A-204A-EB41-8996-D26B1AB31F97}"/>
              </a:ext>
            </a:extLst>
          </p:cNvPr>
          <p:cNvSpPr/>
          <p:nvPr/>
        </p:nvSpPr>
        <p:spPr>
          <a:xfrm>
            <a:off x="2604656" y="25571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D4B413B-A86F-3C4B-8179-A7F6487B0194}"/>
              </a:ext>
            </a:extLst>
          </p:cNvPr>
          <p:cNvSpPr/>
          <p:nvPr/>
        </p:nvSpPr>
        <p:spPr>
          <a:xfrm>
            <a:off x="2757056" y="27095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95C813A-5527-8941-A7E4-35105B488D67}"/>
              </a:ext>
            </a:extLst>
          </p:cNvPr>
          <p:cNvSpPr/>
          <p:nvPr/>
        </p:nvSpPr>
        <p:spPr>
          <a:xfrm>
            <a:off x="3061856" y="30143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3086E70-E989-3F4D-B51D-71EA6029799B}"/>
              </a:ext>
            </a:extLst>
          </p:cNvPr>
          <p:cNvSpPr/>
          <p:nvPr/>
        </p:nvSpPr>
        <p:spPr>
          <a:xfrm>
            <a:off x="3214256" y="31667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DBD3D17-9B39-6941-9F52-37E6FB4429F1}"/>
              </a:ext>
            </a:extLst>
          </p:cNvPr>
          <p:cNvSpPr/>
          <p:nvPr/>
        </p:nvSpPr>
        <p:spPr>
          <a:xfrm>
            <a:off x="3366656" y="33191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2F64280-64AB-6541-9887-B5CC6C5BF582}"/>
              </a:ext>
            </a:extLst>
          </p:cNvPr>
          <p:cNvSpPr/>
          <p:nvPr/>
        </p:nvSpPr>
        <p:spPr>
          <a:xfrm>
            <a:off x="3519056" y="34715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426C2F1-024A-E344-98DA-876C6C44E78A}"/>
              </a:ext>
            </a:extLst>
          </p:cNvPr>
          <p:cNvSpPr/>
          <p:nvPr/>
        </p:nvSpPr>
        <p:spPr>
          <a:xfrm>
            <a:off x="2902529" y="288372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4ACBFA4-87C7-7241-A548-AB76DCEB14CB}"/>
              </a:ext>
            </a:extLst>
          </p:cNvPr>
          <p:cNvSpPr/>
          <p:nvPr/>
        </p:nvSpPr>
        <p:spPr>
          <a:xfrm>
            <a:off x="2759037" y="24027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9936C4E-50B2-5B49-8CF5-4D2DBC19899D}"/>
              </a:ext>
            </a:extLst>
          </p:cNvPr>
          <p:cNvSpPr/>
          <p:nvPr/>
        </p:nvSpPr>
        <p:spPr>
          <a:xfrm>
            <a:off x="2911437" y="25551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1F6613B-FFB1-734B-ACC8-FBC66A9A80B8}"/>
              </a:ext>
            </a:extLst>
          </p:cNvPr>
          <p:cNvSpPr/>
          <p:nvPr/>
        </p:nvSpPr>
        <p:spPr>
          <a:xfrm>
            <a:off x="3216237" y="28599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DF84935-CD61-EA4E-980F-5FCBCF4F7ED4}"/>
              </a:ext>
            </a:extLst>
          </p:cNvPr>
          <p:cNvSpPr/>
          <p:nvPr/>
        </p:nvSpPr>
        <p:spPr>
          <a:xfrm>
            <a:off x="3368637" y="30123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1B970F2-9044-4D42-A9DF-1143BB6F42E0}"/>
              </a:ext>
            </a:extLst>
          </p:cNvPr>
          <p:cNvSpPr/>
          <p:nvPr/>
        </p:nvSpPr>
        <p:spPr>
          <a:xfrm>
            <a:off x="3521037" y="31647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FADF008-71C3-504A-A2B1-49BFE81418FD}"/>
              </a:ext>
            </a:extLst>
          </p:cNvPr>
          <p:cNvSpPr/>
          <p:nvPr/>
        </p:nvSpPr>
        <p:spPr>
          <a:xfrm>
            <a:off x="3673437" y="33171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51F6B61-976D-8141-9F32-6380A4480AD4}"/>
              </a:ext>
            </a:extLst>
          </p:cNvPr>
          <p:cNvSpPr/>
          <p:nvPr/>
        </p:nvSpPr>
        <p:spPr>
          <a:xfrm>
            <a:off x="3056910" y="272935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6CFC161-B704-B240-BCD5-D221016EE1D3}"/>
              </a:ext>
            </a:extLst>
          </p:cNvPr>
          <p:cNvSpPr/>
          <p:nvPr/>
        </p:nvSpPr>
        <p:spPr>
          <a:xfrm>
            <a:off x="3101440" y="244829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A3340AF-2046-4045-B09A-A3EFB8667C91}"/>
              </a:ext>
            </a:extLst>
          </p:cNvPr>
          <p:cNvSpPr/>
          <p:nvPr/>
        </p:nvSpPr>
        <p:spPr>
          <a:xfrm>
            <a:off x="3406240" y="275309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CE16079-E1F1-784B-9317-77FBC61DF5CA}"/>
              </a:ext>
            </a:extLst>
          </p:cNvPr>
          <p:cNvSpPr/>
          <p:nvPr/>
        </p:nvSpPr>
        <p:spPr>
          <a:xfrm>
            <a:off x="3558640" y="290549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3D8AFAD-34E1-2245-9A74-18676C57A66C}"/>
              </a:ext>
            </a:extLst>
          </p:cNvPr>
          <p:cNvSpPr/>
          <p:nvPr/>
        </p:nvSpPr>
        <p:spPr>
          <a:xfrm>
            <a:off x="3711040" y="305789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ED165ED-BE04-5A47-ABCD-6244A5C6C292}"/>
              </a:ext>
            </a:extLst>
          </p:cNvPr>
          <p:cNvSpPr/>
          <p:nvPr/>
        </p:nvSpPr>
        <p:spPr>
          <a:xfrm>
            <a:off x="3246913" y="2622471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F39BE90-E9E0-0548-89F2-33B1AD3A2FA5}"/>
              </a:ext>
            </a:extLst>
          </p:cNvPr>
          <p:cNvSpPr/>
          <p:nvPr/>
        </p:nvSpPr>
        <p:spPr>
          <a:xfrm>
            <a:off x="3667498" y="2408712"/>
            <a:ext cx="1816925" cy="16150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80282E4-920C-A844-B2F2-E0D309496F30}"/>
              </a:ext>
            </a:extLst>
          </p:cNvPr>
          <p:cNvSpPr/>
          <p:nvPr/>
        </p:nvSpPr>
        <p:spPr>
          <a:xfrm>
            <a:off x="4047509" y="26699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5FC5FBE-0A8B-A84D-B891-5E7219D5FD79}"/>
              </a:ext>
            </a:extLst>
          </p:cNvPr>
          <p:cNvSpPr/>
          <p:nvPr/>
        </p:nvSpPr>
        <p:spPr>
          <a:xfrm>
            <a:off x="4199909" y="2822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CCD9B36-B296-D741-A84F-21621A1D9455}"/>
              </a:ext>
            </a:extLst>
          </p:cNvPr>
          <p:cNvSpPr/>
          <p:nvPr/>
        </p:nvSpPr>
        <p:spPr>
          <a:xfrm>
            <a:off x="4504709" y="31271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6CBCCE8-2EF5-4B40-A666-09A5CBA42370}"/>
              </a:ext>
            </a:extLst>
          </p:cNvPr>
          <p:cNvSpPr/>
          <p:nvPr/>
        </p:nvSpPr>
        <p:spPr>
          <a:xfrm>
            <a:off x="4657109" y="32795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EE8B0FF-833C-5E41-A403-85050EDEEEDD}"/>
              </a:ext>
            </a:extLst>
          </p:cNvPr>
          <p:cNvSpPr/>
          <p:nvPr/>
        </p:nvSpPr>
        <p:spPr>
          <a:xfrm>
            <a:off x="4809509" y="34319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8F19EA4-BFF5-6D44-996B-9FB49203E107}"/>
              </a:ext>
            </a:extLst>
          </p:cNvPr>
          <p:cNvSpPr/>
          <p:nvPr/>
        </p:nvSpPr>
        <p:spPr>
          <a:xfrm>
            <a:off x="4961909" y="3584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C6A7B6A-D01F-E149-BE36-7AB83992BD64}"/>
              </a:ext>
            </a:extLst>
          </p:cNvPr>
          <p:cNvSpPr/>
          <p:nvPr/>
        </p:nvSpPr>
        <p:spPr>
          <a:xfrm>
            <a:off x="5114309" y="296487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E0E8F14-7A15-1A46-9BDE-9891D76CD9E6}"/>
              </a:ext>
            </a:extLst>
          </p:cNvPr>
          <p:cNvSpPr/>
          <p:nvPr/>
        </p:nvSpPr>
        <p:spPr>
          <a:xfrm>
            <a:off x="4345382" y="299654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F1A0105-3EFD-CE47-88E4-AB63B486B1DA}"/>
              </a:ext>
            </a:extLst>
          </p:cNvPr>
          <p:cNvSpPr/>
          <p:nvPr/>
        </p:nvSpPr>
        <p:spPr>
          <a:xfrm>
            <a:off x="4540337" y="2474028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CD85A7D-875C-E045-A213-ED268D13BE32}"/>
              </a:ext>
            </a:extLst>
          </p:cNvPr>
          <p:cNvSpPr/>
          <p:nvPr/>
        </p:nvSpPr>
        <p:spPr>
          <a:xfrm>
            <a:off x="4718467" y="258090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9D5116D2-5EF2-F34B-B8F6-4DC6F4CD7A28}"/>
              </a:ext>
            </a:extLst>
          </p:cNvPr>
          <p:cNvSpPr/>
          <p:nvPr/>
        </p:nvSpPr>
        <p:spPr>
          <a:xfrm>
            <a:off x="3891151" y="2822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B4A1CD7-F769-0E4F-B136-3D2E8A7BB611}"/>
              </a:ext>
            </a:extLst>
          </p:cNvPr>
          <p:cNvSpPr/>
          <p:nvPr/>
        </p:nvSpPr>
        <p:spPr>
          <a:xfrm>
            <a:off x="4043551" y="2974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3E0A010-DCF0-A442-8475-B3429E1E7828}"/>
              </a:ext>
            </a:extLst>
          </p:cNvPr>
          <p:cNvSpPr/>
          <p:nvPr/>
        </p:nvSpPr>
        <p:spPr>
          <a:xfrm>
            <a:off x="4348351" y="32795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9A0A600-C263-1843-BFE6-7F520E02AEE5}"/>
              </a:ext>
            </a:extLst>
          </p:cNvPr>
          <p:cNvSpPr/>
          <p:nvPr/>
        </p:nvSpPr>
        <p:spPr>
          <a:xfrm>
            <a:off x="4500751" y="34319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A59AAD0-FBF5-B14F-9EE4-5FFB39CAA702}"/>
              </a:ext>
            </a:extLst>
          </p:cNvPr>
          <p:cNvSpPr/>
          <p:nvPr/>
        </p:nvSpPr>
        <p:spPr>
          <a:xfrm>
            <a:off x="4653151" y="3584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D2DE23F-9A45-D84D-B666-D64CA661C705}"/>
              </a:ext>
            </a:extLst>
          </p:cNvPr>
          <p:cNvSpPr/>
          <p:nvPr/>
        </p:nvSpPr>
        <p:spPr>
          <a:xfrm>
            <a:off x="4805551" y="3736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22E6C66-D723-6041-BC55-0E290777C1C5}"/>
              </a:ext>
            </a:extLst>
          </p:cNvPr>
          <p:cNvSpPr/>
          <p:nvPr/>
        </p:nvSpPr>
        <p:spPr>
          <a:xfrm>
            <a:off x="4189024" y="314894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7446A7CD-30B5-AB44-80D1-17EA6223B1B5}"/>
              </a:ext>
            </a:extLst>
          </p:cNvPr>
          <p:cNvSpPr/>
          <p:nvPr/>
        </p:nvSpPr>
        <p:spPr>
          <a:xfrm>
            <a:off x="3675417" y="2974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E2A9E42B-CE8F-C84A-9B76-7A20BE181622}"/>
              </a:ext>
            </a:extLst>
          </p:cNvPr>
          <p:cNvSpPr/>
          <p:nvPr/>
        </p:nvSpPr>
        <p:spPr>
          <a:xfrm>
            <a:off x="3827817" y="31271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934FEA4E-6014-0844-A08A-15B92D96D192}"/>
              </a:ext>
            </a:extLst>
          </p:cNvPr>
          <p:cNvSpPr/>
          <p:nvPr/>
        </p:nvSpPr>
        <p:spPr>
          <a:xfrm>
            <a:off x="4132617" y="34319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9C88568-6986-4941-ACDF-A64576C9927A}"/>
              </a:ext>
            </a:extLst>
          </p:cNvPr>
          <p:cNvSpPr/>
          <p:nvPr/>
        </p:nvSpPr>
        <p:spPr>
          <a:xfrm>
            <a:off x="4285017" y="3584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C70961E-BE4A-1547-BC9C-E54BAEE38907}"/>
              </a:ext>
            </a:extLst>
          </p:cNvPr>
          <p:cNvSpPr/>
          <p:nvPr/>
        </p:nvSpPr>
        <p:spPr>
          <a:xfrm>
            <a:off x="4437417" y="3736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21EF0BF-FD3D-864B-AE91-FF79457BAC90}"/>
              </a:ext>
            </a:extLst>
          </p:cNvPr>
          <p:cNvSpPr/>
          <p:nvPr/>
        </p:nvSpPr>
        <p:spPr>
          <a:xfrm>
            <a:off x="4589817" y="38891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581F0E7-58AB-B24F-A6A9-23387867C518}"/>
              </a:ext>
            </a:extLst>
          </p:cNvPr>
          <p:cNvSpPr/>
          <p:nvPr/>
        </p:nvSpPr>
        <p:spPr>
          <a:xfrm>
            <a:off x="3973290" y="330134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666C1FB-5060-6149-87C9-D5434FD8C5E0}"/>
              </a:ext>
            </a:extLst>
          </p:cNvPr>
          <p:cNvSpPr/>
          <p:nvPr/>
        </p:nvSpPr>
        <p:spPr>
          <a:xfrm>
            <a:off x="3718961" y="32795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55D444A-1762-EE46-A951-F578F791F0FC}"/>
              </a:ext>
            </a:extLst>
          </p:cNvPr>
          <p:cNvSpPr/>
          <p:nvPr/>
        </p:nvSpPr>
        <p:spPr>
          <a:xfrm>
            <a:off x="4023761" y="3584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D7829D6-4D44-9E48-83AA-30A5AA42C438}"/>
              </a:ext>
            </a:extLst>
          </p:cNvPr>
          <p:cNvSpPr/>
          <p:nvPr/>
        </p:nvSpPr>
        <p:spPr>
          <a:xfrm>
            <a:off x="4176161" y="3736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1BC62C62-E133-5D47-A1D6-C5CCA277A37F}"/>
              </a:ext>
            </a:extLst>
          </p:cNvPr>
          <p:cNvSpPr/>
          <p:nvPr/>
        </p:nvSpPr>
        <p:spPr>
          <a:xfrm>
            <a:off x="4328561" y="38891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F5CEF9B-A219-5C49-98DC-B2C994C2D787}"/>
              </a:ext>
            </a:extLst>
          </p:cNvPr>
          <p:cNvSpPr/>
          <p:nvPr/>
        </p:nvSpPr>
        <p:spPr>
          <a:xfrm>
            <a:off x="3864434" y="345374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3AC371C-6438-8B44-AF76-FF22170EF018}"/>
              </a:ext>
            </a:extLst>
          </p:cNvPr>
          <p:cNvSpPr/>
          <p:nvPr/>
        </p:nvSpPr>
        <p:spPr>
          <a:xfrm>
            <a:off x="4253349" y="25908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5E9C084-AA9A-B848-B842-4E799EF83ACF}"/>
              </a:ext>
            </a:extLst>
          </p:cNvPr>
          <p:cNvSpPr/>
          <p:nvPr/>
        </p:nvSpPr>
        <p:spPr>
          <a:xfrm>
            <a:off x="4405749" y="27432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B3F3F01-21C8-4A40-A543-19922ADB28DB}"/>
              </a:ext>
            </a:extLst>
          </p:cNvPr>
          <p:cNvSpPr/>
          <p:nvPr/>
        </p:nvSpPr>
        <p:spPr>
          <a:xfrm>
            <a:off x="4710549" y="30480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55ABB4F8-BB99-9F44-8099-17187D8F654D}"/>
              </a:ext>
            </a:extLst>
          </p:cNvPr>
          <p:cNvSpPr/>
          <p:nvPr/>
        </p:nvSpPr>
        <p:spPr>
          <a:xfrm>
            <a:off x="4862949" y="32004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21A3BB2-5730-D242-A590-184A69FB34A5}"/>
              </a:ext>
            </a:extLst>
          </p:cNvPr>
          <p:cNvSpPr/>
          <p:nvPr/>
        </p:nvSpPr>
        <p:spPr>
          <a:xfrm>
            <a:off x="5015349" y="33528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2C46B74D-D368-8240-9C5C-1D9F12D94C6D}"/>
              </a:ext>
            </a:extLst>
          </p:cNvPr>
          <p:cNvSpPr/>
          <p:nvPr/>
        </p:nvSpPr>
        <p:spPr>
          <a:xfrm>
            <a:off x="5167749" y="35052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98D1302A-DE65-C94F-B4A4-2E5CB097771C}"/>
              </a:ext>
            </a:extLst>
          </p:cNvPr>
          <p:cNvSpPr/>
          <p:nvPr/>
        </p:nvSpPr>
        <p:spPr>
          <a:xfrm>
            <a:off x="4551222" y="291737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8E7CC89-8271-FA43-AF29-A6C6E4F93674}"/>
              </a:ext>
            </a:extLst>
          </p:cNvPr>
          <p:cNvSpPr/>
          <p:nvPr/>
        </p:nvSpPr>
        <p:spPr>
          <a:xfrm>
            <a:off x="4407730" y="24364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7E6B04BD-9A85-7141-9486-1643A858D200}"/>
              </a:ext>
            </a:extLst>
          </p:cNvPr>
          <p:cNvSpPr/>
          <p:nvPr/>
        </p:nvSpPr>
        <p:spPr>
          <a:xfrm>
            <a:off x="4560130" y="25888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0472BCF-B202-9049-BE13-1A408F681888}"/>
              </a:ext>
            </a:extLst>
          </p:cNvPr>
          <p:cNvSpPr/>
          <p:nvPr/>
        </p:nvSpPr>
        <p:spPr>
          <a:xfrm>
            <a:off x="4864930" y="28936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0BD3195E-C508-DC41-B06A-005B6BF06FF1}"/>
              </a:ext>
            </a:extLst>
          </p:cNvPr>
          <p:cNvSpPr/>
          <p:nvPr/>
        </p:nvSpPr>
        <p:spPr>
          <a:xfrm>
            <a:off x="5017330" y="30460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5E693695-9CD6-F748-A7A6-DC00F4AB06D1}"/>
              </a:ext>
            </a:extLst>
          </p:cNvPr>
          <p:cNvSpPr/>
          <p:nvPr/>
        </p:nvSpPr>
        <p:spPr>
          <a:xfrm>
            <a:off x="5169730" y="31984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2AE8C4D-F5A7-B843-9D8F-533A793D7F56}"/>
              </a:ext>
            </a:extLst>
          </p:cNvPr>
          <p:cNvSpPr/>
          <p:nvPr/>
        </p:nvSpPr>
        <p:spPr>
          <a:xfrm>
            <a:off x="5322130" y="33508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1F0D361-1EBE-804B-9A3A-C7FB833F09E9}"/>
              </a:ext>
            </a:extLst>
          </p:cNvPr>
          <p:cNvSpPr/>
          <p:nvPr/>
        </p:nvSpPr>
        <p:spPr>
          <a:xfrm>
            <a:off x="4705603" y="276299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F32045EC-0D49-F047-8FA2-975CA9034BA2}"/>
              </a:ext>
            </a:extLst>
          </p:cNvPr>
          <p:cNvSpPr/>
          <p:nvPr/>
        </p:nvSpPr>
        <p:spPr>
          <a:xfrm>
            <a:off x="4750133" y="248194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2371D017-C712-3A48-AE6D-06CE5F4C6B26}"/>
              </a:ext>
            </a:extLst>
          </p:cNvPr>
          <p:cNvSpPr/>
          <p:nvPr/>
        </p:nvSpPr>
        <p:spPr>
          <a:xfrm>
            <a:off x="5054933" y="278674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4E04DA2A-2180-B843-A6FA-C3D9B9E6EC73}"/>
              </a:ext>
            </a:extLst>
          </p:cNvPr>
          <p:cNvSpPr/>
          <p:nvPr/>
        </p:nvSpPr>
        <p:spPr>
          <a:xfrm>
            <a:off x="5207333" y="293914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22843DFB-2FA8-674D-B5E6-2C6D28C002DC}"/>
              </a:ext>
            </a:extLst>
          </p:cNvPr>
          <p:cNvSpPr/>
          <p:nvPr/>
        </p:nvSpPr>
        <p:spPr>
          <a:xfrm>
            <a:off x="5359733" y="309154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93FE5038-7384-7044-B952-5CB07067C843}"/>
              </a:ext>
            </a:extLst>
          </p:cNvPr>
          <p:cNvSpPr/>
          <p:nvPr/>
        </p:nvSpPr>
        <p:spPr>
          <a:xfrm>
            <a:off x="4895606" y="2656118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E2AFC0-F1DA-6347-A79D-150A30BD3547}"/>
              </a:ext>
            </a:extLst>
          </p:cNvPr>
          <p:cNvCxnSpPr>
            <a:stCxn id="4" idx="4"/>
          </p:cNvCxnSpPr>
          <p:nvPr/>
        </p:nvCxnSpPr>
        <p:spPr>
          <a:xfrm flipH="1">
            <a:off x="2911437" y="3990109"/>
            <a:ext cx="15831" cy="13894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8D9D40F1-2F82-8D48-8087-3BECDC58ACC0}"/>
              </a:ext>
            </a:extLst>
          </p:cNvPr>
          <p:cNvCxnSpPr/>
          <p:nvPr/>
        </p:nvCxnSpPr>
        <p:spPr>
          <a:xfrm flipH="1">
            <a:off x="4631380" y="4057403"/>
            <a:ext cx="15831" cy="13894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76895AB-E7D7-3440-8173-D104C9D4158C}"/>
              </a:ext>
            </a:extLst>
          </p:cNvPr>
          <p:cNvSpPr txBox="1"/>
          <p:nvPr/>
        </p:nvSpPr>
        <p:spPr>
          <a:xfrm>
            <a:off x="2484422" y="5530725"/>
            <a:ext cx="262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Each Cluster is a Gaussian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639B8E-0F93-9941-B2F3-F6EE2637AB78}"/>
                  </a:ext>
                </a:extLst>
              </p:cNvPr>
              <p:cNvSpPr txBox="1"/>
              <p:nvPr/>
            </p:nvSpPr>
            <p:spPr>
              <a:xfrm>
                <a:off x="6222670" y="2753097"/>
                <a:ext cx="3194462" cy="967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Hence each cluster will have: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639B8E-0F93-9941-B2F3-F6EE2637A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670" y="2753097"/>
                <a:ext cx="3194462" cy="967957"/>
              </a:xfrm>
              <a:prstGeom prst="rect">
                <a:avLst/>
              </a:prstGeom>
              <a:blipFill>
                <a:blip r:embed="rId2"/>
                <a:stretch>
                  <a:fillRect l="-1984" t="-2597" b="-5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1BEA25F-74EB-9345-9B28-840A9971083F}"/>
              </a:ext>
            </a:extLst>
          </p:cNvPr>
          <p:cNvCxnSpPr>
            <a:stCxn id="73" idx="6"/>
          </p:cNvCxnSpPr>
          <p:nvPr/>
        </p:nvCxnSpPr>
        <p:spPr>
          <a:xfrm>
            <a:off x="5484423" y="3216234"/>
            <a:ext cx="952003" cy="807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2F5DD2D-C41C-3948-8564-317F74E56981}"/>
              </a:ext>
            </a:extLst>
          </p:cNvPr>
          <p:cNvCxnSpPr>
            <a:cxnSpLocks/>
          </p:cNvCxnSpPr>
          <p:nvPr/>
        </p:nvCxnSpPr>
        <p:spPr>
          <a:xfrm>
            <a:off x="2974768" y="4037609"/>
            <a:ext cx="3485407" cy="336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9BCA7DB-689B-5848-8FBA-C6DE69928E06}"/>
                  </a:ext>
                </a:extLst>
              </p:cNvPr>
              <p:cNvSpPr txBox="1"/>
              <p:nvPr/>
            </p:nvSpPr>
            <p:spPr>
              <a:xfrm>
                <a:off x="6614556" y="3855522"/>
                <a:ext cx="1911927" cy="1499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Each cluster will also have a mixture weight associated with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9BCA7DB-689B-5848-8FBA-C6DE69928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556" y="3855522"/>
                <a:ext cx="1911927" cy="1499641"/>
              </a:xfrm>
              <a:prstGeom prst="rect">
                <a:avLst/>
              </a:prstGeom>
              <a:blipFill>
                <a:blip r:embed="rId3"/>
                <a:stretch>
                  <a:fillRect l="-2632" t="-1681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B53EDD2-36F9-1147-85A7-65DDB99C3F7F}"/>
                  </a:ext>
                </a:extLst>
              </p:cNvPr>
              <p:cNvSpPr txBox="1"/>
              <p:nvPr/>
            </p:nvSpPr>
            <p:spPr>
              <a:xfrm>
                <a:off x="5688281" y="5617029"/>
                <a:ext cx="4572000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So, parameters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B53EDD2-36F9-1147-85A7-65DDB99C3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281" y="5617029"/>
                <a:ext cx="4572000" cy="391646"/>
              </a:xfrm>
              <a:prstGeom prst="rect">
                <a:avLst/>
              </a:prstGeom>
              <a:blipFill>
                <a:blip r:embed="rId4"/>
                <a:stretch>
                  <a:fillRect l="-831" t="-62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Oval 122">
            <a:extLst>
              <a:ext uri="{FF2B5EF4-FFF2-40B4-BE49-F238E27FC236}">
                <a16:creationId xmlns:a16="http://schemas.microsoft.com/office/drawing/2014/main" id="{1664308A-FD29-3B47-85F9-5E2B7C446831}"/>
              </a:ext>
            </a:extLst>
          </p:cNvPr>
          <p:cNvSpPr/>
          <p:nvPr/>
        </p:nvSpPr>
        <p:spPr>
          <a:xfrm>
            <a:off x="4072250" y="2432461"/>
            <a:ext cx="202863" cy="20188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18971E1-DA25-4E45-9B8F-95A78A064EE7}"/>
              </a:ext>
            </a:extLst>
          </p:cNvPr>
          <p:cNvSpPr txBox="1"/>
          <p:nvPr/>
        </p:nvSpPr>
        <p:spPr>
          <a:xfrm>
            <a:off x="3374577" y="1328382"/>
            <a:ext cx="2180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does this point belong?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29FCC7F3-41F4-AA45-B0CD-B5573556343A}"/>
              </a:ext>
            </a:extLst>
          </p:cNvPr>
          <p:cNvCxnSpPr>
            <a:stCxn id="123" idx="0"/>
          </p:cNvCxnSpPr>
          <p:nvPr/>
        </p:nvCxnSpPr>
        <p:spPr>
          <a:xfrm rot="16200000" flipV="1">
            <a:off x="3803816" y="2062595"/>
            <a:ext cx="401780" cy="33795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3199FD1-056F-9441-8FD4-4CAF618590C5}"/>
                  </a:ext>
                </a:extLst>
              </p:cNvPr>
              <p:cNvSpPr txBox="1"/>
              <p:nvPr/>
            </p:nvSpPr>
            <p:spPr>
              <a:xfrm>
                <a:off x="5197436" y="1460665"/>
                <a:ext cx="5062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𝑟𝑒𝑑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𝑏𝑙𝑢𝑒</m:t>
                        </m:r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𝑟𝑒𝑑</m:t>
                        </m:r>
                      </m:e>
                    </m:d>
                  </m:oMath>
                </a14:m>
                <a:r>
                  <a:rPr lang="en-US" dirty="0"/>
                  <a:t> &gt;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𝑏𝑙𝑢𝑒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3199FD1-056F-9441-8FD4-4CAF61859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436" y="1460665"/>
                <a:ext cx="5062845" cy="369332"/>
              </a:xfrm>
              <a:prstGeom prst="rect">
                <a:avLst/>
              </a:prstGeom>
              <a:blipFill>
                <a:blip r:embed="rId5"/>
                <a:stretch>
                  <a:fillRect t="-10345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2268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116F-7145-D945-9224-FF6DBAB3F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Gaussian Mixture Models: Prediction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EEA39D3-301E-5C43-B77E-4D34D25A2AFA}"/>
              </a:ext>
            </a:extLst>
          </p:cNvPr>
          <p:cNvSpPr/>
          <p:nvPr/>
        </p:nvSpPr>
        <p:spPr>
          <a:xfrm>
            <a:off x="2018805" y="2375065"/>
            <a:ext cx="1816925" cy="16150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22B4F99-EE5E-B24A-AFD5-D7C90610B82E}"/>
              </a:ext>
            </a:extLst>
          </p:cNvPr>
          <p:cNvSpPr/>
          <p:nvPr/>
        </p:nvSpPr>
        <p:spPr>
          <a:xfrm>
            <a:off x="2398816" y="26363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6383AE-B94A-7541-A3A6-1E390D46453B}"/>
              </a:ext>
            </a:extLst>
          </p:cNvPr>
          <p:cNvSpPr/>
          <p:nvPr/>
        </p:nvSpPr>
        <p:spPr>
          <a:xfrm>
            <a:off x="2551216" y="2788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AD3FB6-A6F7-6E4B-999C-0ED50E2E5077}"/>
              </a:ext>
            </a:extLst>
          </p:cNvPr>
          <p:cNvSpPr/>
          <p:nvPr/>
        </p:nvSpPr>
        <p:spPr>
          <a:xfrm>
            <a:off x="2856016" y="30935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6E7813-91F9-C34D-A6D5-049CBCA654F4}"/>
              </a:ext>
            </a:extLst>
          </p:cNvPr>
          <p:cNvSpPr/>
          <p:nvPr/>
        </p:nvSpPr>
        <p:spPr>
          <a:xfrm>
            <a:off x="3008416" y="32459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1C5A91-7BC1-3940-906A-2FB0653F678E}"/>
              </a:ext>
            </a:extLst>
          </p:cNvPr>
          <p:cNvSpPr/>
          <p:nvPr/>
        </p:nvSpPr>
        <p:spPr>
          <a:xfrm>
            <a:off x="3160816" y="33983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7EC2BC-F451-1144-88FF-8AFE46FD6675}"/>
              </a:ext>
            </a:extLst>
          </p:cNvPr>
          <p:cNvSpPr/>
          <p:nvPr/>
        </p:nvSpPr>
        <p:spPr>
          <a:xfrm>
            <a:off x="3313216" y="3550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9D1F39-CEC7-A74A-81CC-8F9B45E930AA}"/>
              </a:ext>
            </a:extLst>
          </p:cNvPr>
          <p:cNvSpPr/>
          <p:nvPr/>
        </p:nvSpPr>
        <p:spPr>
          <a:xfrm>
            <a:off x="3465616" y="293122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B250A1B-EB93-BC4F-9F96-4F9E275058CC}"/>
              </a:ext>
            </a:extLst>
          </p:cNvPr>
          <p:cNvSpPr/>
          <p:nvPr/>
        </p:nvSpPr>
        <p:spPr>
          <a:xfrm>
            <a:off x="2696689" y="296289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9C9C85-049A-074C-A0EF-46B2BDCE163C}"/>
              </a:ext>
            </a:extLst>
          </p:cNvPr>
          <p:cNvSpPr/>
          <p:nvPr/>
        </p:nvSpPr>
        <p:spPr>
          <a:xfrm>
            <a:off x="2891644" y="2440381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85D330-FE32-E74E-A153-8FCC2DED0A2E}"/>
              </a:ext>
            </a:extLst>
          </p:cNvPr>
          <p:cNvSpPr/>
          <p:nvPr/>
        </p:nvSpPr>
        <p:spPr>
          <a:xfrm>
            <a:off x="3069774" y="254726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046D9D-C74E-B34B-B5C0-7D6A93B1E7AD}"/>
              </a:ext>
            </a:extLst>
          </p:cNvPr>
          <p:cNvSpPr/>
          <p:nvPr/>
        </p:nvSpPr>
        <p:spPr>
          <a:xfrm>
            <a:off x="2242458" y="2788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53253A2-92E5-5542-B7E6-3E3CA033A763}"/>
              </a:ext>
            </a:extLst>
          </p:cNvPr>
          <p:cNvSpPr/>
          <p:nvPr/>
        </p:nvSpPr>
        <p:spPr>
          <a:xfrm>
            <a:off x="2394858" y="2941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08D5DA-A089-6941-A0C6-34FB2C627144}"/>
              </a:ext>
            </a:extLst>
          </p:cNvPr>
          <p:cNvSpPr/>
          <p:nvPr/>
        </p:nvSpPr>
        <p:spPr>
          <a:xfrm>
            <a:off x="2699658" y="32459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E17A744-9E9A-C54B-9ABB-F871A43FC4B8}"/>
              </a:ext>
            </a:extLst>
          </p:cNvPr>
          <p:cNvSpPr/>
          <p:nvPr/>
        </p:nvSpPr>
        <p:spPr>
          <a:xfrm>
            <a:off x="2852058" y="33983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1430DB2-B3C4-7C44-862B-75AC0705643F}"/>
              </a:ext>
            </a:extLst>
          </p:cNvPr>
          <p:cNvSpPr/>
          <p:nvPr/>
        </p:nvSpPr>
        <p:spPr>
          <a:xfrm>
            <a:off x="3004458" y="3550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8021BCD-BFE2-DC47-BBD0-6BDDBF204B22}"/>
              </a:ext>
            </a:extLst>
          </p:cNvPr>
          <p:cNvSpPr/>
          <p:nvPr/>
        </p:nvSpPr>
        <p:spPr>
          <a:xfrm>
            <a:off x="3156858" y="3703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3DAEDCA-A354-0944-B60F-ED522FD1F9B6}"/>
              </a:ext>
            </a:extLst>
          </p:cNvPr>
          <p:cNvSpPr/>
          <p:nvPr/>
        </p:nvSpPr>
        <p:spPr>
          <a:xfrm>
            <a:off x="2540331" y="311529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1A64E54-92AD-3B43-836A-454E15DC5196}"/>
              </a:ext>
            </a:extLst>
          </p:cNvPr>
          <p:cNvSpPr/>
          <p:nvPr/>
        </p:nvSpPr>
        <p:spPr>
          <a:xfrm>
            <a:off x="2026724" y="2941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259F309-94DC-E842-8FA3-B3BFCB034858}"/>
              </a:ext>
            </a:extLst>
          </p:cNvPr>
          <p:cNvSpPr/>
          <p:nvPr/>
        </p:nvSpPr>
        <p:spPr>
          <a:xfrm>
            <a:off x="2179124" y="30935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9E9ECDB-B6E7-9C4A-ACBD-82F6D7D99608}"/>
              </a:ext>
            </a:extLst>
          </p:cNvPr>
          <p:cNvSpPr/>
          <p:nvPr/>
        </p:nvSpPr>
        <p:spPr>
          <a:xfrm>
            <a:off x="2483924" y="33983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7430F82-2C0D-1142-97E5-7CFB0A3BE0D0}"/>
              </a:ext>
            </a:extLst>
          </p:cNvPr>
          <p:cNvSpPr/>
          <p:nvPr/>
        </p:nvSpPr>
        <p:spPr>
          <a:xfrm>
            <a:off x="2636324" y="3550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0813143-FB87-0E41-B6F5-6C7B355BC48C}"/>
              </a:ext>
            </a:extLst>
          </p:cNvPr>
          <p:cNvSpPr/>
          <p:nvPr/>
        </p:nvSpPr>
        <p:spPr>
          <a:xfrm>
            <a:off x="2788724" y="3703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8C44841-AE52-BA49-9410-80796DAA1490}"/>
              </a:ext>
            </a:extLst>
          </p:cNvPr>
          <p:cNvSpPr/>
          <p:nvPr/>
        </p:nvSpPr>
        <p:spPr>
          <a:xfrm>
            <a:off x="2941124" y="38555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C60C7FF-EDB0-F94E-8749-E0AD362F871F}"/>
              </a:ext>
            </a:extLst>
          </p:cNvPr>
          <p:cNvSpPr/>
          <p:nvPr/>
        </p:nvSpPr>
        <p:spPr>
          <a:xfrm>
            <a:off x="2324597" y="326769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72CDE31-8D2F-E946-8C3F-5060D3F554EE}"/>
              </a:ext>
            </a:extLst>
          </p:cNvPr>
          <p:cNvSpPr/>
          <p:nvPr/>
        </p:nvSpPr>
        <p:spPr>
          <a:xfrm>
            <a:off x="2070268" y="32459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F5DEF2C-469C-B64C-9F15-13583443F77D}"/>
              </a:ext>
            </a:extLst>
          </p:cNvPr>
          <p:cNvSpPr/>
          <p:nvPr/>
        </p:nvSpPr>
        <p:spPr>
          <a:xfrm>
            <a:off x="2375068" y="3550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82461E1-5358-204E-920D-5854A54F6688}"/>
              </a:ext>
            </a:extLst>
          </p:cNvPr>
          <p:cNvSpPr/>
          <p:nvPr/>
        </p:nvSpPr>
        <p:spPr>
          <a:xfrm>
            <a:off x="2527468" y="3703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F59CDD1-04BB-A740-9F0B-F9CF0A882F47}"/>
              </a:ext>
            </a:extLst>
          </p:cNvPr>
          <p:cNvSpPr/>
          <p:nvPr/>
        </p:nvSpPr>
        <p:spPr>
          <a:xfrm>
            <a:off x="2679868" y="38555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8B2F141-215A-5A4F-89E0-C82518440BD9}"/>
              </a:ext>
            </a:extLst>
          </p:cNvPr>
          <p:cNvSpPr/>
          <p:nvPr/>
        </p:nvSpPr>
        <p:spPr>
          <a:xfrm>
            <a:off x="2215741" y="342009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CBFDC1A-204A-EB41-8996-D26B1AB31F97}"/>
              </a:ext>
            </a:extLst>
          </p:cNvPr>
          <p:cNvSpPr/>
          <p:nvPr/>
        </p:nvSpPr>
        <p:spPr>
          <a:xfrm>
            <a:off x="2604656" y="25571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D4B413B-A86F-3C4B-8179-A7F6487B0194}"/>
              </a:ext>
            </a:extLst>
          </p:cNvPr>
          <p:cNvSpPr/>
          <p:nvPr/>
        </p:nvSpPr>
        <p:spPr>
          <a:xfrm>
            <a:off x="2757056" y="27095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95C813A-5527-8941-A7E4-35105B488D67}"/>
              </a:ext>
            </a:extLst>
          </p:cNvPr>
          <p:cNvSpPr/>
          <p:nvPr/>
        </p:nvSpPr>
        <p:spPr>
          <a:xfrm>
            <a:off x="3061856" y="30143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3086E70-E989-3F4D-B51D-71EA6029799B}"/>
              </a:ext>
            </a:extLst>
          </p:cNvPr>
          <p:cNvSpPr/>
          <p:nvPr/>
        </p:nvSpPr>
        <p:spPr>
          <a:xfrm>
            <a:off x="3214256" y="31667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DBD3D17-9B39-6941-9F52-37E6FB4429F1}"/>
              </a:ext>
            </a:extLst>
          </p:cNvPr>
          <p:cNvSpPr/>
          <p:nvPr/>
        </p:nvSpPr>
        <p:spPr>
          <a:xfrm>
            <a:off x="3366656" y="33191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2F64280-64AB-6541-9887-B5CC6C5BF582}"/>
              </a:ext>
            </a:extLst>
          </p:cNvPr>
          <p:cNvSpPr/>
          <p:nvPr/>
        </p:nvSpPr>
        <p:spPr>
          <a:xfrm>
            <a:off x="3519056" y="34715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426C2F1-024A-E344-98DA-876C6C44E78A}"/>
              </a:ext>
            </a:extLst>
          </p:cNvPr>
          <p:cNvSpPr/>
          <p:nvPr/>
        </p:nvSpPr>
        <p:spPr>
          <a:xfrm>
            <a:off x="2902529" y="288372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4ACBFA4-87C7-7241-A548-AB76DCEB14CB}"/>
              </a:ext>
            </a:extLst>
          </p:cNvPr>
          <p:cNvSpPr/>
          <p:nvPr/>
        </p:nvSpPr>
        <p:spPr>
          <a:xfrm>
            <a:off x="2759037" y="24027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9936C4E-50B2-5B49-8CF5-4D2DBC19899D}"/>
              </a:ext>
            </a:extLst>
          </p:cNvPr>
          <p:cNvSpPr/>
          <p:nvPr/>
        </p:nvSpPr>
        <p:spPr>
          <a:xfrm>
            <a:off x="2911437" y="25551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1F6613B-FFB1-734B-ACC8-FBC66A9A80B8}"/>
              </a:ext>
            </a:extLst>
          </p:cNvPr>
          <p:cNvSpPr/>
          <p:nvPr/>
        </p:nvSpPr>
        <p:spPr>
          <a:xfrm>
            <a:off x="3216237" y="28599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DF84935-CD61-EA4E-980F-5FCBCF4F7ED4}"/>
              </a:ext>
            </a:extLst>
          </p:cNvPr>
          <p:cNvSpPr/>
          <p:nvPr/>
        </p:nvSpPr>
        <p:spPr>
          <a:xfrm>
            <a:off x="3368637" y="30123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1B970F2-9044-4D42-A9DF-1143BB6F42E0}"/>
              </a:ext>
            </a:extLst>
          </p:cNvPr>
          <p:cNvSpPr/>
          <p:nvPr/>
        </p:nvSpPr>
        <p:spPr>
          <a:xfrm>
            <a:off x="3521037" y="31647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FADF008-71C3-504A-A2B1-49BFE81418FD}"/>
              </a:ext>
            </a:extLst>
          </p:cNvPr>
          <p:cNvSpPr/>
          <p:nvPr/>
        </p:nvSpPr>
        <p:spPr>
          <a:xfrm>
            <a:off x="3673437" y="33171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51F6B61-976D-8141-9F32-6380A4480AD4}"/>
              </a:ext>
            </a:extLst>
          </p:cNvPr>
          <p:cNvSpPr/>
          <p:nvPr/>
        </p:nvSpPr>
        <p:spPr>
          <a:xfrm>
            <a:off x="3056910" y="272935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6CFC161-B704-B240-BCD5-D221016EE1D3}"/>
              </a:ext>
            </a:extLst>
          </p:cNvPr>
          <p:cNvSpPr/>
          <p:nvPr/>
        </p:nvSpPr>
        <p:spPr>
          <a:xfrm>
            <a:off x="3101440" y="244829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A3340AF-2046-4045-B09A-A3EFB8667C91}"/>
              </a:ext>
            </a:extLst>
          </p:cNvPr>
          <p:cNvSpPr/>
          <p:nvPr/>
        </p:nvSpPr>
        <p:spPr>
          <a:xfrm>
            <a:off x="3406240" y="275309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CE16079-E1F1-784B-9317-77FBC61DF5CA}"/>
              </a:ext>
            </a:extLst>
          </p:cNvPr>
          <p:cNvSpPr/>
          <p:nvPr/>
        </p:nvSpPr>
        <p:spPr>
          <a:xfrm>
            <a:off x="3558640" y="290549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3D8AFAD-34E1-2245-9A74-18676C57A66C}"/>
              </a:ext>
            </a:extLst>
          </p:cNvPr>
          <p:cNvSpPr/>
          <p:nvPr/>
        </p:nvSpPr>
        <p:spPr>
          <a:xfrm>
            <a:off x="3711040" y="305789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ED165ED-BE04-5A47-ABCD-6244A5C6C292}"/>
              </a:ext>
            </a:extLst>
          </p:cNvPr>
          <p:cNvSpPr/>
          <p:nvPr/>
        </p:nvSpPr>
        <p:spPr>
          <a:xfrm>
            <a:off x="3246913" y="2622471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F39BE90-E9E0-0548-89F2-33B1AD3A2FA5}"/>
              </a:ext>
            </a:extLst>
          </p:cNvPr>
          <p:cNvSpPr/>
          <p:nvPr/>
        </p:nvSpPr>
        <p:spPr>
          <a:xfrm>
            <a:off x="3667498" y="2408712"/>
            <a:ext cx="1816925" cy="16150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80282E4-920C-A844-B2F2-E0D309496F30}"/>
              </a:ext>
            </a:extLst>
          </p:cNvPr>
          <p:cNvSpPr/>
          <p:nvPr/>
        </p:nvSpPr>
        <p:spPr>
          <a:xfrm>
            <a:off x="4047509" y="26699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5FC5FBE-0A8B-A84D-B891-5E7219D5FD79}"/>
              </a:ext>
            </a:extLst>
          </p:cNvPr>
          <p:cNvSpPr/>
          <p:nvPr/>
        </p:nvSpPr>
        <p:spPr>
          <a:xfrm>
            <a:off x="4199909" y="2822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CCD9B36-B296-D741-A84F-21621A1D9455}"/>
              </a:ext>
            </a:extLst>
          </p:cNvPr>
          <p:cNvSpPr/>
          <p:nvPr/>
        </p:nvSpPr>
        <p:spPr>
          <a:xfrm>
            <a:off x="4504709" y="31271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6CBCCE8-2EF5-4B40-A666-09A5CBA42370}"/>
              </a:ext>
            </a:extLst>
          </p:cNvPr>
          <p:cNvSpPr/>
          <p:nvPr/>
        </p:nvSpPr>
        <p:spPr>
          <a:xfrm>
            <a:off x="4657109" y="32795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EE8B0FF-833C-5E41-A403-85050EDEEEDD}"/>
              </a:ext>
            </a:extLst>
          </p:cNvPr>
          <p:cNvSpPr/>
          <p:nvPr/>
        </p:nvSpPr>
        <p:spPr>
          <a:xfrm>
            <a:off x="4809509" y="34319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8F19EA4-BFF5-6D44-996B-9FB49203E107}"/>
              </a:ext>
            </a:extLst>
          </p:cNvPr>
          <p:cNvSpPr/>
          <p:nvPr/>
        </p:nvSpPr>
        <p:spPr>
          <a:xfrm>
            <a:off x="4961909" y="3584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C6A7B6A-D01F-E149-BE36-7AB83992BD64}"/>
              </a:ext>
            </a:extLst>
          </p:cNvPr>
          <p:cNvSpPr/>
          <p:nvPr/>
        </p:nvSpPr>
        <p:spPr>
          <a:xfrm>
            <a:off x="5114309" y="296487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E0E8F14-7A15-1A46-9BDE-9891D76CD9E6}"/>
              </a:ext>
            </a:extLst>
          </p:cNvPr>
          <p:cNvSpPr/>
          <p:nvPr/>
        </p:nvSpPr>
        <p:spPr>
          <a:xfrm>
            <a:off x="4345382" y="299654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F1A0105-3EFD-CE47-88E4-AB63B486B1DA}"/>
              </a:ext>
            </a:extLst>
          </p:cNvPr>
          <p:cNvSpPr/>
          <p:nvPr/>
        </p:nvSpPr>
        <p:spPr>
          <a:xfrm>
            <a:off x="4540337" y="2474028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CD85A7D-875C-E045-A213-ED268D13BE32}"/>
              </a:ext>
            </a:extLst>
          </p:cNvPr>
          <p:cNvSpPr/>
          <p:nvPr/>
        </p:nvSpPr>
        <p:spPr>
          <a:xfrm>
            <a:off x="4718467" y="258090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9D5116D2-5EF2-F34B-B8F6-4DC6F4CD7A28}"/>
              </a:ext>
            </a:extLst>
          </p:cNvPr>
          <p:cNvSpPr/>
          <p:nvPr/>
        </p:nvSpPr>
        <p:spPr>
          <a:xfrm>
            <a:off x="3891151" y="2822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B4A1CD7-F769-0E4F-B136-3D2E8A7BB611}"/>
              </a:ext>
            </a:extLst>
          </p:cNvPr>
          <p:cNvSpPr/>
          <p:nvPr/>
        </p:nvSpPr>
        <p:spPr>
          <a:xfrm>
            <a:off x="4043551" y="2974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3E0A010-DCF0-A442-8475-B3429E1E7828}"/>
              </a:ext>
            </a:extLst>
          </p:cNvPr>
          <p:cNvSpPr/>
          <p:nvPr/>
        </p:nvSpPr>
        <p:spPr>
          <a:xfrm>
            <a:off x="4348351" y="32795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9A0A600-C263-1843-BFE6-7F520E02AEE5}"/>
              </a:ext>
            </a:extLst>
          </p:cNvPr>
          <p:cNvSpPr/>
          <p:nvPr/>
        </p:nvSpPr>
        <p:spPr>
          <a:xfrm>
            <a:off x="4500751" y="34319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A59AAD0-FBF5-B14F-9EE4-5FFB39CAA702}"/>
              </a:ext>
            </a:extLst>
          </p:cNvPr>
          <p:cNvSpPr/>
          <p:nvPr/>
        </p:nvSpPr>
        <p:spPr>
          <a:xfrm>
            <a:off x="4653151" y="3584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D2DE23F-9A45-D84D-B666-D64CA661C705}"/>
              </a:ext>
            </a:extLst>
          </p:cNvPr>
          <p:cNvSpPr/>
          <p:nvPr/>
        </p:nvSpPr>
        <p:spPr>
          <a:xfrm>
            <a:off x="4805551" y="3736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22E6C66-D723-6041-BC55-0E290777C1C5}"/>
              </a:ext>
            </a:extLst>
          </p:cNvPr>
          <p:cNvSpPr/>
          <p:nvPr/>
        </p:nvSpPr>
        <p:spPr>
          <a:xfrm>
            <a:off x="4189024" y="314894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7446A7CD-30B5-AB44-80D1-17EA6223B1B5}"/>
              </a:ext>
            </a:extLst>
          </p:cNvPr>
          <p:cNvSpPr/>
          <p:nvPr/>
        </p:nvSpPr>
        <p:spPr>
          <a:xfrm>
            <a:off x="3675417" y="2974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E2A9E42B-CE8F-C84A-9B76-7A20BE181622}"/>
              </a:ext>
            </a:extLst>
          </p:cNvPr>
          <p:cNvSpPr/>
          <p:nvPr/>
        </p:nvSpPr>
        <p:spPr>
          <a:xfrm>
            <a:off x="3827817" y="31271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934FEA4E-6014-0844-A08A-15B92D96D192}"/>
              </a:ext>
            </a:extLst>
          </p:cNvPr>
          <p:cNvSpPr/>
          <p:nvPr/>
        </p:nvSpPr>
        <p:spPr>
          <a:xfrm>
            <a:off x="4132617" y="34319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9C88568-6986-4941-ACDF-A64576C9927A}"/>
              </a:ext>
            </a:extLst>
          </p:cNvPr>
          <p:cNvSpPr/>
          <p:nvPr/>
        </p:nvSpPr>
        <p:spPr>
          <a:xfrm>
            <a:off x="4285017" y="3584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C70961E-BE4A-1547-BC9C-E54BAEE38907}"/>
              </a:ext>
            </a:extLst>
          </p:cNvPr>
          <p:cNvSpPr/>
          <p:nvPr/>
        </p:nvSpPr>
        <p:spPr>
          <a:xfrm>
            <a:off x="4437417" y="3736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21EF0BF-FD3D-864B-AE91-FF79457BAC90}"/>
              </a:ext>
            </a:extLst>
          </p:cNvPr>
          <p:cNvSpPr/>
          <p:nvPr/>
        </p:nvSpPr>
        <p:spPr>
          <a:xfrm>
            <a:off x="4589817" y="38891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581F0E7-58AB-B24F-A6A9-23387867C518}"/>
              </a:ext>
            </a:extLst>
          </p:cNvPr>
          <p:cNvSpPr/>
          <p:nvPr/>
        </p:nvSpPr>
        <p:spPr>
          <a:xfrm>
            <a:off x="3973290" y="330134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666C1FB-5060-6149-87C9-D5434FD8C5E0}"/>
              </a:ext>
            </a:extLst>
          </p:cNvPr>
          <p:cNvSpPr/>
          <p:nvPr/>
        </p:nvSpPr>
        <p:spPr>
          <a:xfrm>
            <a:off x="3718961" y="32795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55D444A-1762-EE46-A951-F578F791F0FC}"/>
              </a:ext>
            </a:extLst>
          </p:cNvPr>
          <p:cNvSpPr/>
          <p:nvPr/>
        </p:nvSpPr>
        <p:spPr>
          <a:xfrm>
            <a:off x="4023761" y="3584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D7829D6-4D44-9E48-83AA-30A5AA42C438}"/>
              </a:ext>
            </a:extLst>
          </p:cNvPr>
          <p:cNvSpPr/>
          <p:nvPr/>
        </p:nvSpPr>
        <p:spPr>
          <a:xfrm>
            <a:off x="4176161" y="3736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1BC62C62-E133-5D47-A1D6-C5CCA277A37F}"/>
              </a:ext>
            </a:extLst>
          </p:cNvPr>
          <p:cNvSpPr/>
          <p:nvPr/>
        </p:nvSpPr>
        <p:spPr>
          <a:xfrm>
            <a:off x="4328561" y="38891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F5CEF9B-A219-5C49-98DC-B2C994C2D787}"/>
              </a:ext>
            </a:extLst>
          </p:cNvPr>
          <p:cNvSpPr/>
          <p:nvPr/>
        </p:nvSpPr>
        <p:spPr>
          <a:xfrm>
            <a:off x="3864434" y="345374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3AC371C-6438-8B44-AF76-FF22170EF018}"/>
              </a:ext>
            </a:extLst>
          </p:cNvPr>
          <p:cNvSpPr/>
          <p:nvPr/>
        </p:nvSpPr>
        <p:spPr>
          <a:xfrm>
            <a:off x="4253349" y="25908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5E9C084-AA9A-B848-B842-4E799EF83ACF}"/>
              </a:ext>
            </a:extLst>
          </p:cNvPr>
          <p:cNvSpPr/>
          <p:nvPr/>
        </p:nvSpPr>
        <p:spPr>
          <a:xfrm>
            <a:off x="4405749" y="27432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B3F3F01-21C8-4A40-A543-19922ADB28DB}"/>
              </a:ext>
            </a:extLst>
          </p:cNvPr>
          <p:cNvSpPr/>
          <p:nvPr/>
        </p:nvSpPr>
        <p:spPr>
          <a:xfrm>
            <a:off x="4710549" y="30480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55ABB4F8-BB99-9F44-8099-17187D8F654D}"/>
              </a:ext>
            </a:extLst>
          </p:cNvPr>
          <p:cNvSpPr/>
          <p:nvPr/>
        </p:nvSpPr>
        <p:spPr>
          <a:xfrm>
            <a:off x="4862949" y="32004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21A3BB2-5730-D242-A590-184A69FB34A5}"/>
              </a:ext>
            </a:extLst>
          </p:cNvPr>
          <p:cNvSpPr/>
          <p:nvPr/>
        </p:nvSpPr>
        <p:spPr>
          <a:xfrm>
            <a:off x="5015349" y="33528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2C46B74D-D368-8240-9C5C-1D9F12D94C6D}"/>
              </a:ext>
            </a:extLst>
          </p:cNvPr>
          <p:cNvSpPr/>
          <p:nvPr/>
        </p:nvSpPr>
        <p:spPr>
          <a:xfrm>
            <a:off x="5167749" y="35052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98D1302A-DE65-C94F-B4A4-2E5CB097771C}"/>
              </a:ext>
            </a:extLst>
          </p:cNvPr>
          <p:cNvSpPr/>
          <p:nvPr/>
        </p:nvSpPr>
        <p:spPr>
          <a:xfrm>
            <a:off x="4551222" y="291737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8E7CC89-8271-FA43-AF29-A6C6E4F93674}"/>
              </a:ext>
            </a:extLst>
          </p:cNvPr>
          <p:cNvSpPr/>
          <p:nvPr/>
        </p:nvSpPr>
        <p:spPr>
          <a:xfrm>
            <a:off x="4407730" y="24364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7E6B04BD-9A85-7141-9486-1643A858D200}"/>
              </a:ext>
            </a:extLst>
          </p:cNvPr>
          <p:cNvSpPr/>
          <p:nvPr/>
        </p:nvSpPr>
        <p:spPr>
          <a:xfrm>
            <a:off x="4560130" y="25888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0472BCF-B202-9049-BE13-1A408F681888}"/>
              </a:ext>
            </a:extLst>
          </p:cNvPr>
          <p:cNvSpPr/>
          <p:nvPr/>
        </p:nvSpPr>
        <p:spPr>
          <a:xfrm>
            <a:off x="4864930" y="28936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0BD3195E-C508-DC41-B06A-005B6BF06FF1}"/>
              </a:ext>
            </a:extLst>
          </p:cNvPr>
          <p:cNvSpPr/>
          <p:nvPr/>
        </p:nvSpPr>
        <p:spPr>
          <a:xfrm>
            <a:off x="5017330" y="30460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5E693695-9CD6-F748-A7A6-DC00F4AB06D1}"/>
              </a:ext>
            </a:extLst>
          </p:cNvPr>
          <p:cNvSpPr/>
          <p:nvPr/>
        </p:nvSpPr>
        <p:spPr>
          <a:xfrm>
            <a:off x="5169730" y="31984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2AE8C4D-F5A7-B843-9D8F-533A793D7F56}"/>
              </a:ext>
            </a:extLst>
          </p:cNvPr>
          <p:cNvSpPr/>
          <p:nvPr/>
        </p:nvSpPr>
        <p:spPr>
          <a:xfrm>
            <a:off x="5322130" y="33508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1F0D361-1EBE-804B-9A3A-C7FB833F09E9}"/>
              </a:ext>
            </a:extLst>
          </p:cNvPr>
          <p:cNvSpPr/>
          <p:nvPr/>
        </p:nvSpPr>
        <p:spPr>
          <a:xfrm>
            <a:off x="4705603" y="276299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F32045EC-0D49-F047-8FA2-975CA9034BA2}"/>
              </a:ext>
            </a:extLst>
          </p:cNvPr>
          <p:cNvSpPr/>
          <p:nvPr/>
        </p:nvSpPr>
        <p:spPr>
          <a:xfrm>
            <a:off x="4750133" y="248194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2371D017-C712-3A48-AE6D-06CE5F4C6B26}"/>
              </a:ext>
            </a:extLst>
          </p:cNvPr>
          <p:cNvSpPr/>
          <p:nvPr/>
        </p:nvSpPr>
        <p:spPr>
          <a:xfrm>
            <a:off x="5054933" y="278674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4E04DA2A-2180-B843-A6FA-C3D9B9E6EC73}"/>
              </a:ext>
            </a:extLst>
          </p:cNvPr>
          <p:cNvSpPr/>
          <p:nvPr/>
        </p:nvSpPr>
        <p:spPr>
          <a:xfrm>
            <a:off x="5207333" y="293914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22843DFB-2FA8-674D-B5E6-2C6D28C002DC}"/>
              </a:ext>
            </a:extLst>
          </p:cNvPr>
          <p:cNvSpPr/>
          <p:nvPr/>
        </p:nvSpPr>
        <p:spPr>
          <a:xfrm>
            <a:off x="5359733" y="309154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93FE5038-7384-7044-B952-5CB07067C843}"/>
              </a:ext>
            </a:extLst>
          </p:cNvPr>
          <p:cNvSpPr/>
          <p:nvPr/>
        </p:nvSpPr>
        <p:spPr>
          <a:xfrm>
            <a:off x="4895606" y="2656118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E2AFC0-F1DA-6347-A79D-150A30BD3547}"/>
              </a:ext>
            </a:extLst>
          </p:cNvPr>
          <p:cNvCxnSpPr>
            <a:stCxn id="4" idx="4"/>
          </p:cNvCxnSpPr>
          <p:nvPr/>
        </p:nvCxnSpPr>
        <p:spPr>
          <a:xfrm flipH="1">
            <a:off x="2911437" y="3990109"/>
            <a:ext cx="15831" cy="13894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8D9D40F1-2F82-8D48-8087-3BECDC58ACC0}"/>
              </a:ext>
            </a:extLst>
          </p:cNvPr>
          <p:cNvCxnSpPr/>
          <p:nvPr/>
        </p:nvCxnSpPr>
        <p:spPr>
          <a:xfrm flipH="1">
            <a:off x="4631380" y="4057403"/>
            <a:ext cx="15831" cy="13894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76895AB-E7D7-3440-8173-D104C9D4158C}"/>
              </a:ext>
            </a:extLst>
          </p:cNvPr>
          <p:cNvSpPr txBox="1"/>
          <p:nvPr/>
        </p:nvSpPr>
        <p:spPr>
          <a:xfrm>
            <a:off x="2484422" y="5530725"/>
            <a:ext cx="262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Each Cluster is a Gaussian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639B8E-0F93-9941-B2F3-F6EE2637AB78}"/>
                  </a:ext>
                </a:extLst>
              </p:cNvPr>
              <p:cNvSpPr txBox="1"/>
              <p:nvPr/>
            </p:nvSpPr>
            <p:spPr>
              <a:xfrm>
                <a:off x="6222670" y="2753097"/>
                <a:ext cx="3194462" cy="967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Hence each cluster will have: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639B8E-0F93-9941-B2F3-F6EE2637A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670" y="2753097"/>
                <a:ext cx="3194462" cy="967957"/>
              </a:xfrm>
              <a:prstGeom prst="rect">
                <a:avLst/>
              </a:prstGeom>
              <a:blipFill>
                <a:blip r:embed="rId2"/>
                <a:stretch>
                  <a:fillRect l="-1984" t="-2597" b="-5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1BEA25F-74EB-9345-9B28-840A9971083F}"/>
              </a:ext>
            </a:extLst>
          </p:cNvPr>
          <p:cNvCxnSpPr>
            <a:stCxn id="73" idx="6"/>
          </p:cNvCxnSpPr>
          <p:nvPr/>
        </p:nvCxnSpPr>
        <p:spPr>
          <a:xfrm>
            <a:off x="5484423" y="3216234"/>
            <a:ext cx="952003" cy="807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2F5DD2D-C41C-3948-8564-317F74E56981}"/>
              </a:ext>
            </a:extLst>
          </p:cNvPr>
          <p:cNvCxnSpPr>
            <a:cxnSpLocks/>
          </p:cNvCxnSpPr>
          <p:nvPr/>
        </p:nvCxnSpPr>
        <p:spPr>
          <a:xfrm>
            <a:off x="2974768" y="4037609"/>
            <a:ext cx="3485407" cy="336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9BCA7DB-689B-5848-8FBA-C6DE69928E06}"/>
                  </a:ext>
                </a:extLst>
              </p:cNvPr>
              <p:cNvSpPr txBox="1"/>
              <p:nvPr/>
            </p:nvSpPr>
            <p:spPr>
              <a:xfrm>
                <a:off x="6614556" y="3855522"/>
                <a:ext cx="1911927" cy="1499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Each cluster will also have a mixture weight associated with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9BCA7DB-689B-5848-8FBA-C6DE69928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556" y="3855522"/>
                <a:ext cx="1911927" cy="1499641"/>
              </a:xfrm>
              <a:prstGeom prst="rect">
                <a:avLst/>
              </a:prstGeom>
              <a:blipFill>
                <a:blip r:embed="rId3"/>
                <a:stretch>
                  <a:fillRect l="-2632" t="-1681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B53EDD2-36F9-1147-85A7-65DDB99C3F7F}"/>
                  </a:ext>
                </a:extLst>
              </p:cNvPr>
              <p:cNvSpPr txBox="1"/>
              <p:nvPr/>
            </p:nvSpPr>
            <p:spPr>
              <a:xfrm>
                <a:off x="5688281" y="5617029"/>
                <a:ext cx="4572000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So, parameters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B53EDD2-36F9-1147-85A7-65DDB99C3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281" y="5617029"/>
                <a:ext cx="4572000" cy="391646"/>
              </a:xfrm>
              <a:prstGeom prst="rect">
                <a:avLst/>
              </a:prstGeom>
              <a:blipFill>
                <a:blip r:embed="rId4"/>
                <a:stretch>
                  <a:fillRect l="-831" t="-62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Oval 122">
            <a:extLst>
              <a:ext uri="{FF2B5EF4-FFF2-40B4-BE49-F238E27FC236}">
                <a16:creationId xmlns:a16="http://schemas.microsoft.com/office/drawing/2014/main" id="{1664308A-FD29-3B47-85F9-5E2B7C446831}"/>
              </a:ext>
            </a:extLst>
          </p:cNvPr>
          <p:cNvSpPr/>
          <p:nvPr/>
        </p:nvSpPr>
        <p:spPr>
          <a:xfrm>
            <a:off x="4072250" y="2432461"/>
            <a:ext cx="202863" cy="2018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18971E1-DA25-4E45-9B8F-95A78A064EE7}"/>
              </a:ext>
            </a:extLst>
          </p:cNvPr>
          <p:cNvSpPr txBox="1"/>
          <p:nvPr/>
        </p:nvSpPr>
        <p:spPr>
          <a:xfrm>
            <a:off x="3374577" y="1328382"/>
            <a:ext cx="2180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does this point belong?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29FCC7F3-41F4-AA45-B0CD-B5573556343A}"/>
              </a:ext>
            </a:extLst>
          </p:cNvPr>
          <p:cNvCxnSpPr>
            <a:stCxn id="123" idx="0"/>
          </p:cNvCxnSpPr>
          <p:nvPr/>
        </p:nvCxnSpPr>
        <p:spPr>
          <a:xfrm rot="16200000" flipV="1">
            <a:off x="3803816" y="2062595"/>
            <a:ext cx="401780" cy="33795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3199FD1-056F-9441-8FD4-4CAF618590C5}"/>
                  </a:ext>
                </a:extLst>
              </p:cNvPr>
              <p:cNvSpPr txBox="1"/>
              <p:nvPr/>
            </p:nvSpPr>
            <p:spPr>
              <a:xfrm>
                <a:off x="5197436" y="1460665"/>
                <a:ext cx="5062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𝑟𝑒𝑑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𝑏𝑙𝑢𝑒</m:t>
                        </m:r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𝑟𝑒𝑑</m:t>
                        </m:r>
                      </m:e>
                    </m:d>
                  </m:oMath>
                </a14:m>
                <a:r>
                  <a:rPr lang="en-US" dirty="0"/>
                  <a:t> &gt;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𝑏𝑙𝑢𝑒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3199FD1-056F-9441-8FD4-4CAF61859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436" y="1460665"/>
                <a:ext cx="5062845" cy="369332"/>
              </a:xfrm>
              <a:prstGeom prst="rect">
                <a:avLst/>
              </a:prstGeom>
              <a:blipFill>
                <a:blip r:embed="rId5"/>
                <a:stretch>
                  <a:fillRect t="-10345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9505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116F-7145-D945-9224-FF6DBAB3F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Gaussian Mixture Models: Prediction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EEA39D3-301E-5C43-B77E-4D34D25A2AFA}"/>
              </a:ext>
            </a:extLst>
          </p:cNvPr>
          <p:cNvSpPr/>
          <p:nvPr/>
        </p:nvSpPr>
        <p:spPr>
          <a:xfrm>
            <a:off x="2018805" y="2375065"/>
            <a:ext cx="1816925" cy="16150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22B4F99-EE5E-B24A-AFD5-D7C90610B82E}"/>
              </a:ext>
            </a:extLst>
          </p:cNvPr>
          <p:cNvSpPr/>
          <p:nvPr/>
        </p:nvSpPr>
        <p:spPr>
          <a:xfrm>
            <a:off x="2398816" y="26363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6383AE-B94A-7541-A3A6-1E390D46453B}"/>
              </a:ext>
            </a:extLst>
          </p:cNvPr>
          <p:cNvSpPr/>
          <p:nvPr/>
        </p:nvSpPr>
        <p:spPr>
          <a:xfrm>
            <a:off x="2551216" y="2788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AD3FB6-A6F7-6E4B-999C-0ED50E2E5077}"/>
              </a:ext>
            </a:extLst>
          </p:cNvPr>
          <p:cNvSpPr/>
          <p:nvPr/>
        </p:nvSpPr>
        <p:spPr>
          <a:xfrm>
            <a:off x="2856016" y="30935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6E7813-91F9-C34D-A6D5-049CBCA654F4}"/>
              </a:ext>
            </a:extLst>
          </p:cNvPr>
          <p:cNvSpPr/>
          <p:nvPr/>
        </p:nvSpPr>
        <p:spPr>
          <a:xfrm>
            <a:off x="3008416" y="32459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1C5A91-7BC1-3940-906A-2FB0653F678E}"/>
              </a:ext>
            </a:extLst>
          </p:cNvPr>
          <p:cNvSpPr/>
          <p:nvPr/>
        </p:nvSpPr>
        <p:spPr>
          <a:xfrm>
            <a:off x="3160816" y="33983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7EC2BC-F451-1144-88FF-8AFE46FD6675}"/>
              </a:ext>
            </a:extLst>
          </p:cNvPr>
          <p:cNvSpPr/>
          <p:nvPr/>
        </p:nvSpPr>
        <p:spPr>
          <a:xfrm>
            <a:off x="3313216" y="3550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9D1F39-CEC7-A74A-81CC-8F9B45E930AA}"/>
              </a:ext>
            </a:extLst>
          </p:cNvPr>
          <p:cNvSpPr/>
          <p:nvPr/>
        </p:nvSpPr>
        <p:spPr>
          <a:xfrm>
            <a:off x="3465616" y="293122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B250A1B-EB93-BC4F-9F96-4F9E275058CC}"/>
              </a:ext>
            </a:extLst>
          </p:cNvPr>
          <p:cNvSpPr/>
          <p:nvPr/>
        </p:nvSpPr>
        <p:spPr>
          <a:xfrm>
            <a:off x="2696689" y="296289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9C9C85-049A-074C-A0EF-46B2BDCE163C}"/>
              </a:ext>
            </a:extLst>
          </p:cNvPr>
          <p:cNvSpPr/>
          <p:nvPr/>
        </p:nvSpPr>
        <p:spPr>
          <a:xfrm>
            <a:off x="2891644" y="2440381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85D330-FE32-E74E-A153-8FCC2DED0A2E}"/>
              </a:ext>
            </a:extLst>
          </p:cNvPr>
          <p:cNvSpPr/>
          <p:nvPr/>
        </p:nvSpPr>
        <p:spPr>
          <a:xfrm>
            <a:off x="3069774" y="254726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046D9D-C74E-B34B-B5C0-7D6A93B1E7AD}"/>
              </a:ext>
            </a:extLst>
          </p:cNvPr>
          <p:cNvSpPr/>
          <p:nvPr/>
        </p:nvSpPr>
        <p:spPr>
          <a:xfrm>
            <a:off x="2242458" y="2788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53253A2-92E5-5542-B7E6-3E3CA033A763}"/>
              </a:ext>
            </a:extLst>
          </p:cNvPr>
          <p:cNvSpPr/>
          <p:nvPr/>
        </p:nvSpPr>
        <p:spPr>
          <a:xfrm>
            <a:off x="2394858" y="2941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08D5DA-A089-6941-A0C6-34FB2C627144}"/>
              </a:ext>
            </a:extLst>
          </p:cNvPr>
          <p:cNvSpPr/>
          <p:nvPr/>
        </p:nvSpPr>
        <p:spPr>
          <a:xfrm>
            <a:off x="2699658" y="32459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E17A744-9E9A-C54B-9ABB-F871A43FC4B8}"/>
              </a:ext>
            </a:extLst>
          </p:cNvPr>
          <p:cNvSpPr/>
          <p:nvPr/>
        </p:nvSpPr>
        <p:spPr>
          <a:xfrm>
            <a:off x="2852058" y="33983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1430DB2-B3C4-7C44-862B-75AC0705643F}"/>
              </a:ext>
            </a:extLst>
          </p:cNvPr>
          <p:cNvSpPr/>
          <p:nvPr/>
        </p:nvSpPr>
        <p:spPr>
          <a:xfrm>
            <a:off x="3004458" y="3550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8021BCD-BFE2-DC47-BBD0-6BDDBF204B22}"/>
              </a:ext>
            </a:extLst>
          </p:cNvPr>
          <p:cNvSpPr/>
          <p:nvPr/>
        </p:nvSpPr>
        <p:spPr>
          <a:xfrm>
            <a:off x="3156858" y="3703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3DAEDCA-A354-0944-B60F-ED522FD1F9B6}"/>
              </a:ext>
            </a:extLst>
          </p:cNvPr>
          <p:cNvSpPr/>
          <p:nvPr/>
        </p:nvSpPr>
        <p:spPr>
          <a:xfrm>
            <a:off x="2540331" y="311529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1A64E54-92AD-3B43-836A-454E15DC5196}"/>
              </a:ext>
            </a:extLst>
          </p:cNvPr>
          <p:cNvSpPr/>
          <p:nvPr/>
        </p:nvSpPr>
        <p:spPr>
          <a:xfrm>
            <a:off x="2026724" y="2941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259F309-94DC-E842-8FA3-B3BFCB034858}"/>
              </a:ext>
            </a:extLst>
          </p:cNvPr>
          <p:cNvSpPr/>
          <p:nvPr/>
        </p:nvSpPr>
        <p:spPr>
          <a:xfrm>
            <a:off x="2179124" y="30935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9E9ECDB-B6E7-9C4A-ACBD-82F6D7D99608}"/>
              </a:ext>
            </a:extLst>
          </p:cNvPr>
          <p:cNvSpPr/>
          <p:nvPr/>
        </p:nvSpPr>
        <p:spPr>
          <a:xfrm>
            <a:off x="2483924" y="33983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7430F82-2C0D-1142-97E5-7CFB0A3BE0D0}"/>
              </a:ext>
            </a:extLst>
          </p:cNvPr>
          <p:cNvSpPr/>
          <p:nvPr/>
        </p:nvSpPr>
        <p:spPr>
          <a:xfrm>
            <a:off x="2636324" y="3550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0813143-FB87-0E41-B6F5-6C7B355BC48C}"/>
              </a:ext>
            </a:extLst>
          </p:cNvPr>
          <p:cNvSpPr/>
          <p:nvPr/>
        </p:nvSpPr>
        <p:spPr>
          <a:xfrm>
            <a:off x="2788724" y="3703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8C44841-AE52-BA49-9410-80796DAA1490}"/>
              </a:ext>
            </a:extLst>
          </p:cNvPr>
          <p:cNvSpPr/>
          <p:nvPr/>
        </p:nvSpPr>
        <p:spPr>
          <a:xfrm>
            <a:off x="2941124" y="38555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C60C7FF-EDB0-F94E-8749-E0AD362F871F}"/>
              </a:ext>
            </a:extLst>
          </p:cNvPr>
          <p:cNvSpPr/>
          <p:nvPr/>
        </p:nvSpPr>
        <p:spPr>
          <a:xfrm>
            <a:off x="2324597" y="326769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72CDE31-8D2F-E946-8C3F-5060D3F554EE}"/>
              </a:ext>
            </a:extLst>
          </p:cNvPr>
          <p:cNvSpPr/>
          <p:nvPr/>
        </p:nvSpPr>
        <p:spPr>
          <a:xfrm>
            <a:off x="2070268" y="32459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F5DEF2C-469C-B64C-9F15-13583443F77D}"/>
              </a:ext>
            </a:extLst>
          </p:cNvPr>
          <p:cNvSpPr/>
          <p:nvPr/>
        </p:nvSpPr>
        <p:spPr>
          <a:xfrm>
            <a:off x="2375068" y="3550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82461E1-5358-204E-920D-5854A54F6688}"/>
              </a:ext>
            </a:extLst>
          </p:cNvPr>
          <p:cNvSpPr/>
          <p:nvPr/>
        </p:nvSpPr>
        <p:spPr>
          <a:xfrm>
            <a:off x="2527468" y="3703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F59CDD1-04BB-A740-9F0B-F9CF0A882F47}"/>
              </a:ext>
            </a:extLst>
          </p:cNvPr>
          <p:cNvSpPr/>
          <p:nvPr/>
        </p:nvSpPr>
        <p:spPr>
          <a:xfrm>
            <a:off x="2679868" y="38555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8B2F141-215A-5A4F-89E0-C82518440BD9}"/>
              </a:ext>
            </a:extLst>
          </p:cNvPr>
          <p:cNvSpPr/>
          <p:nvPr/>
        </p:nvSpPr>
        <p:spPr>
          <a:xfrm>
            <a:off x="2215741" y="342009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CBFDC1A-204A-EB41-8996-D26B1AB31F97}"/>
              </a:ext>
            </a:extLst>
          </p:cNvPr>
          <p:cNvSpPr/>
          <p:nvPr/>
        </p:nvSpPr>
        <p:spPr>
          <a:xfrm>
            <a:off x="2604656" y="25571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D4B413B-A86F-3C4B-8179-A7F6487B0194}"/>
              </a:ext>
            </a:extLst>
          </p:cNvPr>
          <p:cNvSpPr/>
          <p:nvPr/>
        </p:nvSpPr>
        <p:spPr>
          <a:xfrm>
            <a:off x="2757056" y="27095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95C813A-5527-8941-A7E4-35105B488D67}"/>
              </a:ext>
            </a:extLst>
          </p:cNvPr>
          <p:cNvSpPr/>
          <p:nvPr/>
        </p:nvSpPr>
        <p:spPr>
          <a:xfrm>
            <a:off x="3061856" y="30143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3086E70-E989-3F4D-B51D-71EA6029799B}"/>
              </a:ext>
            </a:extLst>
          </p:cNvPr>
          <p:cNvSpPr/>
          <p:nvPr/>
        </p:nvSpPr>
        <p:spPr>
          <a:xfrm>
            <a:off x="3214256" y="31667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DBD3D17-9B39-6941-9F52-37E6FB4429F1}"/>
              </a:ext>
            </a:extLst>
          </p:cNvPr>
          <p:cNvSpPr/>
          <p:nvPr/>
        </p:nvSpPr>
        <p:spPr>
          <a:xfrm>
            <a:off x="3366656" y="33191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2F64280-64AB-6541-9887-B5CC6C5BF582}"/>
              </a:ext>
            </a:extLst>
          </p:cNvPr>
          <p:cNvSpPr/>
          <p:nvPr/>
        </p:nvSpPr>
        <p:spPr>
          <a:xfrm>
            <a:off x="3519056" y="34715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426C2F1-024A-E344-98DA-876C6C44E78A}"/>
              </a:ext>
            </a:extLst>
          </p:cNvPr>
          <p:cNvSpPr/>
          <p:nvPr/>
        </p:nvSpPr>
        <p:spPr>
          <a:xfrm>
            <a:off x="2902529" y="288372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4ACBFA4-87C7-7241-A548-AB76DCEB14CB}"/>
              </a:ext>
            </a:extLst>
          </p:cNvPr>
          <p:cNvSpPr/>
          <p:nvPr/>
        </p:nvSpPr>
        <p:spPr>
          <a:xfrm>
            <a:off x="2759037" y="24027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9936C4E-50B2-5B49-8CF5-4D2DBC19899D}"/>
              </a:ext>
            </a:extLst>
          </p:cNvPr>
          <p:cNvSpPr/>
          <p:nvPr/>
        </p:nvSpPr>
        <p:spPr>
          <a:xfrm>
            <a:off x="2911437" y="25551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1F6613B-FFB1-734B-ACC8-FBC66A9A80B8}"/>
              </a:ext>
            </a:extLst>
          </p:cNvPr>
          <p:cNvSpPr/>
          <p:nvPr/>
        </p:nvSpPr>
        <p:spPr>
          <a:xfrm>
            <a:off x="3216237" y="28599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DF84935-CD61-EA4E-980F-5FCBCF4F7ED4}"/>
              </a:ext>
            </a:extLst>
          </p:cNvPr>
          <p:cNvSpPr/>
          <p:nvPr/>
        </p:nvSpPr>
        <p:spPr>
          <a:xfrm>
            <a:off x="3368637" y="30123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1B970F2-9044-4D42-A9DF-1143BB6F42E0}"/>
              </a:ext>
            </a:extLst>
          </p:cNvPr>
          <p:cNvSpPr/>
          <p:nvPr/>
        </p:nvSpPr>
        <p:spPr>
          <a:xfrm>
            <a:off x="3521037" y="31647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FADF008-71C3-504A-A2B1-49BFE81418FD}"/>
              </a:ext>
            </a:extLst>
          </p:cNvPr>
          <p:cNvSpPr/>
          <p:nvPr/>
        </p:nvSpPr>
        <p:spPr>
          <a:xfrm>
            <a:off x="3673437" y="33171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51F6B61-976D-8141-9F32-6380A4480AD4}"/>
              </a:ext>
            </a:extLst>
          </p:cNvPr>
          <p:cNvSpPr/>
          <p:nvPr/>
        </p:nvSpPr>
        <p:spPr>
          <a:xfrm>
            <a:off x="3056910" y="272935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6CFC161-B704-B240-BCD5-D221016EE1D3}"/>
              </a:ext>
            </a:extLst>
          </p:cNvPr>
          <p:cNvSpPr/>
          <p:nvPr/>
        </p:nvSpPr>
        <p:spPr>
          <a:xfrm>
            <a:off x="3101440" y="244829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A3340AF-2046-4045-B09A-A3EFB8667C91}"/>
              </a:ext>
            </a:extLst>
          </p:cNvPr>
          <p:cNvSpPr/>
          <p:nvPr/>
        </p:nvSpPr>
        <p:spPr>
          <a:xfrm>
            <a:off x="3406240" y="275309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CE16079-E1F1-784B-9317-77FBC61DF5CA}"/>
              </a:ext>
            </a:extLst>
          </p:cNvPr>
          <p:cNvSpPr/>
          <p:nvPr/>
        </p:nvSpPr>
        <p:spPr>
          <a:xfrm>
            <a:off x="3558640" y="290549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3D8AFAD-34E1-2245-9A74-18676C57A66C}"/>
              </a:ext>
            </a:extLst>
          </p:cNvPr>
          <p:cNvSpPr/>
          <p:nvPr/>
        </p:nvSpPr>
        <p:spPr>
          <a:xfrm>
            <a:off x="3711040" y="305789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ED165ED-BE04-5A47-ABCD-6244A5C6C292}"/>
              </a:ext>
            </a:extLst>
          </p:cNvPr>
          <p:cNvSpPr/>
          <p:nvPr/>
        </p:nvSpPr>
        <p:spPr>
          <a:xfrm>
            <a:off x="3246913" y="2622471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F39BE90-E9E0-0548-89F2-33B1AD3A2FA5}"/>
              </a:ext>
            </a:extLst>
          </p:cNvPr>
          <p:cNvSpPr/>
          <p:nvPr/>
        </p:nvSpPr>
        <p:spPr>
          <a:xfrm>
            <a:off x="3667498" y="2408712"/>
            <a:ext cx="1816925" cy="16150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80282E4-920C-A844-B2F2-E0D309496F30}"/>
              </a:ext>
            </a:extLst>
          </p:cNvPr>
          <p:cNvSpPr/>
          <p:nvPr/>
        </p:nvSpPr>
        <p:spPr>
          <a:xfrm>
            <a:off x="4047509" y="26699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5FC5FBE-0A8B-A84D-B891-5E7219D5FD79}"/>
              </a:ext>
            </a:extLst>
          </p:cNvPr>
          <p:cNvSpPr/>
          <p:nvPr/>
        </p:nvSpPr>
        <p:spPr>
          <a:xfrm>
            <a:off x="4199909" y="2822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CCD9B36-B296-D741-A84F-21621A1D9455}"/>
              </a:ext>
            </a:extLst>
          </p:cNvPr>
          <p:cNvSpPr/>
          <p:nvPr/>
        </p:nvSpPr>
        <p:spPr>
          <a:xfrm>
            <a:off x="4504709" y="31271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6CBCCE8-2EF5-4B40-A666-09A5CBA42370}"/>
              </a:ext>
            </a:extLst>
          </p:cNvPr>
          <p:cNvSpPr/>
          <p:nvPr/>
        </p:nvSpPr>
        <p:spPr>
          <a:xfrm>
            <a:off x="4657109" y="32795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EE8B0FF-833C-5E41-A403-85050EDEEEDD}"/>
              </a:ext>
            </a:extLst>
          </p:cNvPr>
          <p:cNvSpPr/>
          <p:nvPr/>
        </p:nvSpPr>
        <p:spPr>
          <a:xfrm>
            <a:off x="4809509" y="34319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8F19EA4-BFF5-6D44-996B-9FB49203E107}"/>
              </a:ext>
            </a:extLst>
          </p:cNvPr>
          <p:cNvSpPr/>
          <p:nvPr/>
        </p:nvSpPr>
        <p:spPr>
          <a:xfrm>
            <a:off x="4961909" y="3584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C6A7B6A-D01F-E149-BE36-7AB83992BD64}"/>
              </a:ext>
            </a:extLst>
          </p:cNvPr>
          <p:cNvSpPr/>
          <p:nvPr/>
        </p:nvSpPr>
        <p:spPr>
          <a:xfrm>
            <a:off x="5114309" y="296487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E0E8F14-7A15-1A46-9BDE-9891D76CD9E6}"/>
              </a:ext>
            </a:extLst>
          </p:cNvPr>
          <p:cNvSpPr/>
          <p:nvPr/>
        </p:nvSpPr>
        <p:spPr>
          <a:xfrm>
            <a:off x="4345382" y="299654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F1A0105-3EFD-CE47-88E4-AB63B486B1DA}"/>
              </a:ext>
            </a:extLst>
          </p:cNvPr>
          <p:cNvSpPr/>
          <p:nvPr/>
        </p:nvSpPr>
        <p:spPr>
          <a:xfrm>
            <a:off x="4540337" y="2474028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CD85A7D-875C-E045-A213-ED268D13BE32}"/>
              </a:ext>
            </a:extLst>
          </p:cNvPr>
          <p:cNvSpPr/>
          <p:nvPr/>
        </p:nvSpPr>
        <p:spPr>
          <a:xfrm>
            <a:off x="4718467" y="258090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9D5116D2-5EF2-F34B-B8F6-4DC6F4CD7A28}"/>
              </a:ext>
            </a:extLst>
          </p:cNvPr>
          <p:cNvSpPr/>
          <p:nvPr/>
        </p:nvSpPr>
        <p:spPr>
          <a:xfrm>
            <a:off x="3891151" y="2822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B4A1CD7-F769-0E4F-B136-3D2E8A7BB611}"/>
              </a:ext>
            </a:extLst>
          </p:cNvPr>
          <p:cNvSpPr/>
          <p:nvPr/>
        </p:nvSpPr>
        <p:spPr>
          <a:xfrm>
            <a:off x="4043551" y="2974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3E0A010-DCF0-A442-8475-B3429E1E7828}"/>
              </a:ext>
            </a:extLst>
          </p:cNvPr>
          <p:cNvSpPr/>
          <p:nvPr/>
        </p:nvSpPr>
        <p:spPr>
          <a:xfrm>
            <a:off x="4348351" y="32795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9A0A600-C263-1843-BFE6-7F520E02AEE5}"/>
              </a:ext>
            </a:extLst>
          </p:cNvPr>
          <p:cNvSpPr/>
          <p:nvPr/>
        </p:nvSpPr>
        <p:spPr>
          <a:xfrm>
            <a:off x="4500751" y="34319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A59AAD0-FBF5-B14F-9EE4-5FFB39CAA702}"/>
              </a:ext>
            </a:extLst>
          </p:cNvPr>
          <p:cNvSpPr/>
          <p:nvPr/>
        </p:nvSpPr>
        <p:spPr>
          <a:xfrm>
            <a:off x="4653151" y="3584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D2DE23F-9A45-D84D-B666-D64CA661C705}"/>
              </a:ext>
            </a:extLst>
          </p:cNvPr>
          <p:cNvSpPr/>
          <p:nvPr/>
        </p:nvSpPr>
        <p:spPr>
          <a:xfrm>
            <a:off x="4805551" y="3736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22E6C66-D723-6041-BC55-0E290777C1C5}"/>
              </a:ext>
            </a:extLst>
          </p:cNvPr>
          <p:cNvSpPr/>
          <p:nvPr/>
        </p:nvSpPr>
        <p:spPr>
          <a:xfrm>
            <a:off x="4189024" y="314894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7446A7CD-30B5-AB44-80D1-17EA6223B1B5}"/>
              </a:ext>
            </a:extLst>
          </p:cNvPr>
          <p:cNvSpPr/>
          <p:nvPr/>
        </p:nvSpPr>
        <p:spPr>
          <a:xfrm>
            <a:off x="3675417" y="2974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E2A9E42B-CE8F-C84A-9B76-7A20BE181622}"/>
              </a:ext>
            </a:extLst>
          </p:cNvPr>
          <p:cNvSpPr/>
          <p:nvPr/>
        </p:nvSpPr>
        <p:spPr>
          <a:xfrm>
            <a:off x="3827817" y="31271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934FEA4E-6014-0844-A08A-15B92D96D192}"/>
              </a:ext>
            </a:extLst>
          </p:cNvPr>
          <p:cNvSpPr/>
          <p:nvPr/>
        </p:nvSpPr>
        <p:spPr>
          <a:xfrm>
            <a:off x="4132617" y="34319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9C88568-6986-4941-ACDF-A64576C9927A}"/>
              </a:ext>
            </a:extLst>
          </p:cNvPr>
          <p:cNvSpPr/>
          <p:nvPr/>
        </p:nvSpPr>
        <p:spPr>
          <a:xfrm>
            <a:off x="4285017" y="3584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C70961E-BE4A-1547-BC9C-E54BAEE38907}"/>
              </a:ext>
            </a:extLst>
          </p:cNvPr>
          <p:cNvSpPr/>
          <p:nvPr/>
        </p:nvSpPr>
        <p:spPr>
          <a:xfrm>
            <a:off x="4437417" y="3736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21EF0BF-FD3D-864B-AE91-FF79457BAC90}"/>
              </a:ext>
            </a:extLst>
          </p:cNvPr>
          <p:cNvSpPr/>
          <p:nvPr/>
        </p:nvSpPr>
        <p:spPr>
          <a:xfrm>
            <a:off x="4589817" y="38891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581F0E7-58AB-B24F-A6A9-23387867C518}"/>
              </a:ext>
            </a:extLst>
          </p:cNvPr>
          <p:cNvSpPr/>
          <p:nvPr/>
        </p:nvSpPr>
        <p:spPr>
          <a:xfrm>
            <a:off x="3973290" y="330134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666C1FB-5060-6149-87C9-D5434FD8C5E0}"/>
              </a:ext>
            </a:extLst>
          </p:cNvPr>
          <p:cNvSpPr/>
          <p:nvPr/>
        </p:nvSpPr>
        <p:spPr>
          <a:xfrm>
            <a:off x="3718961" y="32795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55D444A-1762-EE46-A951-F578F791F0FC}"/>
              </a:ext>
            </a:extLst>
          </p:cNvPr>
          <p:cNvSpPr/>
          <p:nvPr/>
        </p:nvSpPr>
        <p:spPr>
          <a:xfrm>
            <a:off x="4023761" y="3584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D7829D6-4D44-9E48-83AA-30A5AA42C438}"/>
              </a:ext>
            </a:extLst>
          </p:cNvPr>
          <p:cNvSpPr/>
          <p:nvPr/>
        </p:nvSpPr>
        <p:spPr>
          <a:xfrm>
            <a:off x="4176161" y="3736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1BC62C62-E133-5D47-A1D6-C5CCA277A37F}"/>
              </a:ext>
            </a:extLst>
          </p:cNvPr>
          <p:cNvSpPr/>
          <p:nvPr/>
        </p:nvSpPr>
        <p:spPr>
          <a:xfrm>
            <a:off x="4328561" y="38891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F5CEF9B-A219-5C49-98DC-B2C994C2D787}"/>
              </a:ext>
            </a:extLst>
          </p:cNvPr>
          <p:cNvSpPr/>
          <p:nvPr/>
        </p:nvSpPr>
        <p:spPr>
          <a:xfrm>
            <a:off x="3864434" y="345374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3AC371C-6438-8B44-AF76-FF22170EF018}"/>
              </a:ext>
            </a:extLst>
          </p:cNvPr>
          <p:cNvSpPr/>
          <p:nvPr/>
        </p:nvSpPr>
        <p:spPr>
          <a:xfrm>
            <a:off x="4253349" y="25908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5E9C084-AA9A-B848-B842-4E799EF83ACF}"/>
              </a:ext>
            </a:extLst>
          </p:cNvPr>
          <p:cNvSpPr/>
          <p:nvPr/>
        </p:nvSpPr>
        <p:spPr>
          <a:xfrm>
            <a:off x="4405749" y="27432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B3F3F01-21C8-4A40-A543-19922ADB28DB}"/>
              </a:ext>
            </a:extLst>
          </p:cNvPr>
          <p:cNvSpPr/>
          <p:nvPr/>
        </p:nvSpPr>
        <p:spPr>
          <a:xfrm>
            <a:off x="4710549" y="30480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55ABB4F8-BB99-9F44-8099-17187D8F654D}"/>
              </a:ext>
            </a:extLst>
          </p:cNvPr>
          <p:cNvSpPr/>
          <p:nvPr/>
        </p:nvSpPr>
        <p:spPr>
          <a:xfrm>
            <a:off x="4862949" y="32004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21A3BB2-5730-D242-A590-184A69FB34A5}"/>
              </a:ext>
            </a:extLst>
          </p:cNvPr>
          <p:cNvSpPr/>
          <p:nvPr/>
        </p:nvSpPr>
        <p:spPr>
          <a:xfrm>
            <a:off x="5015349" y="33528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2C46B74D-D368-8240-9C5C-1D9F12D94C6D}"/>
              </a:ext>
            </a:extLst>
          </p:cNvPr>
          <p:cNvSpPr/>
          <p:nvPr/>
        </p:nvSpPr>
        <p:spPr>
          <a:xfrm>
            <a:off x="5167749" y="35052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98D1302A-DE65-C94F-B4A4-2E5CB097771C}"/>
              </a:ext>
            </a:extLst>
          </p:cNvPr>
          <p:cNvSpPr/>
          <p:nvPr/>
        </p:nvSpPr>
        <p:spPr>
          <a:xfrm>
            <a:off x="4551222" y="291737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8E7CC89-8271-FA43-AF29-A6C6E4F93674}"/>
              </a:ext>
            </a:extLst>
          </p:cNvPr>
          <p:cNvSpPr/>
          <p:nvPr/>
        </p:nvSpPr>
        <p:spPr>
          <a:xfrm>
            <a:off x="4407730" y="24364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7E6B04BD-9A85-7141-9486-1643A858D200}"/>
              </a:ext>
            </a:extLst>
          </p:cNvPr>
          <p:cNvSpPr/>
          <p:nvPr/>
        </p:nvSpPr>
        <p:spPr>
          <a:xfrm>
            <a:off x="4560130" y="25888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0472BCF-B202-9049-BE13-1A408F681888}"/>
              </a:ext>
            </a:extLst>
          </p:cNvPr>
          <p:cNvSpPr/>
          <p:nvPr/>
        </p:nvSpPr>
        <p:spPr>
          <a:xfrm>
            <a:off x="4864930" y="28936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0BD3195E-C508-DC41-B06A-005B6BF06FF1}"/>
              </a:ext>
            </a:extLst>
          </p:cNvPr>
          <p:cNvSpPr/>
          <p:nvPr/>
        </p:nvSpPr>
        <p:spPr>
          <a:xfrm>
            <a:off x="5017330" y="30460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5E693695-9CD6-F748-A7A6-DC00F4AB06D1}"/>
              </a:ext>
            </a:extLst>
          </p:cNvPr>
          <p:cNvSpPr/>
          <p:nvPr/>
        </p:nvSpPr>
        <p:spPr>
          <a:xfrm>
            <a:off x="5169730" y="31984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2AE8C4D-F5A7-B843-9D8F-533A793D7F56}"/>
              </a:ext>
            </a:extLst>
          </p:cNvPr>
          <p:cNvSpPr/>
          <p:nvPr/>
        </p:nvSpPr>
        <p:spPr>
          <a:xfrm>
            <a:off x="5322130" y="33508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1F0D361-1EBE-804B-9A3A-C7FB833F09E9}"/>
              </a:ext>
            </a:extLst>
          </p:cNvPr>
          <p:cNvSpPr/>
          <p:nvPr/>
        </p:nvSpPr>
        <p:spPr>
          <a:xfrm>
            <a:off x="4705603" y="276299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F32045EC-0D49-F047-8FA2-975CA9034BA2}"/>
              </a:ext>
            </a:extLst>
          </p:cNvPr>
          <p:cNvSpPr/>
          <p:nvPr/>
        </p:nvSpPr>
        <p:spPr>
          <a:xfrm>
            <a:off x="4750133" y="248194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2371D017-C712-3A48-AE6D-06CE5F4C6B26}"/>
              </a:ext>
            </a:extLst>
          </p:cNvPr>
          <p:cNvSpPr/>
          <p:nvPr/>
        </p:nvSpPr>
        <p:spPr>
          <a:xfrm>
            <a:off x="5054933" y="278674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4E04DA2A-2180-B843-A6FA-C3D9B9E6EC73}"/>
              </a:ext>
            </a:extLst>
          </p:cNvPr>
          <p:cNvSpPr/>
          <p:nvPr/>
        </p:nvSpPr>
        <p:spPr>
          <a:xfrm>
            <a:off x="5207333" y="293914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22843DFB-2FA8-674D-B5E6-2C6D28C002DC}"/>
              </a:ext>
            </a:extLst>
          </p:cNvPr>
          <p:cNvSpPr/>
          <p:nvPr/>
        </p:nvSpPr>
        <p:spPr>
          <a:xfrm>
            <a:off x="5359733" y="309154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93FE5038-7384-7044-B952-5CB07067C843}"/>
              </a:ext>
            </a:extLst>
          </p:cNvPr>
          <p:cNvSpPr/>
          <p:nvPr/>
        </p:nvSpPr>
        <p:spPr>
          <a:xfrm>
            <a:off x="4895606" y="2656118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E2AFC0-F1DA-6347-A79D-150A30BD3547}"/>
              </a:ext>
            </a:extLst>
          </p:cNvPr>
          <p:cNvCxnSpPr>
            <a:stCxn id="4" idx="4"/>
          </p:cNvCxnSpPr>
          <p:nvPr/>
        </p:nvCxnSpPr>
        <p:spPr>
          <a:xfrm flipH="1">
            <a:off x="2911437" y="3990109"/>
            <a:ext cx="15831" cy="13894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8D9D40F1-2F82-8D48-8087-3BECDC58ACC0}"/>
              </a:ext>
            </a:extLst>
          </p:cNvPr>
          <p:cNvCxnSpPr/>
          <p:nvPr/>
        </p:nvCxnSpPr>
        <p:spPr>
          <a:xfrm flipH="1">
            <a:off x="4631380" y="4057403"/>
            <a:ext cx="15831" cy="13894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76895AB-E7D7-3440-8173-D104C9D4158C}"/>
              </a:ext>
            </a:extLst>
          </p:cNvPr>
          <p:cNvSpPr txBox="1"/>
          <p:nvPr/>
        </p:nvSpPr>
        <p:spPr>
          <a:xfrm>
            <a:off x="2484422" y="5530725"/>
            <a:ext cx="262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Each Cluster is a Gaussian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639B8E-0F93-9941-B2F3-F6EE2637AB78}"/>
                  </a:ext>
                </a:extLst>
              </p:cNvPr>
              <p:cNvSpPr txBox="1"/>
              <p:nvPr/>
            </p:nvSpPr>
            <p:spPr>
              <a:xfrm>
                <a:off x="6222670" y="2753097"/>
                <a:ext cx="3194462" cy="967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Hence each cluster will have: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639B8E-0F93-9941-B2F3-F6EE2637A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670" y="2753097"/>
                <a:ext cx="3194462" cy="967957"/>
              </a:xfrm>
              <a:prstGeom prst="rect">
                <a:avLst/>
              </a:prstGeom>
              <a:blipFill>
                <a:blip r:embed="rId2"/>
                <a:stretch>
                  <a:fillRect l="-1984" t="-2597" b="-5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1BEA25F-74EB-9345-9B28-840A9971083F}"/>
              </a:ext>
            </a:extLst>
          </p:cNvPr>
          <p:cNvCxnSpPr>
            <a:stCxn id="73" idx="6"/>
          </p:cNvCxnSpPr>
          <p:nvPr/>
        </p:nvCxnSpPr>
        <p:spPr>
          <a:xfrm>
            <a:off x="5484423" y="3216234"/>
            <a:ext cx="952003" cy="807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2F5DD2D-C41C-3948-8564-317F74E56981}"/>
              </a:ext>
            </a:extLst>
          </p:cNvPr>
          <p:cNvCxnSpPr>
            <a:cxnSpLocks/>
          </p:cNvCxnSpPr>
          <p:nvPr/>
        </p:nvCxnSpPr>
        <p:spPr>
          <a:xfrm>
            <a:off x="2974768" y="4037609"/>
            <a:ext cx="3485407" cy="336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9BCA7DB-689B-5848-8FBA-C6DE69928E06}"/>
                  </a:ext>
                </a:extLst>
              </p:cNvPr>
              <p:cNvSpPr txBox="1"/>
              <p:nvPr/>
            </p:nvSpPr>
            <p:spPr>
              <a:xfrm>
                <a:off x="6614556" y="3855522"/>
                <a:ext cx="1911927" cy="1499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Each cluster will also have a mixture weight associated with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9BCA7DB-689B-5848-8FBA-C6DE69928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556" y="3855522"/>
                <a:ext cx="1911927" cy="1499641"/>
              </a:xfrm>
              <a:prstGeom prst="rect">
                <a:avLst/>
              </a:prstGeom>
              <a:blipFill>
                <a:blip r:embed="rId3"/>
                <a:stretch>
                  <a:fillRect l="-2632" t="-1681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B53EDD2-36F9-1147-85A7-65DDB99C3F7F}"/>
                  </a:ext>
                </a:extLst>
              </p:cNvPr>
              <p:cNvSpPr txBox="1"/>
              <p:nvPr/>
            </p:nvSpPr>
            <p:spPr>
              <a:xfrm>
                <a:off x="5688281" y="5617029"/>
                <a:ext cx="4572000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So, parameters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B53EDD2-36F9-1147-85A7-65DDB99C3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281" y="5617029"/>
                <a:ext cx="4572000" cy="391646"/>
              </a:xfrm>
              <a:prstGeom prst="rect">
                <a:avLst/>
              </a:prstGeom>
              <a:blipFill>
                <a:blip r:embed="rId4"/>
                <a:stretch>
                  <a:fillRect l="-831" t="-62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Oval 122">
            <a:extLst>
              <a:ext uri="{FF2B5EF4-FFF2-40B4-BE49-F238E27FC236}">
                <a16:creationId xmlns:a16="http://schemas.microsoft.com/office/drawing/2014/main" id="{1664308A-FD29-3B47-85F9-5E2B7C446831}"/>
              </a:ext>
            </a:extLst>
          </p:cNvPr>
          <p:cNvSpPr/>
          <p:nvPr/>
        </p:nvSpPr>
        <p:spPr>
          <a:xfrm>
            <a:off x="4072250" y="2432461"/>
            <a:ext cx="202863" cy="2018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18971E1-DA25-4E45-9B8F-95A78A064EE7}"/>
              </a:ext>
            </a:extLst>
          </p:cNvPr>
          <p:cNvSpPr txBox="1"/>
          <p:nvPr/>
        </p:nvSpPr>
        <p:spPr>
          <a:xfrm>
            <a:off x="3374577" y="1328382"/>
            <a:ext cx="2180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does this point belong?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29FCC7F3-41F4-AA45-B0CD-B5573556343A}"/>
              </a:ext>
            </a:extLst>
          </p:cNvPr>
          <p:cNvCxnSpPr>
            <a:stCxn id="123" idx="0"/>
          </p:cNvCxnSpPr>
          <p:nvPr/>
        </p:nvCxnSpPr>
        <p:spPr>
          <a:xfrm rot="16200000" flipV="1">
            <a:off x="3803816" y="2062595"/>
            <a:ext cx="401780" cy="33795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3199FD1-056F-9441-8FD4-4CAF618590C5}"/>
                  </a:ext>
                </a:extLst>
              </p:cNvPr>
              <p:cNvSpPr txBox="1"/>
              <p:nvPr/>
            </p:nvSpPr>
            <p:spPr>
              <a:xfrm>
                <a:off x="5197436" y="1460665"/>
                <a:ext cx="5062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𝑟𝑒𝑑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𝑏𝑙𝑢𝑒</m:t>
                        </m:r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𝑟𝑒𝑑</m:t>
                        </m:r>
                      </m:e>
                    </m:d>
                  </m:oMath>
                </a14:m>
                <a:r>
                  <a:rPr lang="en-US" dirty="0"/>
                  <a:t> &gt;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𝑏𝑙𝑢𝑒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3199FD1-056F-9441-8FD4-4CAF61859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436" y="1460665"/>
                <a:ext cx="5062845" cy="369332"/>
              </a:xfrm>
              <a:prstGeom prst="rect">
                <a:avLst/>
              </a:prstGeom>
              <a:blipFill>
                <a:blip r:embed="rId5"/>
                <a:stretch>
                  <a:fillRect t="-10345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8EB28F6-CE4E-C14B-979E-97FF18448E05}"/>
                  </a:ext>
                </a:extLst>
              </p:cNvPr>
              <p:cNvSpPr/>
              <p:nvPr/>
            </p:nvSpPr>
            <p:spPr>
              <a:xfrm>
                <a:off x="6684405" y="3015504"/>
                <a:ext cx="5395901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𝑟𝑒𝑑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𝑟𝑒𝑑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𝑟𝑒𝑑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𝑟𝑒𝑑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𝑟𝑒𝑑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𝑟𝑒𝑑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𝑟𝑒𝑑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𝑏𝑙𝑢𝑒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𝑏𝑙𝑢𝑒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𝑏𝑙𝑢𝑒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8EB28F6-CE4E-C14B-979E-97FF18448E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405" y="3015504"/>
                <a:ext cx="5395901" cy="669094"/>
              </a:xfrm>
              <a:prstGeom prst="rect">
                <a:avLst/>
              </a:prstGeom>
              <a:blipFill>
                <a:blip r:embed="rId6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2095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FEB56-DAE3-5542-B07E-01BC66CAC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 Algorithm: Overview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C42B0-9298-7B40-85B6-433742AEDE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model’s basic premise is that: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Each cluster will have a mean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a </a:t>
                </a:r>
                <a:r>
                  <a:rPr lang="en-US" dirty="0" err="1"/>
                  <a:t>sd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Also, each cluster will have mixture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associated with them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b="1" dirty="0"/>
                  <a:t>The task is to estimate parameters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 ∀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C42B0-9298-7B40-85B6-433742AEDE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6127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FEB56-DAE3-5542-B07E-01BC66CAC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 Algorithm: Overview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6594FC-71A1-1A4A-9F24-D428D4C7E357}"/>
              </a:ext>
            </a:extLst>
          </p:cNvPr>
          <p:cNvSpPr/>
          <p:nvPr/>
        </p:nvSpPr>
        <p:spPr>
          <a:xfrm>
            <a:off x="392020" y="1875331"/>
            <a:ext cx="1816925" cy="16150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DE6538-F0E0-084C-8DFF-802918C6716B}"/>
              </a:ext>
            </a:extLst>
          </p:cNvPr>
          <p:cNvSpPr/>
          <p:nvPr/>
        </p:nvSpPr>
        <p:spPr>
          <a:xfrm>
            <a:off x="772031" y="21365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33795-2A90-4B44-9837-ACFA2C63C0EE}"/>
              </a:ext>
            </a:extLst>
          </p:cNvPr>
          <p:cNvSpPr/>
          <p:nvPr/>
        </p:nvSpPr>
        <p:spPr>
          <a:xfrm>
            <a:off x="924431" y="2288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43D7C0C-81B6-2244-9297-BA1D9B504DC6}"/>
              </a:ext>
            </a:extLst>
          </p:cNvPr>
          <p:cNvSpPr/>
          <p:nvPr/>
        </p:nvSpPr>
        <p:spPr>
          <a:xfrm>
            <a:off x="1229231" y="25937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A360E0-C398-4A44-B8FA-1BBE2C6052AD}"/>
              </a:ext>
            </a:extLst>
          </p:cNvPr>
          <p:cNvSpPr/>
          <p:nvPr/>
        </p:nvSpPr>
        <p:spPr>
          <a:xfrm>
            <a:off x="1381631" y="27461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2C1ABA-7CB0-7344-B548-930443CCC8A9}"/>
              </a:ext>
            </a:extLst>
          </p:cNvPr>
          <p:cNvSpPr/>
          <p:nvPr/>
        </p:nvSpPr>
        <p:spPr>
          <a:xfrm>
            <a:off x="1534031" y="28985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1173FA0-9230-CD44-888B-610AD38F09F7}"/>
              </a:ext>
            </a:extLst>
          </p:cNvPr>
          <p:cNvSpPr/>
          <p:nvPr/>
        </p:nvSpPr>
        <p:spPr>
          <a:xfrm>
            <a:off x="1686431" y="3050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7477CE6-298F-F649-9E3F-B91DCF3BE581}"/>
              </a:ext>
            </a:extLst>
          </p:cNvPr>
          <p:cNvSpPr/>
          <p:nvPr/>
        </p:nvSpPr>
        <p:spPr>
          <a:xfrm>
            <a:off x="1838831" y="243149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98FE798-FB9E-3949-A89B-2E0CE9D32951}"/>
              </a:ext>
            </a:extLst>
          </p:cNvPr>
          <p:cNvSpPr/>
          <p:nvPr/>
        </p:nvSpPr>
        <p:spPr>
          <a:xfrm>
            <a:off x="1069904" y="246316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4D0661A-64DF-2545-8A19-B4AEFFC2B460}"/>
              </a:ext>
            </a:extLst>
          </p:cNvPr>
          <p:cNvSpPr/>
          <p:nvPr/>
        </p:nvSpPr>
        <p:spPr>
          <a:xfrm>
            <a:off x="1264859" y="194064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A86D9F-294F-F148-BECB-8AE3348F7A53}"/>
              </a:ext>
            </a:extLst>
          </p:cNvPr>
          <p:cNvSpPr/>
          <p:nvPr/>
        </p:nvSpPr>
        <p:spPr>
          <a:xfrm>
            <a:off x="1442989" y="204752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B213C94-062A-D54B-A715-C2FC70D948D5}"/>
              </a:ext>
            </a:extLst>
          </p:cNvPr>
          <p:cNvSpPr/>
          <p:nvPr/>
        </p:nvSpPr>
        <p:spPr>
          <a:xfrm>
            <a:off x="615673" y="2288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9CEB50-95B0-6741-BD1F-0C5D57F4514A}"/>
              </a:ext>
            </a:extLst>
          </p:cNvPr>
          <p:cNvSpPr/>
          <p:nvPr/>
        </p:nvSpPr>
        <p:spPr>
          <a:xfrm>
            <a:off x="768073" y="2441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0B5472F-114D-4C4F-BAA9-E50000A245E5}"/>
              </a:ext>
            </a:extLst>
          </p:cNvPr>
          <p:cNvSpPr/>
          <p:nvPr/>
        </p:nvSpPr>
        <p:spPr>
          <a:xfrm>
            <a:off x="1072873" y="27461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EFAD090-9977-0E4A-A50B-FE44F8490E60}"/>
              </a:ext>
            </a:extLst>
          </p:cNvPr>
          <p:cNvSpPr/>
          <p:nvPr/>
        </p:nvSpPr>
        <p:spPr>
          <a:xfrm>
            <a:off x="1225273" y="28985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D5672C-5126-1D40-9BE5-32CAA3296461}"/>
              </a:ext>
            </a:extLst>
          </p:cNvPr>
          <p:cNvSpPr/>
          <p:nvPr/>
        </p:nvSpPr>
        <p:spPr>
          <a:xfrm>
            <a:off x="1377673" y="3050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9907EB5-E51B-5F45-830E-5D305CA694D2}"/>
              </a:ext>
            </a:extLst>
          </p:cNvPr>
          <p:cNvSpPr/>
          <p:nvPr/>
        </p:nvSpPr>
        <p:spPr>
          <a:xfrm>
            <a:off x="1530073" y="3203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0ED4664-E36A-ED4C-855E-42044AC3E81B}"/>
              </a:ext>
            </a:extLst>
          </p:cNvPr>
          <p:cNvSpPr/>
          <p:nvPr/>
        </p:nvSpPr>
        <p:spPr>
          <a:xfrm>
            <a:off x="913546" y="261556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3BB5600-DE76-6A4E-99EF-041FF55320F6}"/>
              </a:ext>
            </a:extLst>
          </p:cNvPr>
          <p:cNvSpPr/>
          <p:nvPr/>
        </p:nvSpPr>
        <p:spPr>
          <a:xfrm>
            <a:off x="399939" y="2441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C65D35B-0AE8-1F4B-84AF-EDB00383EF98}"/>
              </a:ext>
            </a:extLst>
          </p:cNvPr>
          <p:cNvSpPr/>
          <p:nvPr/>
        </p:nvSpPr>
        <p:spPr>
          <a:xfrm>
            <a:off x="552339" y="25937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0B9E6C5-5F4C-044C-9DB1-85ECC0DC9FCB}"/>
              </a:ext>
            </a:extLst>
          </p:cNvPr>
          <p:cNvSpPr/>
          <p:nvPr/>
        </p:nvSpPr>
        <p:spPr>
          <a:xfrm>
            <a:off x="857139" y="28985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834FBA6-372B-2F41-A278-1D3F5A654F00}"/>
              </a:ext>
            </a:extLst>
          </p:cNvPr>
          <p:cNvSpPr/>
          <p:nvPr/>
        </p:nvSpPr>
        <p:spPr>
          <a:xfrm>
            <a:off x="1009539" y="3050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4F11BCF-B3B2-BB48-A10B-34E0A0B4F10F}"/>
              </a:ext>
            </a:extLst>
          </p:cNvPr>
          <p:cNvSpPr/>
          <p:nvPr/>
        </p:nvSpPr>
        <p:spPr>
          <a:xfrm>
            <a:off x="1161939" y="3203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42D8C2D-64C1-4442-9800-20F942DD80A2}"/>
              </a:ext>
            </a:extLst>
          </p:cNvPr>
          <p:cNvSpPr/>
          <p:nvPr/>
        </p:nvSpPr>
        <p:spPr>
          <a:xfrm>
            <a:off x="1314339" y="33557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8CF2F79-647B-614E-805B-DF40AD988A43}"/>
              </a:ext>
            </a:extLst>
          </p:cNvPr>
          <p:cNvSpPr/>
          <p:nvPr/>
        </p:nvSpPr>
        <p:spPr>
          <a:xfrm>
            <a:off x="697812" y="276796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A19D4AA-CC16-2743-A757-FEA3960B7BCE}"/>
              </a:ext>
            </a:extLst>
          </p:cNvPr>
          <p:cNvSpPr/>
          <p:nvPr/>
        </p:nvSpPr>
        <p:spPr>
          <a:xfrm>
            <a:off x="443483" y="27461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47B133F-F2DE-ED4F-9373-A86521974FB9}"/>
              </a:ext>
            </a:extLst>
          </p:cNvPr>
          <p:cNvSpPr/>
          <p:nvPr/>
        </p:nvSpPr>
        <p:spPr>
          <a:xfrm>
            <a:off x="748283" y="3050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23B5926-C88D-C74E-AD21-A0C4C6A57CA9}"/>
              </a:ext>
            </a:extLst>
          </p:cNvPr>
          <p:cNvSpPr/>
          <p:nvPr/>
        </p:nvSpPr>
        <p:spPr>
          <a:xfrm>
            <a:off x="900683" y="3203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48507DA-5C6D-284E-BC68-175E8D99DAE2}"/>
              </a:ext>
            </a:extLst>
          </p:cNvPr>
          <p:cNvSpPr/>
          <p:nvPr/>
        </p:nvSpPr>
        <p:spPr>
          <a:xfrm>
            <a:off x="1053083" y="33557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D062DA9-5B19-CA49-A44D-27278D6C33BF}"/>
              </a:ext>
            </a:extLst>
          </p:cNvPr>
          <p:cNvSpPr/>
          <p:nvPr/>
        </p:nvSpPr>
        <p:spPr>
          <a:xfrm>
            <a:off x="588956" y="292036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E239DD6-C23A-D249-B225-94F106A69236}"/>
              </a:ext>
            </a:extLst>
          </p:cNvPr>
          <p:cNvSpPr/>
          <p:nvPr/>
        </p:nvSpPr>
        <p:spPr>
          <a:xfrm>
            <a:off x="977871" y="20574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60017F9-5F12-734C-9601-AB4705AB013D}"/>
              </a:ext>
            </a:extLst>
          </p:cNvPr>
          <p:cNvSpPr/>
          <p:nvPr/>
        </p:nvSpPr>
        <p:spPr>
          <a:xfrm>
            <a:off x="1130271" y="22098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27D9F2A-B1D4-2B4D-9AC9-B5B68796C065}"/>
              </a:ext>
            </a:extLst>
          </p:cNvPr>
          <p:cNvSpPr/>
          <p:nvPr/>
        </p:nvSpPr>
        <p:spPr>
          <a:xfrm>
            <a:off x="1435071" y="25146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735B96E-D1CF-FC44-978D-A4C52DA35DA3}"/>
              </a:ext>
            </a:extLst>
          </p:cNvPr>
          <p:cNvSpPr/>
          <p:nvPr/>
        </p:nvSpPr>
        <p:spPr>
          <a:xfrm>
            <a:off x="1587471" y="26670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8E307CA-E726-AA42-AD62-D60CDC55DB07}"/>
              </a:ext>
            </a:extLst>
          </p:cNvPr>
          <p:cNvSpPr/>
          <p:nvPr/>
        </p:nvSpPr>
        <p:spPr>
          <a:xfrm>
            <a:off x="1739871" y="28194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B8B72BB-4B62-1A46-AB10-057EAF5A0C35}"/>
              </a:ext>
            </a:extLst>
          </p:cNvPr>
          <p:cNvSpPr/>
          <p:nvPr/>
        </p:nvSpPr>
        <p:spPr>
          <a:xfrm>
            <a:off x="1892271" y="29718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AC5E5E6-F55D-7248-8AFC-AC9A521F3B5B}"/>
              </a:ext>
            </a:extLst>
          </p:cNvPr>
          <p:cNvSpPr/>
          <p:nvPr/>
        </p:nvSpPr>
        <p:spPr>
          <a:xfrm>
            <a:off x="1275744" y="238399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3E27CDB-BE67-044C-9E64-405707A6BA72}"/>
              </a:ext>
            </a:extLst>
          </p:cNvPr>
          <p:cNvSpPr/>
          <p:nvPr/>
        </p:nvSpPr>
        <p:spPr>
          <a:xfrm>
            <a:off x="1132252" y="19030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5A1876E-9283-B54B-8E3E-0E7674AEAD52}"/>
              </a:ext>
            </a:extLst>
          </p:cNvPr>
          <p:cNvSpPr/>
          <p:nvPr/>
        </p:nvSpPr>
        <p:spPr>
          <a:xfrm>
            <a:off x="1284652" y="20554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CEF9E6D-D609-734A-8577-0C45F3718819}"/>
              </a:ext>
            </a:extLst>
          </p:cNvPr>
          <p:cNvSpPr/>
          <p:nvPr/>
        </p:nvSpPr>
        <p:spPr>
          <a:xfrm>
            <a:off x="1589452" y="23602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3EC6E2A-794B-2F47-B9B9-5B2E60619A74}"/>
              </a:ext>
            </a:extLst>
          </p:cNvPr>
          <p:cNvSpPr/>
          <p:nvPr/>
        </p:nvSpPr>
        <p:spPr>
          <a:xfrm>
            <a:off x="1741852" y="25126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566132E-C414-CF41-B6A4-77A595CDEAB0}"/>
              </a:ext>
            </a:extLst>
          </p:cNvPr>
          <p:cNvSpPr/>
          <p:nvPr/>
        </p:nvSpPr>
        <p:spPr>
          <a:xfrm>
            <a:off x="1894252" y="26650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1690DAE-C369-B441-8431-207765667282}"/>
              </a:ext>
            </a:extLst>
          </p:cNvPr>
          <p:cNvSpPr/>
          <p:nvPr/>
        </p:nvSpPr>
        <p:spPr>
          <a:xfrm>
            <a:off x="2046652" y="28174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6FB486C-56A6-2F41-A692-6BEC5A33264D}"/>
              </a:ext>
            </a:extLst>
          </p:cNvPr>
          <p:cNvSpPr/>
          <p:nvPr/>
        </p:nvSpPr>
        <p:spPr>
          <a:xfrm>
            <a:off x="1430125" y="222961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E8C2733-C84F-AE4F-99DE-3C1679CF0322}"/>
              </a:ext>
            </a:extLst>
          </p:cNvPr>
          <p:cNvSpPr/>
          <p:nvPr/>
        </p:nvSpPr>
        <p:spPr>
          <a:xfrm>
            <a:off x="1474655" y="194856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15495BD-E3D0-7441-BABF-6A97167AF47E}"/>
              </a:ext>
            </a:extLst>
          </p:cNvPr>
          <p:cNvSpPr/>
          <p:nvPr/>
        </p:nvSpPr>
        <p:spPr>
          <a:xfrm>
            <a:off x="1779455" y="225336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08F46E3-52FC-614B-9516-7E8D8AD3561C}"/>
              </a:ext>
            </a:extLst>
          </p:cNvPr>
          <p:cNvSpPr/>
          <p:nvPr/>
        </p:nvSpPr>
        <p:spPr>
          <a:xfrm>
            <a:off x="1931855" y="240576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76A4E1D-0EB9-A848-BF24-77E2799C89F0}"/>
              </a:ext>
            </a:extLst>
          </p:cNvPr>
          <p:cNvSpPr/>
          <p:nvPr/>
        </p:nvSpPr>
        <p:spPr>
          <a:xfrm>
            <a:off x="2084255" y="255816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FFCFE92-9BA9-BF4A-8DBE-271132B48258}"/>
              </a:ext>
            </a:extLst>
          </p:cNvPr>
          <p:cNvSpPr/>
          <p:nvPr/>
        </p:nvSpPr>
        <p:spPr>
          <a:xfrm>
            <a:off x="1620128" y="212273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32F00B3-A83E-0E4D-84F2-30EF1DE42A85}"/>
              </a:ext>
            </a:extLst>
          </p:cNvPr>
          <p:cNvSpPr/>
          <p:nvPr/>
        </p:nvSpPr>
        <p:spPr>
          <a:xfrm>
            <a:off x="2040713" y="1908978"/>
            <a:ext cx="1816925" cy="16150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3192272-0CD9-D342-9343-989599710DE4}"/>
              </a:ext>
            </a:extLst>
          </p:cNvPr>
          <p:cNvSpPr/>
          <p:nvPr/>
        </p:nvSpPr>
        <p:spPr>
          <a:xfrm>
            <a:off x="2420724" y="21702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401D19A-C854-484F-90E5-29E81CA485E7}"/>
              </a:ext>
            </a:extLst>
          </p:cNvPr>
          <p:cNvSpPr/>
          <p:nvPr/>
        </p:nvSpPr>
        <p:spPr>
          <a:xfrm>
            <a:off x="2573124" y="2322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B3F1AA9-8918-F641-BA72-9DC117BA6A35}"/>
              </a:ext>
            </a:extLst>
          </p:cNvPr>
          <p:cNvSpPr/>
          <p:nvPr/>
        </p:nvSpPr>
        <p:spPr>
          <a:xfrm>
            <a:off x="2877924" y="26274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18B91EA-50ED-3A45-960F-66B0EE55520A}"/>
              </a:ext>
            </a:extLst>
          </p:cNvPr>
          <p:cNvSpPr/>
          <p:nvPr/>
        </p:nvSpPr>
        <p:spPr>
          <a:xfrm>
            <a:off x="3030324" y="27798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F190F2D-04BB-E14E-920C-6F2D0BC0E0A1}"/>
              </a:ext>
            </a:extLst>
          </p:cNvPr>
          <p:cNvSpPr/>
          <p:nvPr/>
        </p:nvSpPr>
        <p:spPr>
          <a:xfrm>
            <a:off x="3182724" y="29322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7578F58-8912-F74F-A396-9FE2BAB0B7CB}"/>
              </a:ext>
            </a:extLst>
          </p:cNvPr>
          <p:cNvSpPr/>
          <p:nvPr/>
        </p:nvSpPr>
        <p:spPr>
          <a:xfrm>
            <a:off x="3335124" y="3084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A5DFAA7-38C1-714E-BBA5-195B8CECF7DE}"/>
              </a:ext>
            </a:extLst>
          </p:cNvPr>
          <p:cNvSpPr/>
          <p:nvPr/>
        </p:nvSpPr>
        <p:spPr>
          <a:xfrm>
            <a:off x="3487524" y="246514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9B231EB-B631-1640-A4AF-6C37012ACEA0}"/>
              </a:ext>
            </a:extLst>
          </p:cNvPr>
          <p:cNvSpPr/>
          <p:nvPr/>
        </p:nvSpPr>
        <p:spPr>
          <a:xfrm>
            <a:off x="2718597" y="249680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E65DFF1-09DF-6D4F-8568-662E116FDFF8}"/>
              </a:ext>
            </a:extLst>
          </p:cNvPr>
          <p:cNvSpPr/>
          <p:nvPr/>
        </p:nvSpPr>
        <p:spPr>
          <a:xfrm>
            <a:off x="2913552" y="197429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287820D-0DC8-7D45-BA4D-A9990E332BE3}"/>
              </a:ext>
            </a:extLst>
          </p:cNvPr>
          <p:cNvSpPr/>
          <p:nvPr/>
        </p:nvSpPr>
        <p:spPr>
          <a:xfrm>
            <a:off x="3091682" y="208117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7954DDC-022A-824F-B217-D93CADED5D56}"/>
              </a:ext>
            </a:extLst>
          </p:cNvPr>
          <p:cNvSpPr/>
          <p:nvPr/>
        </p:nvSpPr>
        <p:spPr>
          <a:xfrm>
            <a:off x="2264366" y="2322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54F006F-1726-7745-B78B-50506B87E12B}"/>
              </a:ext>
            </a:extLst>
          </p:cNvPr>
          <p:cNvSpPr/>
          <p:nvPr/>
        </p:nvSpPr>
        <p:spPr>
          <a:xfrm>
            <a:off x="2416766" y="2475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2263B26-9660-6648-A8DE-013745734266}"/>
              </a:ext>
            </a:extLst>
          </p:cNvPr>
          <p:cNvSpPr/>
          <p:nvPr/>
        </p:nvSpPr>
        <p:spPr>
          <a:xfrm>
            <a:off x="2721566" y="27798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E9A080C-E18C-074E-A7B8-48095713B3AC}"/>
              </a:ext>
            </a:extLst>
          </p:cNvPr>
          <p:cNvSpPr/>
          <p:nvPr/>
        </p:nvSpPr>
        <p:spPr>
          <a:xfrm>
            <a:off x="2873966" y="29322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7B26D32-82F7-D244-8FFD-0B029C96D66F}"/>
              </a:ext>
            </a:extLst>
          </p:cNvPr>
          <p:cNvSpPr/>
          <p:nvPr/>
        </p:nvSpPr>
        <p:spPr>
          <a:xfrm>
            <a:off x="3026366" y="3084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F8E7463-8214-F541-9358-6078B838887C}"/>
              </a:ext>
            </a:extLst>
          </p:cNvPr>
          <p:cNvSpPr/>
          <p:nvPr/>
        </p:nvSpPr>
        <p:spPr>
          <a:xfrm>
            <a:off x="3178766" y="3237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8E60523-2D57-2243-9380-922AC44F3EEC}"/>
              </a:ext>
            </a:extLst>
          </p:cNvPr>
          <p:cNvSpPr/>
          <p:nvPr/>
        </p:nvSpPr>
        <p:spPr>
          <a:xfrm>
            <a:off x="2562239" y="264920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20CB177-0722-3D4F-AEAA-7B2CAB046D2B}"/>
              </a:ext>
            </a:extLst>
          </p:cNvPr>
          <p:cNvSpPr/>
          <p:nvPr/>
        </p:nvSpPr>
        <p:spPr>
          <a:xfrm>
            <a:off x="2048632" y="2475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B06AF59-2C7C-EA46-A7ED-5B7E98115B59}"/>
              </a:ext>
            </a:extLst>
          </p:cNvPr>
          <p:cNvSpPr/>
          <p:nvPr/>
        </p:nvSpPr>
        <p:spPr>
          <a:xfrm>
            <a:off x="2201032" y="26274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F456F57-88AE-6A4C-BA3B-A68B17C11564}"/>
              </a:ext>
            </a:extLst>
          </p:cNvPr>
          <p:cNvSpPr/>
          <p:nvPr/>
        </p:nvSpPr>
        <p:spPr>
          <a:xfrm>
            <a:off x="2505832" y="29322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2CA6F55-8D47-0B44-9D2E-D536D555F6BC}"/>
              </a:ext>
            </a:extLst>
          </p:cNvPr>
          <p:cNvSpPr/>
          <p:nvPr/>
        </p:nvSpPr>
        <p:spPr>
          <a:xfrm>
            <a:off x="2658232" y="3084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2F29B00-BAD2-3242-B669-A49DD7F5A398}"/>
              </a:ext>
            </a:extLst>
          </p:cNvPr>
          <p:cNvSpPr/>
          <p:nvPr/>
        </p:nvSpPr>
        <p:spPr>
          <a:xfrm>
            <a:off x="2810632" y="3237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9F4F0DE-F329-AE45-8C11-0F412666A185}"/>
              </a:ext>
            </a:extLst>
          </p:cNvPr>
          <p:cNvSpPr/>
          <p:nvPr/>
        </p:nvSpPr>
        <p:spPr>
          <a:xfrm>
            <a:off x="2963032" y="33894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4467D09-009C-5E42-A249-D90613E0E552}"/>
              </a:ext>
            </a:extLst>
          </p:cNvPr>
          <p:cNvSpPr/>
          <p:nvPr/>
        </p:nvSpPr>
        <p:spPr>
          <a:xfrm>
            <a:off x="2346505" y="280160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F284FBE-C6D5-394C-A2BE-69C520823438}"/>
              </a:ext>
            </a:extLst>
          </p:cNvPr>
          <p:cNvSpPr/>
          <p:nvPr/>
        </p:nvSpPr>
        <p:spPr>
          <a:xfrm>
            <a:off x="2092176" y="27798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A902617-D5B1-AD44-813F-C244A94487DD}"/>
              </a:ext>
            </a:extLst>
          </p:cNvPr>
          <p:cNvSpPr/>
          <p:nvPr/>
        </p:nvSpPr>
        <p:spPr>
          <a:xfrm>
            <a:off x="2396976" y="3084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BC9D69D-A8BF-2143-A7AA-BC637A38A0EC}"/>
              </a:ext>
            </a:extLst>
          </p:cNvPr>
          <p:cNvSpPr/>
          <p:nvPr/>
        </p:nvSpPr>
        <p:spPr>
          <a:xfrm>
            <a:off x="2549376" y="3237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6D7A8095-39A6-0C45-A255-5781CAF835FA}"/>
              </a:ext>
            </a:extLst>
          </p:cNvPr>
          <p:cNvSpPr/>
          <p:nvPr/>
        </p:nvSpPr>
        <p:spPr>
          <a:xfrm>
            <a:off x="2701776" y="33894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E721B89-0848-9E46-B991-EFBB48BAF01C}"/>
              </a:ext>
            </a:extLst>
          </p:cNvPr>
          <p:cNvSpPr/>
          <p:nvPr/>
        </p:nvSpPr>
        <p:spPr>
          <a:xfrm>
            <a:off x="2237649" y="295400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ED1408F-EBD6-0C44-AF9D-3C01A4089196}"/>
              </a:ext>
            </a:extLst>
          </p:cNvPr>
          <p:cNvSpPr/>
          <p:nvPr/>
        </p:nvSpPr>
        <p:spPr>
          <a:xfrm>
            <a:off x="2626564" y="20910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86F079F-A0EF-BD44-984A-E474E421F46C}"/>
              </a:ext>
            </a:extLst>
          </p:cNvPr>
          <p:cNvSpPr/>
          <p:nvPr/>
        </p:nvSpPr>
        <p:spPr>
          <a:xfrm>
            <a:off x="2778964" y="22434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B51E09A-F43E-D143-AF99-C268B97DB112}"/>
              </a:ext>
            </a:extLst>
          </p:cNvPr>
          <p:cNvSpPr/>
          <p:nvPr/>
        </p:nvSpPr>
        <p:spPr>
          <a:xfrm>
            <a:off x="3083764" y="25482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1767EFE-57A3-1440-9999-D5336ED716F9}"/>
              </a:ext>
            </a:extLst>
          </p:cNvPr>
          <p:cNvSpPr/>
          <p:nvPr/>
        </p:nvSpPr>
        <p:spPr>
          <a:xfrm>
            <a:off x="3236164" y="27006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301B9A5-D96F-3044-961A-91D532081004}"/>
              </a:ext>
            </a:extLst>
          </p:cNvPr>
          <p:cNvSpPr/>
          <p:nvPr/>
        </p:nvSpPr>
        <p:spPr>
          <a:xfrm>
            <a:off x="3388564" y="28530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F9FF9C2F-7A8C-564E-99A3-FA3C32983928}"/>
              </a:ext>
            </a:extLst>
          </p:cNvPr>
          <p:cNvSpPr/>
          <p:nvPr/>
        </p:nvSpPr>
        <p:spPr>
          <a:xfrm>
            <a:off x="3540964" y="30054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F44A526-0336-4846-89B0-A3D4F5EEB542}"/>
              </a:ext>
            </a:extLst>
          </p:cNvPr>
          <p:cNvSpPr/>
          <p:nvPr/>
        </p:nvSpPr>
        <p:spPr>
          <a:xfrm>
            <a:off x="2924437" y="241764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29A45D5-95F4-214B-BF09-FAC2CBDEE205}"/>
              </a:ext>
            </a:extLst>
          </p:cNvPr>
          <p:cNvSpPr/>
          <p:nvPr/>
        </p:nvSpPr>
        <p:spPr>
          <a:xfrm>
            <a:off x="2780945" y="19366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5DFA9AA-9E99-804C-8C24-2278A90E4101}"/>
              </a:ext>
            </a:extLst>
          </p:cNvPr>
          <p:cNvSpPr/>
          <p:nvPr/>
        </p:nvSpPr>
        <p:spPr>
          <a:xfrm>
            <a:off x="2933345" y="20890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38E462E-F3DA-EF4C-83A0-3A9C00590562}"/>
              </a:ext>
            </a:extLst>
          </p:cNvPr>
          <p:cNvSpPr/>
          <p:nvPr/>
        </p:nvSpPr>
        <p:spPr>
          <a:xfrm>
            <a:off x="3238145" y="23938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AFC18563-1171-7B4C-AAF6-1DA419C5F1A6}"/>
              </a:ext>
            </a:extLst>
          </p:cNvPr>
          <p:cNvSpPr/>
          <p:nvPr/>
        </p:nvSpPr>
        <p:spPr>
          <a:xfrm>
            <a:off x="3390545" y="25462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F009FB0-AEF2-9F4C-9B50-98F7437420DF}"/>
              </a:ext>
            </a:extLst>
          </p:cNvPr>
          <p:cNvSpPr/>
          <p:nvPr/>
        </p:nvSpPr>
        <p:spPr>
          <a:xfrm>
            <a:off x="3542945" y="26986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C151280-4F64-1D45-A978-EC1F9B8B61C7}"/>
              </a:ext>
            </a:extLst>
          </p:cNvPr>
          <p:cNvSpPr/>
          <p:nvPr/>
        </p:nvSpPr>
        <p:spPr>
          <a:xfrm>
            <a:off x="3695345" y="28510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676FF5A-5E9A-4C4D-B9D0-CB21CEBC001A}"/>
              </a:ext>
            </a:extLst>
          </p:cNvPr>
          <p:cNvSpPr/>
          <p:nvPr/>
        </p:nvSpPr>
        <p:spPr>
          <a:xfrm>
            <a:off x="3078818" y="226326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650B4F4-4E59-EB4F-991A-ECFEA58F3DA0}"/>
              </a:ext>
            </a:extLst>
          </p:cNvPr>
          <p:cNvSpPr/>
          <p:nvPr/>
        </p:nvSpPr>
        <p:spPr>
          <a:xfrm>
            <a:off x="3123348" y="198221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BB1BC69E-9E1F-E444-8508-F66024C203BD}"/>
              </a:ext>
            </a:extLst>
          </p:cNvPr>
          <p:cNvSpPr/>
          <p:nvPr/>
        </p:nvSpPr>
        <p:spPr>
          <a:xfrm>
            <a:off x="3428148" y="228701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61181796-0DE2-9F45-A8E9-05EC412189E3}"/>
              </a:ext>
            </a:extLst>
          </p:cNvPr>
          <p:cNvSpPr/>
          <p:nvPr/>
        </p:nvSpPr>
        <p:spPr>
          <a:xfrm>
            <a:off x="3580548" y="243941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3A16F9F8-0E72-3844-AE95-E9FD48F1B2E3}"/>
              </a:ext>
            </a:extLst>
          </p:cNvPr>
          <p:cNvSpPr/>
          <p:nvPr/>
        </p:nvSpPr>
        <p:spPr>
          <a:xfrm>
            <a:off x="3732948" y="259181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1F829B1F-0419-1E45-AB10-C683C72EAD71}"/>
              </a:ext>
            </a:extLst>
          </p:cNvPr>
          <p:cNvSpPr/>
          <p:nvPr/>
        </p:nvSpPr>
        <p:spPr>
          <a:xfrm>
            <a:off x="3268821" y="215638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98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FEB56-DAE3-5542-B07E-01BC66CAC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 Algorithm: Overview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6594FC-71A1-1A4A-9F24-D428D4C7E357}"/>
              </a:ext>
            </a:extLst>
          </p:cNvPr>
          <p:cNvSpPr/>
          <p:nvPr/>
        </p:nvSpPr>
        <p:spPr>
          <a:xfrm>
            <a:off x="392020" y="1875331"/>
            <a:ext cx="1816925" cy="16150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DE6538-F0E0-084C-8DFF-802918C6716B}"/>
              </a:ext>
            </a:extLst>
          </p:cNvPr>
          <p:cNvSpPr/>
          <p:nvPr/>
        </p:nvSpPr>
        <p:spPr>
          <a:xfrm>
            <a:off x="772031" y="21365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33795-2A90-4B44-9837-ACFA2C63C0EE}"/>
              </a:ext>
            </a:extLst>
          </p:cNvPr>
          <p:cNvSpPr/>
          <p:nvPr/>
        </p:nvSpPr>
        <p:spPr>
          <a:xfrm>
            <a:off x="924431" y="2288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43D7C0C-81B6-2244-9297-BA1D9B504DC6}"/>
              </a:ext>
            </a:extLst>
          </p:cNvPr>
          <p:cNvSpPr/>
          <p:nvPr/>
        </p:nvSpPr>
        <p:spPr>
          <a:xfrm>
            <a:off x="1229231" y="25937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A360E0-C398-4A44-B8FA-1BBE2C6052AD}"/>
              </a:ext>
            </a:extLst>
          </p:cNvPr>
          <p:cNvSpPr/>
          <p:nvPr/>
        </p:nvSpPr>
        <p:spPr>
          <a:xfrm>
            <a:off x="1381631" y="27461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2C1ABA-7CB0-7344-B548-930443CCC8A9}"/>
              </a:ext>
            </a:extLst>
          </p:cNvPr>
          <p:cNvSpPr/>
          <p:nvPr/>
        </p:nvSpPr>
        <p:spPr>
          <a:xfrm>
            <a:off x="1534031" y="28985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1173FA0-9230-CD44-888B-610AD38F09F7}"/>
              </a:ext>
            </a:extLst>
          </p:cNvPr>
          <p:cNvSpPr/>
          <p:nvPr/>
        </p:nvSpPr>
        <p:spPr>
          <a:xfrm>
            <a:off x="1686431" y="3050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7477CE6-298F-F649-9E3F-B91DCF3BE581}"/>
              </a:ext>
            </a:extLst>
          </p:cNvPr>
          <p:cNvSpPr/>
          <p:nvPr/>
        </p:nvSpPr>
        <p:spPr>
          <a:xfrm>
            <a:off x="1838831" y="243149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98FE798-FB9E-3949-A89B-2E0CE9D32951}"/>
              </a:ext>
            </a:extLst>
          </p:cNvPr>
          <p:cNvSpPr/>
          <p:nvPr/>
        </p:nvSpPr>
        <p:spPr>
          <a:xfrm>
            <a:off x="1069904" y="246316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4D0661A-64DF-2545-8A19-B4AEFFC2B460}"/>
              </a:ext>
            </a:extLst>
          </p:cNvPr>
          <p:cNvSpPr/>
          <p:nvPr/>
        </p:nvSpPr>
        <p:spPr>
          <a:xfrm>
            <a:off x="1264859" y="194064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A86D9F-294F-F148-BECB-8AE3348F7A53}"/>
              </a:ext>
            </a:extLst>
          </p:cNvPr>
          <p:cNvSpPr/>
          <p:nvPr/>
        </p:nvSpPr>
        <p:spPr>
          <a:xfrm>
            <a:off x="1442989" y="204752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B213C94-062A-D54B-A715-C2FC70D948D5}"/>
              </a:ext>
            </a:extLst>
          </p:cNvPr>
          <p:cNvSpPr/>
          <p:nvPr/>
        </p:nvSpPr>
        <p:spPr>
          <a:xfrm>
            <a:off x="615673" y="2288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9CEB50-95B0-6741-BD1F-0C5D57F4514A}"/>
              </a:ext>
            </a:extLst>
          </p:cNvPr>
          <p:cNvSpPr/>
          <p:nvPr/>
        </p:nvSpPr>
        <p:spPr>
          <a:xfrm>
            <a:off x="768073" y="2441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0B5472F-114D-4C4F-BAA9-E50000A245E5}"/>
              </a:ext>
            </a:extLst>
          </p:cNvPr>
          <p:cNvSpPr/>
          <p:nvPr/>
        </p:nvSpPr>
        <p:spPr>
          <a:xfrm>
            <a:off x="1072873" y="27461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EFAD090-9977-0E4A-A50B-FE44F8490E60}"/>
              </a:ext>
            </a:extLst>
          </p:cNvPr>
          <p:cNvSpPr/>
          <p:nvPr/>
        </p:nvSpPr>
        <p:spPr>
          <a:xfrm>
            <a:off x="1225273" y="28985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D5672C-5126-1D40-9BE5-32CAA3296461}"/>
              </a:ext>
            </a:extLst>
          </p:cNvPr>
          <p:cNvSpPr/>
          <p:nvPr/>
        </p:nvSpPr>
        <p:spPr>
          <a:xfrm>
            <a:off x="1377673" y="3050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9907EB5-E51B-5F45-830E-5D305CA694D2}"/>
              </a:ext>
            </a:extLst>
          </p:cNvPr>
          <p:cNvSpPr/>
          <p:nvPr/>
        </p:nvSpPr>
        <p:spPr>
          <a:xfrm>
            <a:off x="1530073" y="3203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0ED4664-E36A-ED4C-855E-42044AC3E81B}"/>
              </a:ext>
            </a:extLst>
          </p:cNvPr>
          <p:cNvSpPr/>
          <p:nvPr/>
        </p:nvSpPr>
        <p:spPr>
          <a:xfrm>
            <a:off x="913546" y="261556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3BB5600-DE76-6A4E-99EF-041FF55320F6}"/>
              </a:ext>
            </a:extLst>
          </p:cNvPr>
          <p:cNvSpPr/>
          <p:nvPr/>
        </p:nvSpPr>
        <p:spPr>
          <a:xfrm>
            <a:off x="399939" y="2441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C65D35B-0AE8-1F4B-84AF-EDB00383EF98}"/>
              </a:ext>
            </a:extLst>
          </p:cNvPr>
          <p:cNvSpPr/>
          <p:nvPr/>
        </p:nvSpPr>
        <p:spPr>
          <a:xfrm>
            <a:off x="552339" y="25937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0B9E6C5-5F4C-044C-9DB1-85ECC0DC9FCB}"/>
              </a:ext>
            </a:extLst>
          </p:cNvPr>
          <p:cNvSpPr/>
          <p:nvPr/>
        </p:nvSpPr>
        <p:spPr>
          <a:xfrm>
            <a:off x="857139" y="28985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834FBA6-372B-2F41-A278-1D3F5A654F00}"/>
              </a:ext>
            </a:extLst>
          </p:cNvPr>
          <p:cNvSpPr/>
          <p:nvPr/>
        </p:nvSpPr>
        <p:spPr>
          <a:xfrm>
            <a:off x="1009539" y="3050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4F11BCF-B3B2-BB48-A10B-34E0A0B4F10F}"/>
              </a:ext>
            </a:extLst>
          </p:cNvPr>
          <p:cNvSpPr/>
          <p:nvPr/>
        </p:nvSpPr>
        <p:spPr>
          <a:xfrm>
            <a:off x="1161939" y="3203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42D8C2D-64C1-4442-9800-20F942DD80A2}"/>
              </a:ext>
            </a:extLst>
          </p:cNvPr>
          <p:cNvSpPr/>
          <p:nvPr/>
        </p:nvSpPr>
        <p:spPr>
          <a:xfrm>
            <a:off x="1314339" y="33557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8CF2F79-647B-614E-805B-DF40AD988A43}"/>
              </a:ext>
            </a:extLst>
          </p:cNvPr>
          <p:cNvSpPr/>
          <p:nvPr/>
        </p:nvSpPr>
        <p:spPr>
          <a:xfrm>
            <a:off x="697812" y="276796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A19D4AA-CC16-2743-A757-FEA3960B7BCE}"/>
              </a:ext>
            </a:extLst>
          </p:cNvPr>
          <p:cNvSpPr/>
          <p:nvPr/>
        </p:nvSpPr>
        <p:spPr>
          <a:xfrm>
            <a:off x="443483" y="27461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47B133F-F2DE-ED4F-9373-A86521974FB9}"/>
              </a:ext>
            </a:extLst>
          </p:cNvPr>
          <p:cNvSpPr/>
          <p:nvPr/>
        </p:nvSpPr>
        <p:spPr>
          <a:xfrm>
            <a:off x="748283" y="3050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23B5926-C88D-C74E-AD21-A0C4C6A57CA9}"/>
              </a:ext>
            </a:extLst>
          </p:cNvPr>
          <p:cNvSpPr/>
          <p:nvPr/>
        </p:nvSpPr>
        <p:spPr>
          <a:xfrm>
            <a:off x="900683" y="3203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48507DA-5C6D-284E-BC68-175E8D99DAE2}"/>
              </a:ext>
            </a:extLst>
          </p:cNvPr>
          <p:cNvSpPr/>
          <p:nvPr/>
        </p:nvSpPr>
        <p:spPr>
          <a:xfrm>
            <a:off x="1053083" y="33557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D062DA9-5B19-CA49-A44D-27278D6C33BF}"/>
              </a:ext>
            </a:extLst>
          </p:cNvPr>
          <p:cNvSpPr/>
          <p:nvPr/>
        </p:nvSpPr>
        <p:spPr>
          <a:xfrm>
            <a:off x="588956" y="292036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E239DD6-C23A-D249-B225-94F106A69236}"/>
              </a:ext>
            </a:extLst>
          </p:cNvPr>
          <p:cNvSpPr/>
          <p:nvPr/>
        </p:nvSpPr>
        <p:spPr>
          <a:xfrm>
            <a:off x="977871" y="20574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60017F9-5F12-734C-9601-AB4705AB013D}"/>
              </a:ext>
            </a:extLst>
          </p:cNvPr>
          <p:cNvSpPr/>
          <p:nvPr/>
        </p:nvSpPr>
        <p:spPr>
          <a:xfrm>
            <a:off x="1130271" y="22098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27D9F2A-B1D4-2B4D-9AC9-B5B68796C065}"/>
              </a:ext>
            </a:extLst>
          </p:cNvPr>
          <p:cNvSpPr/>
          <p:nvPr/>
        </p:nvSpPr>
        <p:spPr>
          <a:xfrm>
            <a:off x="1435071" y="25146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735B96E-D1CF-FC44-978D-A4C52DA35DA3}"/>
              </a:ext>
            </a:extLst>
          </p:cNvPr>
          <p:cNvSpPr/>
          <p:nvPr/>
        </p:nvSpPr>
        <p:spPr>
          <a:xfrm>
            <a:off x="1587471" y="26670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8E307CA-E726-AA42-AD62-D60CDC55DB07}"/>
              </a:ext>
            </a:extLst>
          </p:cNvPr>
          <p:cNvSpPr/>
          <p:nvPr/>
        </p:nvSpPr>
        <p:spPr>
          <a:xfrm>
            <a:off x="1739871" y="28194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B8B72BB-4B62-1A46-AB10-057EAF5A0C35}"/>
              </a:ext>
            </a:extLst>
          </p:cNvPr>
          <p:cNvSpPr/>
          <p:nvPr/>
        </p:nvSpPr>
        <p:spPr>
          <a:xfrm>
            <a:off x="1892271" y="29718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AC5E5E6-F55D-7248-8AFC-AC9A521F3B5B}"/>
              </a:ext>
            </a:extLst>
          </p:cNvPr>
          <p:cNvSpPr/>
          <p:nvPr/>
        </p:nvSpPr>
        <p:spPr>
          <a:xfrm>
            <a:off x="1275744" y="238399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3E27CDB-BE67-044C-9E64-405707A6BA72}"/>
              </a:ext>
            </a:extLst>
          </p:cNvPr>
          <p:cNvSpPr/>
          <p:nvPr/>
        </p:nvSpPr>
        <p:spPr>
          <a:xfrm>
            <a:off x="1132252" y="19030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5A1876E-9283-B54B-8E3E-0E7674AEAD52}"/>
              </a:ext>
            </a:extLst>
          </p:cNvPr>
          <p:cNvSpPr/>
          <p:nvPr/>
        </p:nvSpPr>
        <p:spPr>
          <a:xfrm>
            <a:off x="1284652" y="20554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CEF9E6D-D609-734A-8577-0C45F3718819}"/>
              </a:ext>
            </a:extLst>
          </p:cNvPr>
          <p:cNvSpPr/>
          <p:nvPr/>
        </p:nvSpPr>
        <p:spPr>
          <a:xfrm>
            <a:off x="1589452" y="23602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3EC6E2A-794B-2F47-B9B9-5B2E60619A74}"/>
              </a:ext>
            </a:extLst>
          </p:cNvPr>
          <p:cNvSpPr/>
          <p:nvPr/>
        </p:nvSpPr>
        <p:spPr>
          <a:xfrm>
            <a:off x="1741852" y="25126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566132E-C414-CF41-B6A4-77A595CDEAB0}"/>
              </a:ext>
            </a:extLst>
          </p:cNvPr>
          <p:cNvSpPr/>
          <p:nvPr/>
        </p:nvSpPr>
        <p:spPr>
          <a:xfrm>
            <a:off x="1894252" y="26650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1690DAE-C369-B441-8431-207765667282}"/>
              </a:ext>
            </a:extLst>
          </p:cNvPr>
          <p:cNvSpPr/>
          <p:nvPr/>
        </p:nvSpPr>
        <p:spPr>
          <a:xfrm>
            <a:off x="2046652" y="28174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6FB486C-56A6-2F41-A692-6BEC5A33264D}"/>
              </a:ext>
            </a:extLst>
          </p:cNvPr>
          <p:cNvSpPr/>
          <p:nvPr/>
        </p:nvSpPr>
        <p:spPr>
          <a:xfrm>
            <a:off x="1430125" y="222961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E8C2733-C84F-AE4F-99DE-3C1679CF0322}"/>
              </a:ext>
            </a:extLst>
          </p:cNvPr>
          <p:cNvSpPr/>
          <p:nvPr/>
        </p:nvSpPr>
        <p:spPr>
          <a:xfrm>
            <a:off x="1474655" y="194856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15495BD-E3D0-7441-BABF-6A97167AF47E}"/>
              </a:ext>
            </a:extLst>
          </p:cNvPr>
          <p:cNvSpPr/>
          <p:nvPr/>
        </p:nvSpPr>
        <p:spPr>
          <a:xfrm>
            <a:off x="1779455" y="225336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08F46E3-52FC-614B-9516-7E8D8AD3561C}"/>
              </a:ext>
            </a:extLst>
          </p:cNvPr>
          <p:cNvSpPr/>
          <p:nvPr/>
        </p:nvSpPr>
        <p:spPr>
          <a:xfrm>
            <a:off x="1931855" y="240576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76A4E1D-0EB9-A848-BF24-77E2799C89F0}"/>
              </a:ext>
            </a:extLst>
          </p:cNvPr>
          <p:cNvSpPr/>
          <p:nvPr/>
        </p:nvSpPr>
        <p:spPr>
          <a:xfrm>
            <a:off x="2084255" y="255816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FFCFE92-9BA9-BF4A-8DBE-271132B48258}"/>
              </a:ext>
            </a:extLst>
          </p:cNvPr>
          <p:cNvSpPr/>
          <p:nvPr/>
        </p:nvSpPr>
        <p:spPr>
          <a:xfrm>
            <a:off x="1620128" y="212273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32F00B3-A83E-0E4D-84F2-30EF1DE42A85}"/>
              </a:ext>
            </a:extLst>
          </p:cNvPr>
          <p:cNvSpPr/>
          <p:nvPr/>
        </p:nvSpPr>
        <p:spPr>
          <a:xfrm>
            <a:off x="2040713" y="1908978"/>
            <a:ext cx="1816925" cy="16150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3192272-0CD9-D342-9343-989599710DE4}"/>
              </a:ext>
            </a:extLst>
          </p:cNvPr>
          <p:cNvSpPr/>
          <p:nvPr/>
        </p:nvSpPr>
        <p:spPr>
          <a:xfrm>
            <a:off x="2420724" y="21702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401D19A-C854-484F-90E5-29E81CA485E7}"/>
              </a:ext>
            </a:extLst>
          </p:cNvPr>
          <p:cNvSpPr/>
          <p:nvPr/>
        </p:nvSpPr>
        <p:spPr>
          <a:xfrm>
            <a:off x="2573124" y="2322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B3F1AA9-8918-F641-BA72-9DC117BA6A35}"/>
              </a:ext>
            </a:extLst>
          </p:cNvPr>
          <p:cNvSpPr/>
          <p:nvPr/>
        </p:nvSpPr>
        <p:spPr>
          <a:xfrm>
            <a:off x="2877924" y="26274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18B91EA-50ED-3A45-960F-66B0EE55520A}"/>
              </a:ext>
            </a:extLst>
          </p:cNvPr>
          <p:cNvSpPr/>
          <p:nvPr/>
        </p:nvSpPr>
        <p:spPr>
          <a:xfrm>
            <a:off x="3030324" y="27798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F190F2D-04BB-E14E-920C-6F2D0BC0E0A1}"/>
              </a:ext>
            </a:extLst>
          </p:cNvPr>
          <p:cNvSpPr/>
          <p:nvPr/>
        </p:nvSpPr>
        <p:spPr>
          <a:xfrm>
            <a:off x="3182724" y="29322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7578F58-8912-F74F-A396-9FE2BAB0B7CB}"/>
              </a:ext>
            </a:extLst>
          </p:cNvPr>
          <p:cNvSpPr/>
          <p:nvPr/>
        </p:nvSpPr>
        <p:spPr>
          <a:xfrm>
            <a:off x="3335124" y="3084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A5DFAA7-38C1-714E-BBA5-195B8CECF7DE}"/>
              </a:ext>
            </a:extLst>
          </p:cNvPr>
          <p:cNvSpPr/>
          <p:nvPr/>
        </p:nvSpPr>
        <p:spPr>
          <a:xfrm>
            <a:off x="3487524" y="246514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9B231EB-B631-1640-A4AF-6C37012ACEA0}"/>
              </a:ext>
            </a:extLst>
          </p:cNvPr>
          <p:cNvSpPr/>
          <p:nvPr/>
        </p:nvSpPr>
        <p:spPr>
          <a:xfrm>
            <a:off x="2718597" y="249680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E65DFF1-09DF-6D4F-8568-662E116FDFF8}"/>
              </a:ext>
            </a:extLst>
          </p:cNvPr>
          <p:cNvSpPr/>
          <p:nvPr/>
        </p:nvSpPr>
        <p:spPr>
          <a:xfrm>
            <a:off x="2913552" y="197429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287820D-0DC8-7D45-BA4D-A9990E332BE3}"/>
              </a:ext>
            </a:extLst>
          </p:cNvPr>
          <p:cNvSpPr/>
          <p:nvPr/>
        </p:nvSpPr>
        <p:spPr>
          <a:xfrm>
            <a:off x="3091682" y="208117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7954DDC-022A-824F-B217-D93CADED5D56}"/>
              </a:ext>
            </a:extLst>
          </p:cNvPr>
          <p:cNvSpPr/>
          <p:nvPr/>
        </p:nvSpPr>
        <p:spPr>
          <a:xfrm>
            <a:off x="2264366" y="2322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54F006F-1726-7745-B78B-50506B87E12B}"/>
              </a:ext>
            </a:extLst>
          </p:cNvPr>
          <p:cNvSpPr/>
          <p:nvPr/>
        </p:nvSpPr>
        <p:spPr>
          <a:xfrm>
            <a:off x="2416766" y="2475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2263B26-9660-6648-A8DE-013745734266}"/>
              </a:ext>
            </a:extLst>
          </p:cNvPr>
          <p:cNvSpPr/>
          <p:nvPr/>
        </p:nvSpPr>
        <p:spPr>
          <a:xfrm>
            <a:off x="2721566" y="27798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E9A080C-E18C-074E-A7B8-48095713B3AC}"/>
              </a:ext>
            </a:extLst>
          </p:cNvPr>
          <p:cNvSpPr/>
          <p:nvPr/>
        </p:nvSpPr>
        <p:spPr>
          <a:xfrm>
            <a:off x="2873966" y="29322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7B26D32-82F7-D244-8FFD-0B029C96D66F}"/>
              </a:ext>
            </a:extLst>
          </p:cNvPr>
          <p:cNvSpPr/>
          <p:nvPr/>
        </p:nvSpPr>
        <p:spPr>
          <a:xfrm>
            <a:off x="3026366" y="3084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F8E7463-8214-F541-9358-6078B838887C}"/>
              </a:ext>
            </a:extLst>
          </p:cNvPr>
          <p:cNvSpPr/>
          <p:nvPr/>
        </p:nvSpPr>
        <p:spPr>
          <a:xfrm>
            <a:off x="3178766" y="3237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8E60523-2D57-2243-9380-922AC44F3EEC}"/>
              </a:ext>
            </a:extLst>
          </p:cNvPr>
          <p:cNvSpPr/>
          <p:nvPr/>
        </p:nvSpPr>
        <p:spPr>
          <a:xfrm>
            <a:off x="2562239" y="264920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20CB177-0722-3D4F-AEAA-7B2CAB046D2B}"/>
              </a:ext>
            </a:extLst>
          </p:cNvPr>
          <p:cNvSpPr/>
          <p:nvPr/>
        </p:nvSpPr>
        <p:spPr>
          <a:xfrm>
            <a:off x="2048632" y="2475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B06AF59-2C7C-EA46-A7ED-5B7E98115B59}"/>
              </a:ext>
            </a:extLst>
          </p:cNvPr>
          <p:cNvSpPr/>
          <p:nvPr/>
        </p:nvSpPr>
        <p:spPr>
          <a:xfrm>
            <a:off x="2201032" y="26274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F456F57-88AE-6A4C-BA3B-A68B17C11564}"/>
              </a:ext>
            </a:extLst>
          </p:cNvPr>
          <p:cNvSpPr/>
          <p:nvPr/>
        </p:nvSpPr>
        <p:spPr>
          <a:xfrm>
            <a:off x="2505832" y="29322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2CA6F55-8D47-0B44-9D2E-D536D555F6BC}"/>
              </a:ext>
            </a:extLst>
          </p:cNvPr>
          <p:cNvSpPr/>
          <p:nvPr/>
        </p:nvSpPr>
        <p:spPr>
          <a:xfrm>
            <a:off x="2658232" y="3084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2F29B00-BAD2-3242-B669-A49DD7F5A398}"/>
              </a:ext>
            </a:extLst>
          </p:cNvPr>
          <p:cNvSpPr/>
          <p:nvPr/>
        </p:nvSpPr>
        <p:spPr>
          <a:xfrm>
            <a:off x="2810632" y="3237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9F4F0DE-F329-AE45-8C11-0F412666A185}"/>
              </a:ext>
            </a:extLst>
          </p:cNvPr>
          <p:cNvSpPr/>
          <p:nvPr/>
        </p:nvSpPr>
        <p:spPr>
          <a:xfrm>
            <a:off x="2963032" y="33894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4467D09-009C-5E42-A249-D90613E0E552}"/>
              </a:ext>
            </a:extLst>
          </p:cNvPr>
          <p:cNvSpPr/>
          <p:nvPr/>
        </p:nvSpPr>
        <p:spPr>
          <a:xfrm>
            <a:off x="2346505" y="280160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F284FBE-C6D5-394C-A2BE-69C520823438}"/>
              </a:ext>
            </a:extLst>
          </p:cNvPr>
          <p:cNvSpPr/>
          <p:nvPr/>
        </p:nvSpPr>
        <p:spPr>
          <a:xfrm>
            <a:off x="2092176" y="27798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A902617-D5B1-AD44-813F-C244A94487DD}"/>
              </a:ext>
            </a:extLst>
          </p:cNvPr>
          <p:cNvSpPr/>
          <p:nvPr/>
        </p:nvSpPr>
        <p:spPr>
          <a:xfrm>
            <a:off x="2396976" y="3084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BC9D69D-A8BF-2143-A7AA-BC637A38A0EC}"/>
              </a:ext>
            </a:extLst>
          </p:cNvPr>
          <p:cNvSpPr/>
          <p:nvPr/>
        </p:nvSpPr>
        <p:spPr>
          <a:xfrm>
            <a:off x="2549376" y="3237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6D7A8095-39A6-0C45-A255-5781CAF835FA}"/>
              </a:ext>
            </a:extLst>
          </p:cNvPr>
          <p:cNvSpPr/>
          <p:nvPr/>
        </p:nvSpPr>
        <p:spPr>
          <a:xfrm>
            <a:off x="2701776" y="33894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E721B89-0848-9E46-B991-EFBB48BAF01C}"/>
              </a:ext>
            </a:extLst>
          </p:cNvPr>
          <p:cNvSpPr/>
          <p:nvPr/>
        </p:nvSpPr>
        <p:spPr>
          <a:xfrm>
            <a:off x="2237649" y="295400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ED1408F-EBD6-0C44-AF9D-3C01A4089196}"/>
              </a:ext>
            </a:extLst>
          </p:cNvPr>
          <p:cNvSpPr/>
          <p:nvPr/>
        </p:nvSpPr>
        <p:spPr>
          <a:xfrm>
            <a:off x="2626564" y="20910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86F079F-A0EF-BD44-984A-E474E421F46C}"/>
              </a:ext>
            </a:extLst>
          </p:cNvPr>
          <p:cNvSpPr/>
          <p:nvPr/>
        </p:nvSpPr>
        <p:spPr>
          <a:xfrm>
            <a:off x="2778964" y="22434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B51E09A-F43E-D143-AF99-C268B97DB112}"/>
              </a:ext>
            </a:extLst>
          </p:cNvPr>
          <p:cNvSpPr/>
          <p:nvPr/>
        </p:nvSpPr>
        <p:spPr>
          <a:xfrm>
            <a:off x="3083764" y="25482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1767EFE-57A3-1440-9999-D5336ED716F9}"/>
              </a:ext>
            </a:extLst>
          </p:cNvPr>
          <p:cNvSpPr/>
          <p:nvPr/>
        </p:nvSpPr>
        <p:spPr>
          <a:xfrm>
            <a:off x="3236164" y="27006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301B9A5-D96F-3044-961A-91D532081004}"/>
              </a:ext>
            </a:extLst>
          </p:cNvPr>
          <p:cNvSpPr/>
          <p:nvPr/>
        </p:nvSpPr>
        <p:spPr>
          <a:xfrm>
            <a:off x="3388564" y="28530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F9FF9C2F-7A8C-564E-99A3-FA3C32983928}"/>
              </a:ext>
            </a:extLst>
          </p:cNvPr>
          <p:cNvSpPr/>
          <p:nvPr/>
        </p:nvSpPr>
        <p:spPr>
          <a:xfrm>
            <a:off x="3540964" y="30054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F44A526-0336-4846-89B0-A3D4F5EEB542}"/>
              </a:ext>
            </a:extLst>
          </p:cNvPr>
          <p:cNvSpPr/>
          <p:nvPr/>
        </p:nvSpPr>
        <p:spPr>
          <a:xfrm>
            <a:off x="2924437" y="241764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29A45D5-95F4-214B-BF09-FAC2CBDEE205}"/>
              </a:ext>
            </a:extLst>
          </p:cNvPr>
          <p:cNvSpPr/>
          <p:nvPr/>
        </p:nvSpPr>
        <p:spPr>
          <a:xfrm>
            <a:off x="2780945" y="19366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5DFA9AA-9E99-804C-8C24-2278A90E4101}"/>
              </a:ext>
            </a:extLst>
          </p:cNvPr>
          <p:cNvSpPr/>
          <p:nvPr/>
        </p:nvSpPr>
        <p:spPr>
          <a:xfrm>
            <a:off x="2933345" y="20890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38E462E-F3DA-EF4C-83A0-3A9C00590562}"/>
              </a:ext>
            </a:extLst>
          </p:cNvPr>
          <p:cNvSpPr/>
          <p:nvPr/>
        </p:nvSpPr>
        <p:spPr>
          <a:xfrm>
            <a:off x="3238145" y="23938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AFC18563-1171-7B4C-AAF6-1DA419C5F1A6}"/>
              </a:ext>
            </a:extLst>
          </p:cNvPr>
          <p:cNvSpPr/>
          <p:nvPr/>
        </p:nvSpPr>
        <p:spPr>
          <a:xfrm>
            <a:off x="3390545" y="25462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F009FB0-AEF2-9F4C-9B50-98F7437420DF}"/>
              </a:ext>
            </a:extLst>
          </p:cNvPr>
          <p:cNvSpPr/>
          <p:nvPr/>
        </p:nvSpPr>
        <p:spPr>
          <a:xfrm>
            <a:off x="3542945" y="26986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C151280-4F64-1D45-A978-EC1F9B8B61C7}"/>
              </a:ext>
            </a:extLst>
          </p:cNvPr>
          <p:cNvSpPr/>
          <p:nvPr/>
        </p:nvSpPr>
        <p:spPr>
          <a:xfrm>
            <a:off x="3695345" y="28510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676FF5A-5E9A-4C4D-B9D0-CB21CEBC001A}"/>
              </a:ext>
            </a:extLst>
          </p:cNvPr>
          <p:cNvSpPr/>
          <p:nvPr/>
        </p:nvSpPr>
        <p:spPr>
          <a:xfrm>
            <a:off x="3078818" y="226326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650B4F4-4E59-EB4F-991A-ECFEA58F3DA0}"/>
              </a:ext>
            </a:extLst>
          </p:cNvPr>
          <p:cNvSpPr/>
          <p:nvPr/>
        </p:nvSpPr>
        <p:spPr>
          <a:xfrm>
            <a:off x="3123348" y="198221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BB1BC69E-9E1F-E444-8508-F66024C203BD}"/>
              </a:ext>
            </a:extLst>
          </p:cNvPr>
          <p:cNvSpPr/>
          <p:nvPr/>
        </p:nvSpPr>
        <p:spPr>
          <a:xfrm>
            <a:off x="3428148" y="228701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61181796-0DE2-9F45-A8E9-05EC412189E3}"/>
              </a:ext>
            </a:extLst>
          </p:cNvPr>
          <p:cNvSpPr/>
          <p:nvPr/>
        </p:nvSpPr>
        <p:spPr>
          <a:xfrm>
            <a:off x="3580548" y="243941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3A16F9F8-0E72-3844-AE95-E9FD48F1B2E3}"/>
              </a:ext>
            </a:extLst>
          </p:cNvPr>
          <p:cNvSpPr/>
          <p:nvPr/>
        </p:nvSpPr>
        <p:spPr>
          <a:xfrm>
            <a:off x="3732948" y="259181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1F829B1F-0419-1E45-AB10-C683C72EAD71}"/>
              </a:ext>
            </a:extLst>
          </p:cNvPr>
          <p:cNvSpPr/>
          <p:nvPr/>
        </p:nvSpPr>
        <p:spPr>
          <a:xfrm>
            <a:off x="3268821" y="215638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BE05A87-C002-3B4F-87B2-B0635FF075E1}"/>
                  </a:ext>
                </a:extLst>
              </p:cNvPr>
              <p:cNvSpPr txBox="1"/>
              <p:nvPr/>
            </p:nvSpPr>
            <p:spPr>
              <a:xfrm>
                <a:off x="4272151" y="1690688"/>
                <a:ext cx="7741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Randomly select parameters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 {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dirty="0"/>
              </a:p>
              <a:p>
                <a:endParaRPr lang="en-US" sz="1400" dirty="0"/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BE05A87-C002-3B4F-87B2-B0635FF07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151" y="1690688"/>
                <a:ext cx="7741600" cy="523220"/>
              </a:xfrm>
              <a:prstGeom prst="rect">
                <a:avLst/>
              </a:prstGeom>
              <a:blipFill>
                <a:blip r:embed="rId2"/>
                <a:stretch>
                  <a:fillRect l="-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8311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FEB56-DAE3-5542-B07E-01BC66CAC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 Algorithm: Overview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6594FC-71A1-1A4A-9F24-D428D4C7E357}"/>
              </a:ext>
            </a:extLst>
          </p:cNvPr>
          <p:cNvSpPr/>
          <p:nvPr/>
        </p:nvSpPr>
        <p:spPr>
          <a:xfrm>
            <a:off x="392020" y="1875331"/>
            <a:ext cx="1816925" cy="16150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DE6538-F0E0-084C-8DFF-802918C6716B}"/>
              </a:ext>
            </a:extLst>
          </p:cNvPr>
          <p:cNvSpPr/>
          <p:nvPr/>
        </p:nvSpPr>
        <p:spPr>
          <a:xfrm>
            <a:off x="772031" y="21365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33795-2A90-4B44-9837-ACFA2C63C0EE}"/>
              </a:ext>
            </a:extLst>
          </p:cNvPr>
          <p:cNvSpPr/>
          <p:nvPr/>
        </p:nvSpPr>
        <p:spPr>
          <a:xfrm>
            <a:off x="924431" y="2288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43D7C0C-81B6-2244-9297-BA1D9B504DC6}"/>
              </a:ext>
            </a:extLst>
          </p:cNvPr>
          <p:cNvSpPr/>
          <p:nvPr/>
        </p:nvSpPr>
        <p:spPr>
          <a:xfrm>
            <a:off x="1229231" y="25937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A360E0-C398-4A44-B8FA-1BBE2C6052AD}"/>
              </a:ext>
            </a:extLst>
          </p:cNvPr>
          <p:cNvSpPr/>
          <p:nvPr/>
        </p:nvSpPr>
        <p:spPr>
          <a:xfrm>
            <a:off x="1381631" y="27461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2C1ABA-7CB0-7344-B548-930443CCC8A9}"/>
              </a:ext>
            </a:extLst>
          </p:cNvPr>
          <p:cNvSpPr/>
          <p:nvPr/>
        </p:nvSpPr>
        <p:spPr>
          <a:xfrm>
            <a:off x="1534031" y="28985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1173FA0-9230-CD44-888B-610AD38F09F7}"/>
              </a:ext>
            </a:extLst>
          </p:cNvPr>
          <p:cNvSpPr/>
          <p:nvPr/>
        </p:nvSpPr>
        <p:spPr>
          <a:xfrm>
            <a:off x="1686431" y="3050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7477CE6-298F-F649-9E3F-B91DCF3BE581}"/>
              </a:ext>
            </a:extLst>
          </p:cNvPr>
          <p:cNvSpPr/>
          <p:nvPr/>
        </p:nvSpPr>
        <p:spPr>
          <a:xfrm>
            <a:off x="1838831" y="243149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98FE798-FB9E-3949-A89B-2E0CE9D32951}"/>
              </a:ext>
            </a:extLst>
          </p:cNvPr>
          <p:cNvSpPr/>
          <p:nvPr/>
        </p:nvSpPr>
        <p:spPr>
          <a:xfrm>
            <a:off x="1069904" y="246316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4D0661A-64DF-2545-8A19-B4AEFFC2B460}"/>
              </a:ext>
            </a:extLst>
          </p:cNvPr>
          <p:cNvSpPr/>
          <p:nvPr/>
        </p:nvSpPr>
        <p:spPr>
          <a:xfrm>
            <a:off x="1264859" y="194064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A86D9F-294F-F148-BECB-8AE3348F7A53}"/>
              </a:ext>
            </a:extLst>
          </p:cNvPr>
          <p:cNvSpPr/>
          <p:nvPr/>
        </p:nvSpPr>
        <p:spPr>
          <a:xfrm>
            <a:off x="1442989" y="204752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B213C94-062A-D54B-A715-C2FC70D948D5}"/>
              </a:ext>
            </a:extLst>
          </p:cNvPr>
          <p:cNvSpPr/>
          <p:nvPr/>
        </p:nvSpPr>
        <p:spPr>
          <a:xfrm>
            <a:off x="615673" y="2288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9CEB50-95B0-6741-BD1F-0C5D57F4514A}"/>
              </a:ext>
            </a:extLst>
          </p:cNvPr>
          <p:cNvSpPr/>
          <p:nvPr/>
        </p:nvSpPr>
        <p:spPr>
          <a:xfrm>
            <a:off x="768073" y="2441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0B5472F-114D-4C4F-BAA9-E50000A245E5}"/>
              </a:ext>
            </a:extLst>
          </p:cNvPr>
          <p:cNvSpPr/>
          <p:nvPr/>
        </p:nvSpPr>
        <p:spPr>
          <a:xfrm>
            <a:off x="1072873" y="27461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EFAD090-9977-0E4A-A50B-FE44F8490E60}"/>
              </a:ext>
            </a:extLst>
          </p:cNvPr>
          <p:cNvSpPr/>
          <p:nvPr/>
        </p:nvSpPr>
        <p:spPr>
          <a:xfrm>
            <a:off x="1225273" y="28985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D5672C-5126-1D40-9BE5-32CAA3296461}"/>
              </a:ext>
            </a:extLst>
          </p:cNvPr>
          <p:cNvSpPr/>
          <p:nvPr/>
        </p:nvSpPr>
        <p:spPr>
          <a:xfrm>
            <a:off x="1377673" y="3050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9907EB5-E51B-5F45-830E-5D305CA694D2}"/>
              </a:ext>
            </a:extLst>
          </p:cNvPr>
          <p:cNvSpPr/>
          <p:nvPr/>
        </p:nvSpPr>
        <p:spPr>
          <a:xfrm>
            <a:off x="1530073" y="3203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0ED4664-E36A-ED4C-855E-42044AC3E81B}"/>
              </a:ext>
            </a:extLst>
          </p:cNvPr>
          <p:cNvSpPr/>
          <p:nvPr/>
        </p:nvSpPr>
        <p:spPr>
          <a:xfrm>
            <a:off x="913546" y="261556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3BB5600-DE76-6A4E-99EF-041FF55320F6}"/>
              </a:ext>
            </a:extLst>
          </p:cNvPr>
          <p:cNvSpPr/>
          <p:nvPr/>
        </p:nvSpPr>
        <p:spPr>
          <a:xfrm>
            <a:off x="399939" y="2441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C65D35B-0AE8-1F4B-84AF-EDB00383EF98}"/>
              </a:ext>
            </a:extLst>
          </p:cNvPr>
          <p:cNvSpPr/>
          <p:nvPr/>
        </p:nvSpPr>
        <p:spPr>
          <a:xfrm>
            <a:off x="552339" y="25937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0B9E6C5-5F4C-044C-9DB1-85ECC0DC9FCB}"/>
              </a:ext>
            </a:extLst>
          </p:cNvPr>
          <p:cNvSpPr/>
          <p:nvPr/>
        </p:nvSpPr>
        <p:spPr>
          <a:xfrm>
            <a:off x="857139" y="28985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834FBA6-372B-2F41-A278-1D3F5A654F00}"/>
              </a:ext>
            </a:extLst>
          </p:cNvPr>
          <p:cNvSpPr/>
          <p:nvPr/>
        </p:nvSpPr>
        <p:spPr>
          <a:xfrm>
            <a:off x="1009539" y="3050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4F11BCF-B3B2-BB48-A10B-34E0A0B4F10F}"/>
              </a:ext>
            </a:extLst>
          </p:cNvPr>
          <p:cNvSpPr/>
          <p:nvPr/>
        </p:nvSpPr>
        <p:spPr>
          <a:xfrm>
            <a:off x="1161939" y="3203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42D8C2D-64C1-4442-9800-20F942DD80A2}"/>
              </a:ext>
            </a:extLst>
          </p:cNvPr>
          <p:cNvSpPr/>
          <p:nvPr/>
        </p:nvSpPr>
        <p:spPr>
          <a:xfrm>
            <a:off x="1314339" y="33557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8CF2F79-647B-614E-805B-DF40AD988A43}"/>
              </a:ext>
            </a:extLst>
          </p:cNvPr>
          <p:cNvSpPr/>
          <p:nvPr/>
        </p:nvSpPr>
        <p:spPr>
          <a:xfrm>
            <a:off x="697812" y="276796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A19D4AA-CC16-2743-A757-FEA3960B7BCE}"/>
              </a:ext>
            </a:extLst>
          </p:cNvPr>
          <p:cNvSpPr/>
          <p:nvPr/>
        </p:nvSpPr>
        <p:spPr>
          <a:xfrm>
            <a:off x="443483" y="27461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47B133F-F2DE-ED4F-9373-A86521974FB9}"/>
              </a:ext>
            </a:extLst>
          </p:cNvPr>
          <p:cNvSpPr/>
          <p:nvPr/>
        </p:nvSpPr>
        <p:spPr>
          <a:xfrm>
            <a:off x="748283" y="3050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23B5926-C88D-C74E-AD21-A0C4C6A57CA9}"/>
              </a:ext>
            </a:extLst>
          </p:cNvPr>
          <p:cNvSpPr/>
          <p:nvPr/>
        </p:nvSpPr>
        <p:spPr>
          <a:xfrm>
            <a:off x="900683" y="3203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48507DA-5C6D-284E-BC68-175E8D99DAE2}"/>
              </a:ext>
            </a:extLst>
          </p:cNvPr>
          <p:cNvSpPr/>
          <p:nvPr/>
        </p:nvSpPr>
        <p:spPr>
          <a:xfrm>
            <a:off x="1053083" y="33557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D062DA9-5B19-CA49-A44D-27278D6C33BF}"/>
              </a:ext>
            </a:extLst>
          </p:cNvPr>
          <p:cNvSpPr/>
          <p:nvPr/>
        </p:nvSpPr>
        <p:spPr>
          <a:xfrm>
            <a:off x="588956" y="292036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E239DD6-C23A-D249-B225-94F106A69236}"/>
              </a:ext>
            </a:extLst>
          </p:cNvPr>
          <p:cNvSpPr/>
          <p:nvPr/>
        </p:nvSpPr>
        <p:spPr>
          <a:xfrm>
            <a:off x="977871" y="20574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60017F9-5F12-734C-9601-AB4705AB013D}"/>
              </a:ext>
            </a:extLst>
          </p:cNvPr>
          <p:cNvSpPr/>
          <p:nvPr/>
        </p:nvSpPr>
        <p:spPr>
          <a:xfrm>
            <a:off x="1130271" y="22098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27D9F2A-B1D4-2B4D-9AC9-B5B68796C065}"/>
              </a:ext>
            </a:extLst>
          </p:cNvPr>
          <p:cNvSpPr/>
          <p:nvPr/>
        </p:nvSpPr>
        <p:spPr>
          <a:xfrm>
            <a:off x="1435071" y="25146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735B96E-D1CF-FC44-978D-A4C52DA35DA3}"/>
              </a:ext>
            </a:extLst>
          </p:cNvPr>
          <p:cNvSpPr/>
          <p:nvPr/>
        </p:nvSpPr>
        <p:spPr>
          <a:xfrm>
            <a:off x="1587471" y="26670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8E307CA-E726-AA42-AD62-D60CDC55DB07}"/>
              </a:ext>
            </a:extLst>
          </p:cNvPr>
          <p:cNvSpPr/>
          <p:nvPr/>
        </p:nvSpPr>
        <p:spPr>
          <a:xfrm>
            <a:off x="1739871" y="28194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B8B72BB-4B62-1A46-AB10-057EAF5A0C35}"/>
              </a:ext>
            </a:extLst>
          </p:cNvPr>
          <p:cNvSpPr/>
          <p:nvPr/>
        </p:nvSpPr>
        <p:spPr>
          <a:xfrm>
            <a:off x="1892271" y="29718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AC5E5E6-F55D-7248-8AFC-AC9A521F3B5B}"/>
              </a:ext>
            </a:extLst>
          </p:cNvPr>
          <p:cNvSpPr/>
          <p:nvPr/>
        </p:nvSpPr>
        <p:spPr>
          <a:xfrm>
            <a:off x="1275744" y="238399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3E27CDB-BE67-044C-9E64-405707A6BA72}"/>
              </a:ext>
            </a:extLst>
          </p:cNvPr>
          <p:cNvSpPr/>
          <p:nvPr/>
        </p:nvSpPr>
        <p:spPr>
          <a:xfrm>
            <a:off x="1132252" y="19030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5A1876E-9283-B54B-8E3E-0E7674AEAD52}"/>
              </a:ext>
            </a:extLst>
          </p:cNvPr>
          <p:cNvSpPr/>
          <p:nvPr/>
        </p:nvSpPr>
        <p:spPr>
          <a:xfrm>
            <a:off x="1284652" y="20554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CEF9E6D-D609-734A-8577-0C45F3718819}"/>
              </a:ext>
            </a:extLst>
          </p:cNvPr>
          <p:cNvSpPr/>
          <p:nvPr/>
        </p:nvSpPr>
        <p:spPr>
          <a:xfrm>
            <a:off x="1589452" y="23602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3EC6E2A-794B-2F47-B9B9-5B2E60619A74}"/>
              </a:ext>
            </a:extLst>
          </p:cNvPr>
          <p:cNvSpPr/>
          <p:nvPr/>
        </p:nvSpPr>
        <p:spPr>
          <a:xfrm>
            <a:off x="1741852" y="25126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566132E-C414-CF41-B6A4-77A595CDEAB0}"/>
              </a:ext>
            </a:extLst>
          </p:cNvPr>
          <p:cNvSpPr/>
          <p:nvPr/>
        </p:nvSpPr>
        <p:spPr>
          <a:xfrm>
            <a:off x="1894252" y="26650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1690DAE-C369-B441-8431-207765667282}"/>
              </a:ext>
            </a:extLst>
          </p:cNvPr>
          <p:cNvSpPr/>
          <p:nvPr/>
        </p:nvSpPr>
        <p:spPr>
          <a:xfrm>
            <a:off x="2046652" y="28174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6FB486C-56A6-2F41-A692-6BEC5A33264D}"/>
              </a:ext>
            </a:extLst>
          </p:cNvPr>
          <p:cNvSpPr/>
          <p:nvPr/>
        </p:nvSpPr>
        <p:spPr>
          <a:xfrm>
            <a:off x="1430125" y="222961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E8C2733-C84F-AE4F-99DE-3C1679CF0322}"/>
              </a:ext>
            </a:extLst>
          </p:cNvPr>
          <p:cNvSpPr/>
          <p:nvPr/>
        </p:nvSpPr>
        <p:spPr>
          <a:xfrm>
            <a:off x="1474655" y="194856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15495BD-E3D0-7441-BABF-6A97167AF47E}"/>
              </a:ext>
            </a:extLst>
          </p:cNvPr>
          <p:cNvSpPr/>
          <p:nvPr/>
        </p:nvSpPr>
        <p:spPr>
          <a:xfrm>
            <a:off x="1779455" y="225336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08F46E3-52FC-614B-9516-7E8D8AD3561C}"/>
              </a:ext>
            </a:extLst>
          </p:cNvPr>
          <p:cNvSpPr/>
          <p:nvPr/>
        </p:nvSpPr>
        <p:spPr>
          <a:xfrm>
            <a:off x="1931855" y="240576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76A4E1D-0EB9-A848-BF24-77E2799C89F0}"/>
              </a:ext>
            </a:extLst>
          </p:cNvPr>
          <p:cNvSpPr/>
          <p:nvPr/>
        </p:nvSpPr>
        <p:spPr>
          <a:xfrm>
            <a:off x="2084255" y="255816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FFCFE92-9BA9-BF4A-8DBE-271132B48258}"/>
              </a:ext>
            </a:extLst>
          </p:cNvPr>
          <p:cNvSpPr/>
          <p:nvPr/>
        </p:nvSpPr>
        <p:spPr>
          <a:xfrm>
            <a:off x="1620128" y="212273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32F00B3-A83E-0E4D-84F2-30EF1DE42A85}"/>
              </a:ext>
            </a:extLst>
          </p:cNvPr>
          <p:cNvSpPr/>
          <p:nvPr/>
        </p:nvSpPr>
        <p:spPr>
          <a:xfrm>
            <a:off x="2040713" y="1908978"/>
            <a:ext cx="1816925" cy="16150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3192272-0CD9-D342-9343-989599710DE4}"/>
              </a:ext>
            </a:extLst>
          </p:cNvPr>
          <p:cNvSpPr/>
          <p:nvPr/>
        </p:nvSpPr>
        <p:spPr>
          <a:xfrm>
            <a:off x="2420724" y="21702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401D19A-C854-484F-90E5-29E81CA485E7}"/>
              </a:ext>
            </a:extLst>
          </p:cNvPr>
          <p:cNvSpPr/>
          <p:nvPr/>
        </p:nvSpPr>
        <p:spPr>
          <a:xfrm>
            <a:off x="2573124" y="2322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B3F1AA9-8918-F641-BA72-9DC117BA6A35}"/>
              </a:ext>
            </a:extLst>
          </p:cNvPr>
          <p:cNvSpPr/>
          <p:nvPr/>
        </p:nvSpPr>
        <p:spPr>
          <a:xfrm>
            <a:off x="2877924" y="26274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18B91EA-50ED-3A45-960F-66B0EE55520A}"/>
              </a:ext>
            </a:extLst>
          </p:cNvPr>
          <p:cNvSpPr/>
          <p:nvPr/>
        </p:nvSpPr>
        <p:spPr>
          <a:xfrm>
            <a:off x="3030324" y="27798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F190F2D-04BB-E14E-920C-6F2D0BC0E0A1}"/>
              </a:ext>
            </a:extLst>
          </p:cNvPr>
          <p:cNvSpPr/>
          <p:nvPr/>
        </p:nvSpPr>
        <p:spPr>
          <a:xfrm>
            <a:off x="3182724" y="29322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7578F58-8912-F74F-A396-9FE2BAB0B7CB}"/>
              </a:ext>
            </a:extLst>
          </p:cNvPr>
          <p:cNvSpPr/>
          <p:nvPr/>
        </p:nvSpPr>
        <p:spPr>
          <a:xfrm>
            <a:off x="3335124" y="3084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A5DFAA7-38C1-714E-BBA5-195B8CECF7DE}"/>
              </a:ext>
            </a:extLst>
          </p:cNvPr>
          <p:cNvSpPr/>
          <p:nvPr/>
        </p:nvSpPr>
        <p:spPr>
          <a:xfrm>
            <a:off x="3487524" y="246514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9B231EB-B631-1640-A4AF-6C37012ACEA0}"/>
              </a:ext>
            </a:extLst>
          </p:cNvPr>
          <p:cNvSpPr/>
          <p:nvPr/>
        </p:nvSpPr>
        <p:spPr>
          <a:xfrm>
            <a:off x="2718597" y="249680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E65DFF1-09DF-6D4F-8568-662E116FDFF8}"/>
              </a:ext>
            </a:extLst>
          </p:cNvPr>
          <p:cNvSpPr/>
          <p:nvPr/>
        </p:nvSpPr>
        <p:spPr>
          <a:xfrm>
            <a:off x="2913552" y="197429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287820D-0DC8-7D45-BA4D-A9990E332BE3}"/>
              </a:ext>
            </a:extLst>
          </p:cNvPr>
          <p:cNvSpPr/>
          <p:nvPr/>
        </p:nvSpPr>
        <p:spPr>
          <a:xfrm>
            <a:off x="3091682" y="208117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7954DDC-022A-824F-B217-D93CADED5D56}"/>
              </a:ext>
            </a:extLst>
          </p:cNvPr>
          <p:cNvSpPr/>
          <p:nvPr/>
        </p:nvSpPr>
        <p:spPr>
          <a:xfrm>
            <a:off x="2264366" y="2322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54F006F-1726-7745-B78B-50506B87E12B}"/>
              </a:ext>
            </a:extLst>
          </p:cNvPr>
          <p:cNvSpPr/>
          <p:nvPr/>
        </p:nvSpPr>
        <p:spPr>
          <a:xfrm>
            <a:off x="2416766" y="2475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2263B26-9660-6648-A8DE-013745734266}"/>
              </a:ext>
            </a:extLst>
          </p:cNvPr>
          <p:cNvSpPr/>
          <p:nvPr/>
        </p:nvSpPr>
        <p:spPr>
          <a:xfrm>
            <a:off x="2721566" y="27798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E9A080C-E18C-074E-A7B8-48095713B3AC}"/>
              </a:ext>
            </a:extLst>
          </p:cNvPr>
          <p:cNvSpPr/>
          <p:nvPr/>
        </p:nvSpPr>
        <p:spPr>
          <a:xfrm>
            <a:off x="2873966" y="29322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7B26D32-82F7-D244-8FFD-0B029C96D66F}"/>
              </a:ext>
            </a:extLst>
          </p:cNvPr>
          <p:cNvSpPr/>
          <p:nvPr/>
        </p:nvSpPr>
        <p:spPr>
          <a:xfrm>
            <a:off x="3026366" y="3084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F8E7463-8214-F541-9358-6078B838887C}"/>
              </a:ext>
            </a:extLst>
          </p:cNvPr>
          <p:cNvSpPr/>
          <p:nvPr/>
        </p:nvSpPr>
        <p:spPr>
          <a:xfrm>
            <a:off x="3178766" y="3237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8E60523-2D57-2243-9380-922AC44F3EEC}"/>
              </a:ext>
            </a:extLst>
          </p:cNvPr>
          <p:cNvSpPr/>
          <p:nvPr/>
        </p:nvSpPr>
        <p:spPr>
          <a:xfrm>
            <a:off x="2562239" y="264920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20CB177-0722-3D4F-AEAA-7B2CAB046D2B}"/>
              </a:ext>
            </a:extLst>
          </p:cNvPr>
          <p:cNvSpPr/>
          <p:nvPr/>
        </p:nvSpPr>
        <p:spPr>
          <a:xfrm>
            <a:off x="2048632" y="2475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B06AF59-2C7C-EA46-A7ED-5B7E98115B59}"/>
              </a:ext>
            </a:extLst>
          </p:cNvPr>
          <p:cNvSpPr/>
          <p:nvPr/>
        </p:nvSpPr>
        <p:spPr>
          <a:xfrm>
            <a:off x="2201032" y="26274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F456F57-88AE-6A4C-BA3B-A68B17C11564}"/>
              </a:ext>
            </a:extLst>
          </p:cNvPr>
          <p:cNvSpPr/>
          <p:nvPr/>
        </p:nvSpPr>
        <p:spPr>
          <a:xfrm>
            <a:off x="2505832" y="29322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2CA6F55-8D47-0B44-9D2E-D536D555F6BC}"/>
              </a:ext>
            </a:extLst>
          </p:cNvPr>
          <p:cNvSpPr/>
          <p:nvPr/>
        </p:nvSpPr>
        <p:spPr>
          <a:xfrm>
            <a:off x="2658232" y="3084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2F29B00-BAD2-3242-B669-A49DD7F5A398}"/>
              </a:ext>
            </a:extLst>
          </p:cNvPr>
          <p:cNvSpPr/>
          <p:nvPr/>
        </p:nvSpPr>
        <p:spPr>
          <a:xfrm>
            <a:off x="2810632" y="3237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9F4F0DE-F329-AE45-8C11-0F412666A185}"/>
              </a:ext>
            </a:extLst>
          </p:cNvPr>
          <p:cNvSpPr/>
          <p:nvPr/>
        </p:nvSpPr>
        <p:spPr>
          <a:xfrm>
            <a:off x="2963032" y="33894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4467D09-009C-5E42-A249-D90613E0E552}"/>
              </a:ext>
            </a:extLst>
          </p:cNvPr>
          <p:cNvSpPr/>
          <p:nvPr/>
        </p:nvSpPr>
        <p:spPr>
          <a:xfrm>
            <a:off x="2346505" y="280160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F284FBE-C6D5-394C-A2BE-69C520823438}"/>
              </a:ext>
            </a:extLst>
          </p:cNvPr>
          <p:cNvSpPr/>
          <p:nvPr/>
        </p:nvSpPr>
        <p:spPr>
          <a:xfrm>
            <a:off x="2092176" y="27798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A902617-D5B1-AD44-813F-C244A94487DD}"/>
              </a:ext>
            </a:extLst>
          </p:cNvPr>
          <p:cNvSpPr/>
          <p:nvPr/>
        </p:nvSpPr>
        <p:spPr>
          <a:xfrm>
            <a:off x="2396976" y="3084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BC9D69D-A8BF-2143-A7AA-BC637A38A0EC}"/>
              </a:ext>
            </a:extLst>
          </p:cNvPr>
          <p:cNvSpPr/>
          <p:nvPr/>
        </p:nvSpPr>
        <p:spPr>
          <a:xfrm>
            <a:off x="2549376" y="3237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6D7A8095-39A6-0C45-A255-5781CAF835FA}"/>
              </a:ext>
            </a:extLst>
          </p:cNvPr>
          <p:cNvSpPr/>
          <p:nvPr/>
        </p:nvSpPr>
        <p:spPr>
          <a:xfrm>
            <a:off x="2701776" y="33894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E721B89-0848-9E46-B991-EFBB48BAF01C}"/>
              </a:ext>
            </a:extLst>
          </p:cNvPr>
          <p:cNvSpPr/>
          <p:nvPr/>
        </p:nvSpPr>
        <p:spPr>
          <a:xfrm>
            <a:off x="2237649" y="295400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ED1408F-EBD6-0C44-AF9D-3C01A4089196}"/>
              </a:ext>
            </a:extLst>
          </p:cNvPr>
          <p:cNvSpPr/>
          <p:nvPr/>
        </p:nvSpPr>
        <p:spPr>
          <a:xfrm>
            <a:off x="2626564" y="20910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86F079F-A0EF-BD44-984A-E474E421F46C}"/>
              </a:ext>
            </a:extLst>
          </p:cNvPr>
          <p:cNvSpPr/>
          <p:nvPr/>
        </p:nvSpPr>
        <p:spPr>
          <a:xfrm>
            <a:off x="2778964" y="22434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B51E09A-F43E-D143-AF99-C268B97DB112}"/>
              </a:ext>
            </a:extLst>
          </p:cNvPr>
          <p:cNvSpPr/>
          <p:nvPr/>
        </p:nvSpPr>
        <p:spPr>
          <a:xfrm>
            <a:off x="3083764" y="25482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1767EFE-57A3-1440-9999-D5336ED716F9}"/>
              </a:ext>
            </a:extLst>
          </p:cNvPr>
          <p:cNvSpPr/>
          <p:nvPr/>
        </p:nvSpPr>
        <p:spPr>
          <a:xfrm>
            <a:off x="3236164" y="27006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301B9A5-D96F-3044-961A-91D532081004}"/>
              </a:ext>
            </a:extLst>
          </p:cNvPr>
          <p:cNvSpPr/>
          <p:nvPr/>
        </p:nvSpPr>
        <p:spPr>
          <a:xfrm>
            <a:off x="3388564" y="28530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F9FF9C2F-7A8C-564E-99A3-FA3C32983928}"/>
              </a:ext>
            </a:extLst>
          </p:cNvPr>
          <p:cNvSpPr/>
          <p:nvPr/>
        </p:nvSpPr>
        <p:spPr>
          <a:xfrm>
            <a:off x="3540964" y="30054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F44A526-0336-4846-89B0-A3D4F5EEB542}"/>
              </a:ext>
            </a:extLst>
          </p:cNvPr>
          <p:cNvSpPr/>
          <p:nvPr/>
        </p:nvSpPr>
        <p:spPr>
          <a:xfrm>
            <a:off x="2924437" y="241764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29A45D5-95F4-214B-BF09-FAC2CBDEE205}"/>
              </a:ext>
            </a:extLst>
          </p:cNvPr>
          <p:cNvSpPr/>
          <p:nvPr/>
        </p:nvSpPr>
        <p:spPr>
          <a:xfrm>
            <a:off x="2780945" y="19366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5DFA9AA-9E99-804C-8C24-2278A90E4101}"/>
              </a:ext>
            </a:extLst>
          </p:cNvPr>
          <p:cNvSpPr/>
          <p:nvPr/>
        </p:nvSpPr>
        <p:spPr>
          <a:xfrm>
            <a:off x="2933345" y="20890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38E462E-F3DA-EF4C-83A0-3A9C00590562}"/>
              </a:ext>
            </a:extLst>
          </p:cNvPr>
          <p:cNvSpPr/>
          <p:nvPr/>
        </p:nvSpPr>
        <p:spPr>
          <a:xfrm>
            <a:off x="3238145" y="23938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AFC18563-1171-7B4C-AAF6-1DA419C5F1A6}"/>
              </a:ext>
            </a:extLst>
          </p:cNvPr>
          <p:cNvSpPr/>
          <p:nvPr/>
        </p:nvSpPr>
        <p:spPr>
          <a:xfrm>
            <a:off x="3390545" y="25462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F009FB0-AEF2-9F4C-9B50-98F7437420DF}"/>
              </a:ext>
            </a:extLst>
          </p:cNvPr>
          <p:cNvSpPr/>
          <p:nvPr/>
        </p:nvSpPr>
        <p:spPr>
          <a:xfrm>
            <a:off x="3542945" y="26986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C151280-4F64-1D45-A978-EC1F9B8B61C7}"/>
              </a:ext>
            </a:extLst>
          </p:cNvPr>
          <p:cNvSpPr/>
          <p:nvPr/>
        </p:nvSpPr>
        <p:spPr>
          <a:xfrm>
            <a:off x="3695345" y="28510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676FF5A-5E9A-4C4D-B9D0-CB21CEBC001A}"/>
              </a:ext>
            </a:extLst>
          </p:cNvPr>
          <p:cNvSpPr/>
          <p:nvPr/>
        </p:nvSpPr>
        <p:spPr>
          <a:xfrm>
            <a:off x="3078818" y="226326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650B4F4-4E59-EB4F-991A-ECFEA58F3DA0}"/>
              </a:ext>
            </a:extLst>
          </p:cNvPr>
          <p:cNvSpPr/>
          <p:nvPr/>
        </p:nvSpPr>
        <p:spPr>
          <a:xfrm>
            <a:off x="3123348" y="198221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BB1BC69E-9E1F-E444-8508-F66024C203BD}"/>
              </a:ext>
            </a:extLst>
          </p:cNvPr>
          <p:cNvSpPr/>
          <p:nvPr/>
        </p:nvSpPr>
        <p:spPr>
          <a:xfrm>
            <a:off x="3428148" y="228701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61181796-0DE2-9F45-A8E9-05EC412189E3}"/>
              </a:ext>
            </a:extLst>
          </p:cNvPr>
          <p:cNvSpPr/>
          <p:nvPr/>
        </p:nvSpPr>
        <p:spPr>
          <a:xfrm>
            <a:off x="3580548" y="243941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3A16F9F8-0E72-3844-AE95-E9FD48F1B2E3}"/>
              </a:ext>
            </a:extLst>
          </p:cNvPr>
          <p:cNvSpPr/>
          <p:nvPr/>
        </p:nvSpPr>
        <p:spPr>
          <a:xfrm>
            <a:off x="3732948" y="259181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1F829B1F-0419-1E45-AB10-C683C72EAD71}"/>
              </a:ext>
            </a:extLst>
          </p:cNvPr>
          <p:cNvSpPr/>
          <p:nvPr/>
        </p:nvSpPr>
        <p:spPr>
          <a:xfrm>
            <a:off x="3268821" y="215638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BE05A87-C002-3B4F-87B2-B0635FF075E1}"/>
                  </a:ext>
                </a:extLst>
              </p:cNvPr>
              <p:cNvSpPr txBox="1"/>
              <p:nvPr/>
            </p:nvSpPr>
            <p:spPr>
              <a:xfrm>
                <a:off x="4272151" y="1690688"/>
                <a:ext cx="7741600" cy="1441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Randomly select parameters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 {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For each point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∈[1,2,3..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400" dirty="0"/>
                  <a:t>For each cluster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∈[1,2,3…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sz="1400" dirty="0"/>
                  <a:t>Find out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14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BE05A87-C002-3B4F-87B2-B0635FF07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151" y="1690688"/>
                <a:ext cx="7741600" cy="1441677"/>
              </a:xfrm>
              <a:prstGeom prst="rect">
                <a:avLst/>
              </a:prstGeom>
              <a:blipFill>
                <a:blip r:embed="rId2"/>
                <a:stretch>
                  <a:fillRect l="-164" b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0273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FEB56-DAE3-5542-B07E-01BC66CAC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 Algorithm: Overview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6594FC-71A1-1A4A-9F24-D428D4C7E357}"/>
              </a:ext>
            </a:extLst>
          </p:cNvPr>
          <p:cNvSpPr/>
          <p:nvPr/>
        </p:nvSpPr>
        <p:spPr>
          <a:xfrm>
            <a:off x="392020" y="1875331"/>
            <a:ext cx="1816925" cy="16150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DE6538-F0E0-084C-8DFF-802918C6716B}"/>
              </a:ext>
            </a:extLst>
          </p:cNvPr>
          <p:cNvSpPr/>
          <p:nvPr/>
        </p:nvSpPr>
        <p:spPr>
          <a:xfrm>
            <a:off x="772031" y="21365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33795-2A90-4B44-9837-ACFA2C63C0EE}"/>
              </a:ext>
            </a:extLst>
          </p:cNvPr>
          <p:cNvSpPr/>
          <p:nvPr/>
        </p:nvSpPr>
        <p:spPr>
          <a:xfrm>
            <a:off x="924431" y="2288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43D7C0C-81B6-2244-9297-BA1D9B504DC6}"/>
              </a:ext>
            </a:extLst>
          </p:cNvPr>
          <p:cNvSpPr/>
          <p:nvPr/>
        </p:nvSpPr>
        <p:spPr>
          <a:xfrm>
            <a:off x="1229231" y="25937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A360E0-C398-4A44-B8FA-1BBE2C6052AD}"/>
              </a:ext>
            </a:extLst>
          </p:cNvPr>
          <p:cNvSpPr/>
          <p:nvPr/>
        </p:nvSpPr>
        <p:spPr>
          <a:xfrm>
            <a:off x="1381631" y="27461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2C1ABA-7CB0-7344-B548-930443CCC8A9}"/>
              </a:ext>
            </a:extLst>
          </p:cNvPr>
          <p:cNvSpPr/>
          <p:nvPr/>
        </p:nvSpPr>
        <p:spPr>
          <a:xfrm>
            <a:off x="1534031" y="28985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1173FA0-9230-CD44-888B-610AD38F09F7}"/>
              </a:ext>
            </a:extLst>
          </p:cNvPr>
          <p:cNvSpPr/>
          <p:nvPr/>
        </p:nvSpPr>
        <p:spPr>
          <a:xfrm>
            <a:off x="1686431" y="3050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7477CE6-298F-F649-9E3F-B91DCF3BE581}"/>
              </a:ext>
            </a:extLst>
          </p:cNvPr>
          <p:cNvSpPr/>
          <p:nvPr/>
        </p:nvSpPr>
        <p:spPr>
          <a:xfrm>
            <a:off x="1838831" y="243149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98FE798-FB9E-3949-A89B-2E0CE9D32951}"/>
              </a:ext>
            </a:extLst>
          </p:cNvPr>
          <p:cNvSpPr/>
          <p:nvPr/>
        </p:nvSpPr>
        <p:spPr>
          <a:xfrm>
            <a:off x="1069904" y="246316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4D0661A-64DF-2545-8A19-B4AEFFC2B460}"/>
              </a:ext>
            </a:extLst>
          </p:cNvPr>
          <p:cNvSpPr/>
          <p:nvPr/>
        </p:nvSpPr>
        <p:spPr>
          <a:xfrm>
            <a:off x="1264859" y="194064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A86D9F-294F-F148-BECB-8AE3348F7A53}"/>
              </a:ext>
            </a:extLst>
          </p:cNvPr>
          <p:cNvSpPr/>
          <p:nvPr/>
        </p:nvSpPr>
        <p:spPr>
          <a:xfrm>
            <a:off x="1442989" y="204752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B213C94-062A-D54B-A715-C2FC70D948D5}"/>
              </a:ext>
            </a:extLst>
          </p:cNvPr>
          <p:cNvSpPr/>
          <p:nvPr/>
        </p:nvSpPr>
        <p:spPr>
          <a:xfrm>
            <a:off x="615673" y="2288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9CEB50-95B0-6741-BD1F-0C5D57F4514A}"/>
              </a:ext>
            </a:extLst>
          </p:cNvPr>
          <p:cNvSpPr/>
          <p:nvPr/>
        </p:nvSpPr>
        <p:spPr>
          <a:xfrm>
            <a:off x="768073" y="2441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0B5472F-114D-4C4F-BAA9-E50000A245E5}"/>
              </a:ext>
            </a:extLst>
          </p:cNvPr>
          <p:cNvSpPr/>
          <p:nvPr/>
        </p:nvSpPr>
        <p:spPr>
          <a:xfrm>
            <a:off x="1072873" y="27461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EFAD090-9977-0E4A-A50B-FE44F8490E60}"/>
              </a:ext>
            </a:extLst>
          </p:cNvPr>
          <p:cNvSpPr/>
          <p:nvPr/>
        </p:nvSpPr>
        <p:spPr>
          <a:xfrm>
            <a:off x="1225273" y="28985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D5672C-5126-1D40-9BE5-32CAA3296461}"/>
              </a:ext>
            </a:extLst>
          </p:cNvPr>
          <p:cNvSpPr/>
          <p:nvPr/>
        </p:nvSpPr>
        <p:spPr>
          <a:xfrm>
            <a:off x="1377673" y="3050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9907EB5-E51B-5F45-830E-5D305CA694D2}"/>
              </a:ext>
            </a:extLst>
          </p:cNvPr>
          <p:cNvSpPr/>
          <p:nvPr/>
        </p:nvSpPr>
        <p:spPr>
          <a:xfrm>
            <a:off x="1530073" y="3203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0ED4664-E36A-ED4C-855E-42044AC3E81B}"/>
              </a:ext>
            </a:extLst>
          </p:cNvPr>
          <p:cNvSpPr/>
          <p:nvPr/>
        </p:nvSpPr>
        <p:spPr>
          <a:xfrm>
            <a:off x="913546" y="261556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3BB5600-DE76-6A4E-99EF-041FF55320F6}"/>
              </a:ext>
            </a:extLst>
          </p:cNvPr>
          <p:cNvSpPr/>
          <p:nvPr/>
        </p:nvSpPr>
        <p:spPr>
          <a:xfrm>
            <a:off x="399939" y="2441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C65D35B-0AE8-1F4B-84AF-EDB00383EF98}"/>
              </a:ext>
            </a:extLst>
          </p:cNvPr>
          <p:cNvSpPr/>
          <p:nvPr/>
        </p:nvSpPr>
        <p:spPr>
          <a:xfrm>
            <a:off x="552339" y="25937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0B9E6C5-5F4C-044C-9DB1-85ECC0DC9FCB}"/>
              </a:ext>
            </a:extLst>
          </p:cNvPr>
          <p:cNvSpPr/>
          <p:nvPr/>
        </p:nvSpPr>
        <p:spPr>
          <a:xfrm>
            <a:off x="857139" y="28985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834FBA6-372B-2F41-A278-1D3F5A654F00}"/>
              </a:ext>
            </a:extLst>
          </p:cNvPr>
          <p:cNvSpPr/>
          <p:nvPr/>
        </p:nvSpPr>
        <p:spPr>
          <a:xfrm>
            <a:off x="1009539" y="3050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4F11BCF-B3B2-BB48-A10B-34E0A0B4F10F}"/>
              </a:ext>
            </a:extLst>
          </p:cNvPr>
          <p:cNvSpPr/>
          <p:nvPr/>
        </p:nvSpPr>
        <p:spPr>
          <a:xfrm>
            <a:off x="1161939" y="3203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42D8C2D-64C1-4442-9800-20F942DD80A2}"/>
              </a:ext>
            </a:extLst>
          </p:cNvPr>
          <p:cNvSpPr/>
          <p:nvPr/>
        </p:nvSpPr>
        <p:spPr>
          <a:xfrm>
            <a:off x="1314339" y="33557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8CF2F79-647B-614E-805B-DF40AD988A43}"/>
              </a:ext>
            </a:extLst>
          </p:cNvPr>
          <p:cNvSpPr/>
          <p:nvPr/>
        </p:nvSpPr>
        <p:spPr>
          <a:xfrm>
            <a:off x="697812" y="276796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A19D4AA-CC16-2743-A757-FEA3960B7BCE}"/>
              </a:ext>
            </a:extLst>
          </p:cNvPr>
          <p:cNvSpPr/>
          <p:nvPr/>
        </p:nvSpPr>
        <p:spPr>
          <a:xfrm>
            <a:off x="443483" y="27461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47B133F-F2DE-ED4F-9373-A86521974FB9}"/>
              </a:ext>
            </a:extLst>
          </p:cNvPr>
          <p:cNvSpPr/>
          <p:nvPr/>
        </p:nvSpPr>
        <p:spPr>
          <a:xfrm>
            <a:off x="748283" y="3050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23B5926-C88D-C74E-AD21-A0C4C6A57CA9}"/>
              </a:ext>
            </a:extLst>
          </p:cNvPr>
          <p:cNvSpPr/>
          <p:nvPr/>
        </p:nvSpPr>
        <p:spPr>
          <a:xfrm>
            <a:off x="900683" y="3203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48507DA-5C6D-284E-BC68-175E8D99DAE2}"/>
              </a:ext>
            </a:extLst>
          </p:cNvPr>
          <p:cNvSpPr/>
          <p:nvPr/>
        </p:nvSpPr>
        <p:spPr>
          <a:xfrm>
            <a:off x="1053083" y="33557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D062DA9-5B19-CA49-A44D-27278D6C33BF}"/>
              </a:ext>
            </a:extLst>
          </p:cNvPr>
          <p:cNvSpPr/>
          <p:nvPr/>
        </p:nvSpPr>
        <p:spPr>
          <a:xfrm>
            <a:off x="588956" y="292036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E239DD6-C23A-D249-B225-94F106A69236}"/>
              </a:ext>
            </a:extLst>
          </p:cNvPr>
          <p:cNvSpPr/>
          <p:nvPr/>
        </p:nvSpPr>
        <p:spPr>
          <a:xfrm>
            <a:off x="977871" y="20574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60017F9-5F12-734C-9601-AB4705AB013D}"/>
              </a:ext>
            </a:extLst>
          </p:cNvPr>
          <p:cNvSpPr/>
          <p:nvPr/>
        </p:nvSpPr>
        <p:spPr>
          <a:xfrm>
            <a:off x="1130271" y="22098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27D9F2A-B1D4-2B4D-9AC9-B5B68796C065}"/>
              </a:ext>
            </a:extLst>
          </p:cNvPr>
          <p:cNvSpPr/>
          <p:nvPr/>
        </p:nvSpPr>
        <p:spPr>
          <a:xfrm>
            <a:off x="1435071" y="25146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735B96E-D1CF-FC44-978D-A4C52DA35DA3}"/>
              </a:ext>
            </a:extLst>
          </p:cNvPr>
          <p:cNvSpPr/>
          <p:nvPr/>
        </p:nvSpPr>
        <p:spPr>
          <a:xfrm>
            <a:off x="1587471" y="26670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8E307CA-E726-AA42-AD62-D60CDC55DB07}"/>
              </a:ext>
            </a:extLst>
          </p:cNvPr>
          <p:cNvSpPr/>
          <p:nvPr/>
        </p:nvSpPr>
        <p:spPr>
          <a:xfrm>
            <a:off x="1739871" y="28194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B8B72BB-4B62-1A46-AB10-057EAF5A0C35}"/>
              </a:ext>
            </a:extLst>
          </p:cNvPr>
          <p:cNvSpPr/>
          <p:nvPr/>
        </p:nvSpPr>
        <p:spPr>
          <a:xfrm>
            <a:off x="1892271" y="29718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AC5E5E6-F55D-7248-8AFC-AC9A521F3B5B}"/>
              </a:ext>
            </a:extLst>
          </p:cNvPr>
          <p:cNvSpPr/>
          <p:nvPr/>
        </p:nvSpPr>
        <p:spPr>
          <a:xfrm>
            <a:off x="1275744" y="238399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3E27CDB-BE67-044C-9E64-405707A6BA72}"/>
              </a:ext>
            </a:extLst>
          </p:cNvPr>
          <p:cNvSpPr/>
          <p:nvPr/>
        </p:nvSpPr>
        <p:spPr>
          <a:xfrm>
            <a:off x="1132252" y="19030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5A1876E-9283-B54B-8E3E-0E7674AEAD52}"/>
              </a:ext>
            </a:extLst>
          </p:cNvPr>
          <p:cNvSpPr/>
          <p:nvPr/>
        </p:nvSpPr>
        <p:spPr>
          <a:xfrm>
            <a:off x="1284652" y="20554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CEF9E6D-D609-734A-8577-0C45F3718819}"/>
              </a:ext>
            </a:extLst>
          </p:cNvPr>
          <p:cNvSpPr/>
          <p:nvPr/>
        </p:nvSpPr>
        <p:spPr>
          <a:xfrm>
            <a:off x="1589452" y="23602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3EC6E2A-794B-2F47-B9B9-5B2E60619A74}"/>
              </a:ext>
            </a:extLst>
          </p:cNvPr>
          <p:cNvSpPr/>
          <p:nvPr/>
        </p:nvSpPr>
        <p:spPr>
          <a:xfrm>
            <a:off x="1741852" y="25126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566132E-C414-CF41-B6A4-77A595CDEAB0}"/>
              </a:ext>
            </a:extLst>
          </p:cNvPr>
          <p:cNvSpPr/>
          <p:nvPr/>
        </p:nvSpPr>
        <p:spPr>
          <a:xfrm>
            <a:off x="1894252" y="26650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1690DAE-C369-B441-8431-207765667282}"/>
              </a:ext>
            </a:extLst>
          </p:cNvPr>
          <p:cNvSpPr/>
          <p:nvPr/>
        </p:nvSpPr>
        <p:spPr>
          <a:xfrm>
            <a:off x="2046652" y="28174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6FB486C-56A6-2F41-A692-6BEC5A33264D}"/>
              </a:ext>
            </a:extLst>
          </p:cNvPr>
          <p:cNvSpPr/>
          <p:nvPr/>
        </p:nvSpPr>
        <p:spPr>
          <a:xfrm>
            <a:off x="1430125" y="222961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E8C2733-C84F-AE4F-99DE-3C1679CF0322}"/>
              </a:ext>
            </a:extLst>
          </p:cNvPr>
          <p:cNvSpPr/>
          <p:nvPr/>
        </p:nvSpPr>
        <p:spPr>
          <a:xfrm>
            <a:off x="1474655" y="194856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15495BD-E3D0-7441-BABF-6A97167AF47E}"/>
              </a:ext>
            </a:extLst>
          </p:cNvPr>
          <p:cNvSpPr/>
          <p:nvPr/>
        </p:nvSpPr>
        <p:spPr>
          <a:xfrm>
            <a:off x="1779455" y="225336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08F46E3-52FC-614B-9516-7E8D8AD3561C}"/>
              </a:ext>
            </a:extLst>
          </p:cNvPr>
          <p:cNvSpPr/>
          <p:nvPr/>
        </p:nvSpPr>
        <p:spPr>
          <a:xfrm>
            <a:off x="1931855" y="240576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76A4E1D-0EB9-A848-BF24-77E2799C89F0}"/>
              </a:ext>
            </a:extLst>
          </p:cNvPr>
          <p:cNvSpPr/>
          <p:nvPr/>
        </p:nvSpPr>
        <p:spPr>
          <a:xfrm>
            <a:off x="2084255" y="255816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FFCFE92-9BA9-BF4A-8DBE-271132B48258}"/>
              </a:ext>
            </a:extLst>
          </p:cNvPr>
          <p:cNvSpPr/>
          <p:nvPr/>
        </p:nvSpPr>
        <p:spPr>
          <a:xfrm>
            <a:off x="1620128" y="212273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32F00B3-A83E-0E4D-84F2-30EF1DE42A85}"/>
              </a:ext>
            </a:extLst>
          </p:cNvPr>
          <p:cNvSpPr/>
          <p:nvPr/>
        </p:nvSpPr>
        <p:spPr>
          <a:xfrm>
            <a:off x="2040713" y="1908978"/>
            <a:ext cx="1816925" cy="16150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3192272-0CD9-D342-9343-989599710DE4}"/>
              </a:ext>
            </a:extLst>
          </p:cNvPr>
          <p:cNvSpPr/>
          <p:nvPr/>
        </p:nvSpPr>
        <p:spPr>
          <a:xfrm>
            <a:off x="2420724" y="21702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401D19A-C854-484F-90E5-29E81CA485E7}"/>
              </a:ext>
            </a:extLst>
          </p:cNvPr>
          <p:cNvSpPr/>
          <p:nvPr/>
        </p:nvSpPr>
        <p:spPr>
          <a:xfrm>
            <a:off x="2573124" y="2322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B3F1AA9-8918-F641-BA72-9DC117BA6A35}"/>
              </a:ext>
            </a:extLst>
          </p:cNvPr>
          <p:cNvSpPr/>
          <p:nvPr/>
        </p:nvSpPr>
        <p:spPr>
          <a:xfrm>
            <a:off x="2877924" y="26274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18B91EA-50ED-3A45-960F-66B0EE55520A}"/>
              </a:ext>
            </a:extLst>
          </p:cNvPr>
          <p:cNvSpPr/>
          <p:nvPr/>
        </p:nvSpPr>
        <p:spPr>
          <a:xfrm>
            <a:off x="3030324" y="27798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F190F2D-04BB-E14E-920C-6F2D0BC0E0A1}"/>
              </a:ext>
            </a:extLst>
          </p:cNvPr>
          <p:cNvSpPr/>
          <p:nvPr/>
        </p:nvSpPr>
        <p:spPr>
          <a:xfrm>
            <a:off x="3182724" y="29322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7578F58-8912-F74F-A396-9FE2BAB0B7CB}"/>
              </a:ext>
            </a:extLst>
          </p:cNvPr>
          <p:cNvSpPr/>
          <p:nvPr/>
        </p:nvSpPr>
        <p:spPr>
          <a:xfrm>
            <a:off x="3335124" y="3084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A5DFAA7-38C1-714E-BBA5-195B8CECF7DE}"/>
              </a:ext>
            </a:extLst>
          </p:cNvPr>
          <p:cNvSpPr/>
          <p:nvPr/>
        </p:nvSpPr>
        <p:spPr>
          <a:xfrm>
            <a:off x="3487524" y="246514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9B231EB-B631-1640-A4AF-6C37012ACEA0}"/>
              </a:ext>
            </a:extLst>
          </p:cNvPr>
          <p:cNvSpPr/>
          <p:nvPr/>
        </p:nvSpPr>
        <p:spPr>
          <a:xfrm>
            <a:off x="2718597" y="249680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E65DFF1-09DF-6D4F-8568-662E116FDFF8}"/>
              </a:ext>
            </a:extLst>
          </p:cNvPr>
          <p:cNvSpPr/>
          <p:nvPr/>
        </p:nvSpPr>
        <p:spPr>
          <a:xfrm>
            <a:off x="2913552" y="197429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287820D-0DC8-7D45-BA4D-A9990E332BE3}"/>
              </a:ext>
            </a:extLst>
          </p:cNvPr>
          <p:cNvSpPr/>
          <p:nvPr/>
        </p:nvSpPr>
        <p:spPr>
          <a:xfrm>
            <a:off x="3091682" y="208117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7954DDC-022A-824F-B217-D93CADED5D56}"/>
              </a:ext>
            </a:extLst>
          </p:cNvPr>
          <p:cNvSpPr/>
          <p:nvPr/>
        </p:nvSpPr>
        <p:spPr>
          <a:xfrm>
            <a:off x="2264366" y="2322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54F006F-1726-7745-B78B-50506B87E12B}"/>
              </a:ext>
            </a:extLst>
          </p:cNvPr>
          <p:cNvSpPr/>
          <p:nvPr/>
        </p:nvSpPr>
        <p:spPr>
          <a:xfrm>
            <a:off x="2416766" y="2475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2263B26-9660-6648-A8DE-013745734266}"/>
              </a:ext>
            </a:extLst>
          </p:cNvPr>
          <p:cNvSpPr/>
          <p:nvPr/>
        </p:nvSpPr>
        <p:spPr>
          <a:xfrm>
            <a:off x="2721566" y="27798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E9A080C-E18C-074E-A7B8-48095713B3AC}"/>
              </a:ext>
            </a:extLst>
          </p:cNvPr>
          <p:cNvSpPr/>
          <p:nvPr/>
        </p:nvSpPr>
        <p:spPr>
          <a:xfrm>
            <a:off x="2873966" y="29322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7B26D32-82F7-D244-8FFD-0B029C96D66F}"/>
              </a:ext>
            </a:extLst>
          </p:cNvPr>
          <p:cNvSpPr/>
          <p:nvPr/>
        </p:nvSpPr>
        <p:spPr>
          <a:xfrm>
            <a:off x="3026366" y="3084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F8E7463-8214-F541-9358-6078B838887C}"/>
              </a:ext>
            </a:extLst>
          </p:cNvPr>
          <p:cNvSpPr/>
          <p:nvPr/>
        </p:nvSpPr>
        <p:spPr>
          <a:xfrm>
            <a:off x="3178766" y="3237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8E60523-2D57-2243-9380-922AC44F3EEC}"/>
              </a:ext>
            </a:extLst>
          </p:cNvPr>
          <p:cNvSpPr/>
          <p:nvPr/>
        </p:nvSpPr>
        <p:spPr>
          <a:xfrm>
            <a:off x="2562239" y="264920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20CB177-0722-3D4F-AEAA-7B2CAB046D2B}"/>
              </a:ext>
            </a:extLst>
          </p:cNvPr>
          <p:cNvSpPr/>
          <p:nvPr/>
        </p:nvSpPr>
        <p:spPr>
          <a:xfrm>
            <a:off x="2048632" y="2475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B06AF59-2C7C-EA46-A7ED-5B7E98115B59}"/>
              </a:ext>
            </a:extLst>
          </p:cNvPr>
          <p:cNvSpPr/>
          <p:nvPr/>
        </p:nvSpPr>
        <p:spPr>
          <a:xfrm>
            <a:off x="2201032" y="26274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F456F57-88AE-6A4C-BA3B-A68B17C11564}"/>
              </a:ext>
            </a:extLst>
          </p:cNvPr>
          <p:cNvSpPr/>
          <p:nvPr/>
        </p:nvSpPr>
        <p:spPr>
          <a:xfrm>
            <a:off x="2505832" y="29322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2CA6F55-8D47-0B44-9D2E-D536D555F6BC}"/>
              </a:ext>
            </a:extLst>
          </p:cNvPr>
          <p:cNvSpPr/>
          <p:nvPr/>
        </p:nvSpPr>
        <p:spPr>
          <a:xfrm>
            <a:off x="2658232" y="3084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2F29B00-BAD2-3242-B669-A49DD7F5A398}"/>
              </a:ext>
            </a:extLst>
          </p:cNvPr>
          <p:cNvSpPr/>
          <p:nvPr/>
        </p:nvSpPr>
        <p:spPr>
          <a:xfrm>
            <a:off x="2810632" y="3237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9F4F0DE-F329-AE45-8C11-0F412666A185}"/>
              </a:ext>
            </a:extLst>
          </p:cNvPr>
          <p:cNvSpPr/>
          <p:nvPr/>
        </p:nvSpPr>
        <p:spPr>
          <a:xfrm>
            <a:off x="2963032" y="33894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4467D09-009C-5E42-A249-D90613E0E552}"/>
              </a:ext>
            </a:extLst>
          </p:cNvPr>
          <p:cNvSpPr/>
          <p:nvPr/>
        </p:nvSpPr>
        <p:spPr>
          <a:xfrm>
            <a:off x="2346505" y="280160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F284FBE-C6D5-394C-A2BE-69C520823438}"/>
              </a:ext>
            </a:extLst>
          </p:cNvPr>
          <p:cNvSpPr/>
          <p:nvPr/>
        </p:nvSpPr>
        <p:spPr>
          <a:xfrm>
            <a:off x="2092176" y="27798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A902617-D5B1-AD44-813F-C244A94487DD}"/>
              </a:ext>
            </a:extLst>
          </p:cNvPr>
          <p:cNvSpPr/>
          <p:nvPr/>
        </p:nvSpPr>
        <p:spPr>
          <a:xfrm>
            <a:off x="2396976" y="3084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BC9D69D-A8BF-2143-A7AA-BC637A38A0EC}"/>
              </a:ext>
            </a:extLst>
          </p:cNvPr>
          <p:cNvSpPr/>
          <p:nvPr/>
        </p:nvSpPr>
        <p:spPr>
          <a:xfrm>
            <a:off x="2549376" y="3237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6D7A8095-39A6-0C45-A255-5781CAF835FA}"/>
              </a:ext>
            </a:extLst>
          </p:cNvPr>
          <p:cNvSpPr/>
          <p:nvPr/>
        </p:nvSpPr>
        <p:spPr>
          <a:xfrm>
            <a:off x="2701776" y="33894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E721B89-0848-9E46-B991-EFBB48BAF01C}"/>
              </a:ext>
            </a:extLst>
          </p:cNvPr>
          <p:cNvSpPr/>
          <p:nvPr/>
        </p:nvSpPr>
        <p:spPr>
          <a:xfrm>
            <a:off x="2237649" y="295400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ED1408F-EBD6-0C44-AF9D-3C01A4089196}"/>
              </a:ext>
            </a:extLst>
          </p:cNvPr>
          <p:cNvSpPr/>
          <p:nvPr/>
        </p:nvSpPr>
        <p:spPr>
          <a:xfrm>
            <a:off x="2626564" y="20910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86F079F-A0EF-BD44-984A-E474E421F46C}"/>
              </a:ext>
            </a:extLst>
          </p:cNvPr>
          <p:cNvSpPr/>
          <p:nvPr/>
        </p:nvSpPr>
        <p:spPr>
          <a:xfrm>
            <a:off x="2778964" y="22434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B51E09A-F43E-D143-AF99-C268B97DB112}"/>
              </a:ext>
            </a:extLst>
          </p:cNvPr>
          <p:cNvSpPr/>
          <p:nvPr/>
        </p:nvSpPr>
        <p:spPr>
          <a:xfrm>
            <a:off x="3083764" y="25482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1767EFE-57A3-1440-9999-D5336ED716F9}"/>
              </a:ext>
            </a:extLst>
          </p:cNvPr>
          <p:cNvSpPr/>
          <p:nvPr/>
        </p:nvSpPr>
        <p:spPr>
          <a:xfrm>
            <a:off x="3236164" y="27006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301B9A5-D96F-3044-961A-91D532081004}"/>
              </a:ext>
            </a:extLst>
          </p:cNvPr>
          <p:cNvSpPr/>
          <p:nvPr/>
        </p:nvSpPr>
        <p:spPr>
          <a:xfrm>
            <a:off x="3388564" y="28530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F9FF9C2F-7A8C-564E-99A3-FA3C32983928}"/>
              </a:ext>
            </a:extLst>
          </p:cNvPr>
          <p:cNvSpPr/>
          <p:nvPr/>
        </p:nvSpPr>
        <p:spPr>
          <a:xfrm>
            <a:off x="3540964" y="30054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F44A526-0336-4846-89B0-A3D4F5EEB542}"/>
              </a:ext>
            </a:extLst>
          </p:cNvPr>
          <p:cNvSpPr/>
          <p:nvPr/>
        </p:nvSpPr>
        <p:spPr>
          <a:xfrm>
            <a:off x="2924437" y="241764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29A45D5-95F4-214B-BF09-FAC2CBDEE205}"/>
              </a:ext>
            </a:extLst>
          </p:cNvPr>
          <p:cNvSpPr/>
          <p:nvPr/>
        </p:nvSpPr>
        <p:spPr>
          <a:xfrm>
            <a:off x="2780945" y="19366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5DFA9AA-9E99-804C-8C24-2278A90E4101}"/>
              </a:ext>
            </a:extLst>
          </p:cNvPr>
          <p:cNvSpPr/>
          <p:nvPr/>
        </p:nvSpPr>
        <p:spPr>
          <a:xfrm>
            <a:off x="2933345" y="20890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38E462E-F3DA-EF4C-83A0-3A9C00590562}"/>
              </a:ext>
            </a:extLst>
          </p:cNvPr>
          <p:cNvSpPr/>
          <p:nvPr/>
        </p:nvSpPr>
        <p:spPr>
          <a:xfrm>
            <a:off x="3238145" y="23938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AFC18563-1171-7B4C-AAF6-1DA419C5F1A6}"/>
              </a:ext>
            </a:extLst>
          </p:cNvPr>
          <p:cNvSpPr/>
          <p:nvPr/>
        </p:nvSpPr>
        <p:spPr>
          <a:xfrm>
            <a:off x="3390545" y="25462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F009FB0-AEF2-9F4C-9B50-98F7437420DF}"/>
              </a:ext>
            </a:extLst>
          </p:cNvPr>
          <p:cNvSpPr/>
          <p:nvPr/>
        </p:nvSpPr>
        <p:spPr>
          <a:xfrm>
            <a:off x="3542945" y="26986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C151280-4F64-1D45-A978-EC1F9B8B61C7}"/>
              </a:ext>
            </a:extLst>
          </p:cNvPr>
          <p:cNvSpPr/>
          <p:nvPr/>
        </p:nvSpPr>
        <p:spPr>
          <a:xfrm>
            <a:off x="3695345" y="28510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676FF5A-5E9A-4C4D-B9D0-CB21CEBC001A}"/>
              </a:ext>
            </a:extLst>
          </p:cNvPr>
          <p:cNvSpPr/>
          <p:nvPr/>
        </p:nvSpPr>
        <p:spPr>
          <a:xfrm>
            <a:off x="3078818" y="226326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650B4F4-4E59-EB4F-991A-ECFEA58F3DA0}"/>
              </a:ext>
            </a:extLst>
          </p:cNvPr>
          <p:cNvSpPr/>
          <p:nvPr/>
        </p:nvSpPr>
        <p:spPr>
          <a:xfrm>
            <a:off x="3123348" y="198221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BB1BC69E-9E1F-E444-8508-F66024C203BD}"/>
              </a:ext>
            </a:extLst>
          </p:cNvPr>
          <p:cNvSpPr/>
          <p:nvPr/>
        </p:nvSpPr>
        <p:spPr>
          <a:xfrm>
            <a:off x="3428148" y="228701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61181796-0DE2-9F45-A8E9-05EC412189E3}"/>
              </a:ext>
            </a:extLst>
          </p:cNvPr>
          <p:cNvSpPr/>
          <p:nvPr/>
        </p:nvSpPr>
        <p:spPr>
          <a:xfrm>
            <a:off x="3580548" y="243941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3A16F9F8-0E72-3844-AE95-E9FD48F1B2E3}"/>
              </a:ext>
            </a:extLst>
          </p:cNvPr>
          <p:cNvSpPr/>
          <p:nvPr/>
        </p:nvSpPr>
        <p:spPr>
          <a:xfrm>
            <a:off x="3732948" y="259181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1F829B1F-0419-1E45-AB10-C683C72EAD71}"/>
              </a:ext>
            </a:extLst>
          </p:cNvPr>
          <p:cNvSpPr/>
          <p:nvPr/>
        </p:nvSpPr>
        <p:spPr>
          <a:xfrm>
            <a:off x="3268821" y="215638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BE05A87-C002-3B4F-87B2-B0635FF075E1}"/>
                  </a:ext>
                </a:extLst>
              </p:cNvPr>
              <p:cNvSpPr txBox="1"/>
              <p:nvPr/>
            </p:nvSpPr>
            <p:spPr>
              <a:xfrm>
                <a:off x="4272151" y="1690688"/>
                <a:ext cx="7741600" cy="1441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Randomly select parameters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 {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For each point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∈[1,2,3..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400" dirty="0"/>
                  <a:t>For each cluster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∈[1,2,3…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sz="1400" dirty="0"/>
                  <a:t>Find out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14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BE05A87-C002-3B4F-87B2-B0635FF07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151" y="1690688"/>
                <a:ext cx="7741600" cy="1441677"/>
              </a:xfrm>
              <a:prstGeom prst="rect">
                <a:avLst/>
              </a:prstGeom>
              <a:blipFill>
                <a:blip r:embed="rId2"/>
                <a:stretch>
                  <a:fillRect l="-164" b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Brace 2">
            <a:extLst>
              <a:ext uri="{FF2B5EF4-FFF2-40B4-BE49-F238E27FC236}">
                <a16:creationId xmlns:a16="http://schemas.microsoft.com/office/drawing/2014/main" id="{32D70750-B7B9-204A-BE79-E50822C800FE}"/>
              </a:ext>
            </a:extLst>
          </p:cNvPr>
          <p:cNvSpPr/>
          <p:nvPr/>
        </p:nvSpPr>
        <p:spPr>
          <a:xfrm>
            <a:off x="7758427" y="1975952"/>
            <a:ext cx="549421" cy="875136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216958-12E4-D94B-8E63-97DDDC5002E6}"/>
              </a:ext>
            </a:extLst>
          </p:cNvPr>
          <p:cNvSpPr txBox="1"/>
          <p:nvPr/>
        </p:nvSpPr>
        <p:spPr>
          <a:xfrm>
            <a:off x="8335719" y="2240703"/>
            <a:ext cx="113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 Step</a:t>
            </a:r>
          </a:p>
        </p:txBody>
      </p:sp>
    </p:spTree>
    <p:extLst>
      <p:ext uri="{BB962C8B-B14F-4D97-AF65-F5344CB8AC3E}">
        <p14:creationId xmlns:p14="http://schemas.microsoft.com/office/powerpoint/2010/main" val="2834694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FEB56-DAE3-5542-B07E-01BC66CAC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 Algorithm: Overview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6594FC-71A1-1A4A-9F24-D428D4C7E357}"/>
              </a:ext>
            </a:extLst>
          </p:cNvPr>
          <p:cNvSpPr/>
          <p:nvPr/>
        </p:nvSpPr>
        <p:spPr>
          <a:xfrm>
            <a:off x="392020" y="1875331"/>
            <a:ext cx="1816925" cy="16150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DE6538-F0E0-084C-8DFF-802918C6716B}"/>
              </a:ext>
            </a:extLst>
          </p:cNvPr>
          <p:cNvSpPr/>
          <p:nvPr/>
        </p:nvSpPr>
        <p:spPr>
          <a:xfrm>
            <a:off x="772031" y="21365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33795-2A90-4B44-9837-ACFA2C63C0EE}"/>
              </a:ext>
            </a:extLst>
          </p:cNvPr>
          <p:cNvSpPr/>
          <p:nvPr/>
        </p:nvSpPr>
        <p:spPr>
          <a:xfrm>
            <a:off x="924431" y="2288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43D7C0C-81B6-2244-9297-BA1D9B504DC6}"/>
              </a:ext>
            </a:extLst>
          </p:cNvPr>
          <p:cNvSpPr/>
          <p:nvPr/>
        </p:nvSpPr>
        <p:spPr>
          <a:xfrm>
            <a:off x="1229231" y="25937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A360E0-C398-4A44-B8FA-1BBE2C6052AD}"/>
              </a:ext>
            </a:extLst>
          </p:cNvPr>
          <p:cNvSpPr/>
          <p:nvPr/>
        </p:nvSpPr>
        <p:spPr>
          <a:xfrm>
            <a:off x="1381631" y="27461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2C1ABA-7CB0-7344-B548-930443CCC8A9}"/>
              </a:ext>
            </a:extLst>
          </p:cNvPr>
          <p:cNvSpPr/>
          <p:nvPr/>
        </p:nvSpPr>
        <p:spPr>
          <a:xfrm>
            <a:off x="1534031" y="28985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1173FA0-9230-CD44-888B-610AD38F09F7}"/>
              </a:ext>
            </a:extLst>
          </p:cNvPr>
          <p:cNvSpPr/>
          <p:nvPr/>
        </p:nvSpPr>
        <p:spPr>
          <a:xfrm>
            <a:off x="1686431" y="3050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7477CE6-298F-F649-9E3F-B91DCF3BE581}"/>
              </a:ext>
            </a:extLst>
          </p:cNvPr>
          <p:cNvSpPr/>
          <p:nvPr/>
        </p:nvSpPr>
        <p:spPr>
          <a:xfrm>
            <a:off x="1838831" y="243149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98FE798-FB9E-3949-A89B-2E0CE9D32951}"/>
              </a:ext>
            </a:extLst>
          </p:cNvPr>
          <p:cNvSpPr/>
          <p:nvPr/>
        </p:nvSpPr>
        <p:spPr>
          <a:xfrm>
            <a:off x="1069904" y="246316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4D0661A-64DF-2545-8A19-B4AEFFC2B460}"/>
              </a:ext>
            </a:extLst>
          </p:cNvPr>
          <p:cNvSpPr/>
          <p:nvPr/>
        </p:nvSpPr>
        <p:spPr>
          <a:xfrm>
            <a:off x="1264859" y="194064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A86D9F-294F-F148-BECB-8AE3348F7A53}"/>
              </a:ext>
            </a:extLst>
          </p:cNvPr>
          <p:cNvSpPr/>
          <p:nvPr/>
        </p:nvSpPr>
        <p:spPr>
          <a:xfrm>
            <a:off x="1442989" y="204752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B213C94-062A-D54B-A715-C2FC70D948D5}"/>
              </a:ext>
            </a:extLst>
          </p:cNvPr>
          <p:cNvSpPr/>
          <p:nvPr/>
        </p:nvSpPr>
        <p:spPr>
          <a:xfrm>
            <a:off x="615673" y="2288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9CEB50-95B0-6741-BD1F-0C5D57F4514A}"/>
              </a:ext>
            </a:extLst>
          </p:cNvPr>
          <p:cNvSpPr/>
          <p:nvPr/>
        </p:nvSpPr>
        <p:spPr>
          <a:xfrm>
            <a:off x="768073" y="2441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0B5472F-114D-4C4F-BAA9-E50000A245E5}"/>
              </a:ext>
            </a:extLst>
          </p:cNvPr>
          <p:cNvSpPr/>
          <p:nvPr/>
        </p:nvSpPr>
        <p:spPr>
          <a:xfrm>
            <a:off x="1072873" y="27461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EFAD090-9977-0E4A-A50B-FE44F8490E60}"/>
              </a:ext>
            </a:extLst>
          </p:cNvPr>
          <p:cNvSpPr/>
          <p:nvPr/>
        </p:nvSpPr>
        <p:spPr>
          <a:xfrm>
            <a:off x="1225273" y="28985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D5672C-5126-1D40-9BE5-32CAA3296461}"/>
              </a:ext>
            </a:extLst>
          </p:cNvPr>
          <p:cNvSpPr/>
          <p:nvPr/>
        </p:nvSpPr>
        <p:spPr>
          <a:xfrm>
            <a:off x="1377673" y="3050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9907EB5-E51B-5F45-830E-5D305CA694D2}"/>
              </a:ext>
            </a:extLst>
          </p:cNvPr>
          <p:cNvSpPr/>
          <p:nvPr/>
        </p:nvSpPr>
        <p:spPr>
          <a:xfrm>
            <a:off x="1530073" y="3203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0ED4664-E36A-ED4C-855E-42044AC3E81B}"/>
              </a:ext>
            </a:extLst>
          </p:cNvPr>
          <p:cNvSpPr/>
          <p:nvPr/>
        </p:nvSpPr>
        <p:spPr>
          <a:xfrm>
            <a:off x="913546" y="261556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3BB5600-DE76-6A4E-99EF-041FF55320F6}"/>
              </a:ext>
            </a:extLst>
          </p:cNvPr>
          <p:cNvSpPr/>
          <p:nvPr/>
        </p:nvSpPr>
        <p:spPr>
          <a:xfrm>
            <a:off x="399939" y="2441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C65D35B-0AE8-1F4B-84AF-EDB00383EF98}"/>
              </a:ext>
            </a:extLst>
          </p:cNvPr>
          <p:cNvSpPr/>
          <p:nvPr/>
        </p:nvSpPr>
        <p:spPr>
          <a:xfrm>
            <a:off x="552339" y="25937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0B9E6C5-5F4C-044C-9DB1-85ECC0DC9FCB}"/>
              </a:ext>
            </a:extLst>
          </p:cNvPr>
          <p:cNvSpPr/>
          <p:nvPr/>
        </p:nvSpPr>
        <p:spPr>
          <a:xfrm>
            <a:off x="857139" y="28985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834FBA6-372B-2F41-A278-1D3F5A654F00}"/>
              </a:ext>
            </a:extLst>
          </p:cNvPr>
          <p:cNvSpPr/>
          <p:nvPr/>
        </p:nvSpPr>
        <p:spPr>
          <a:xfrm>
            <a:off x="1009539" y="3050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4F11BCF-B3B2-BB48-A10B-34E0A0B4F10F}"/>
              </a:ext>
            </a:extLst>
          </p:cNvPr>
          <p:cNvSpPr/>
          <p:nvPr/>
        </p:nvSpPr>
        <p:spPr>
          <a:xfrm>
            <a:off x="1161939" y="3203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42D8C2D-64C1-4442-9800-20F942DD80A2}"/>
              </a:ext>
            </a:extLst>
          </p:cNvPr>
          <p:cNvSpPr/>
          <p:nvPr/>
        </p:nvSpPr>
        <p:spPr>
          <a:xfrm>
            <a:off x="1314339" y="33557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8CF2F79-647B-614E-805B-DF40AD988A43}"/>
              </a:ext>
            </a:extLst>
          </p:cNvPr>
          <p:cNvSpPr/>
          <p:nvPr/>
        </p:nvSpPr>
        <p:spPr>
          <a:xfrm>
            <a:off x="697812" y="276796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A19D4AA-CC16-2743-A757-FEA3960B7BCE}"/>
              </a:ext>
            </a:extLst>
          </p:cNvPr>
          <p:cNvSpPr/>
          <p:nvPr/>
        </p:nvSpPr>
        <p:spPr>
          <a:xfrm>
            <a:off x="443483" y="27461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47B133F-F2DE-ED4F-9373-A86521974FB9}"/>
              </a:ext>
            </a:extLst>
          </p:cNvPr>
          <p:cNvSpPr/>
          <p:nvPr/>
        </p:nvSpPr>
        <p:spPr>
          <a:xfrm>
            <a:off x="748283" y="3050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23B5926-C88D-C74E-AD21-A0C4C6A57CA9}"/>
              </a:ext>
            </a:extLst>
          </p:cNvPr>
          <p:cNvSpPr/>
          <p:nvPr/>
        </p:nvSpPr>
        <p:spPr>
          <a:xfrm>
            <a:off x="900683" y="3203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48507DA-5C6D-284E-BC68-175E8D99DAE2}"/>
              </a:ext>
            </a:extLst>
          </p:cNvPr>
          <p:cNvSpPr/>
          <p:nvPr/>
        </p:nvSpPr>
        <p:spPr>
          <a:xfrm>
            <a:off x="1053083" y="33557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D062DA9-5B19-CA49-A44D-27278D6C33BF}"/>
              </a:ext>
            </a:extLst>
          </p:cNvPr>
          <p:cNvSpPr/>
          <p:nvPr/>
        </p:nvSpPr>
        <p:spPr>
          <a:xfrm>
            <a:off x="588956" y="292036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E239DD6-C23A-D249-B225-94F106A69236}"/>
              </a:ext>
            </a:extLst>
          </p:cNvPr>
          <p:cNvSpPr/>
          <p:nvPr/>
        </p:nvSpPr>
        <p:spPr>
          <a:xfrm>
            <a:off x="977871" y="20574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60017F9-5F12-734C-9601-AB4705AB013D}"/>
              </a:ext>
            </a:extLst>
          </p:cNvPr>
          <p:cNvSpPr/>
          <p:nvPr/>
        </p:nvSpPr>
        <p:spPr>
          <a:xfrm>
            <a:off x="1130271" y="22098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27D9F2A-B1D4-2B4D-9AC9-B5B68796C065}"/>
              </a:ext>
            </a:extLst>
          </p:cNvPr>
          <p:cNvSpPr/>
          <p:nvPr/>
        </p:nvSpPr>
        <p:spPr>
          <a:xfrm>
            <a:off x="1435071" y="25146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735B96E-D1CF-FC44-978D-A4C52DA35DA3}"/>
              </a:ext>
            </a:extLst>
          </p:cNvPr>
          <p:cNvSpPr/>
          <p:nvPr/>
        </p:nvSpPr>
        <p:spPr>
          <a:xfrm>
            <a:off x="1587471" y="26670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8E307CA-E726-AA42-AD62-D60CDC55DB07}"/>
              </a:ext>
            </a:extLst>
          </p:cNvPr>
          <p:cNvSpPr/>
          <p:nvPr/>
        </p:nvSpPr>
        <p:spPr>
          <a:xfrm>
            <a:off x="1739871" y="28194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B8B72BB-4B62-1A46-AB10-057EAF5A0C35}"/>
              </a:ext>
            </a:extLst>
          </p:cNvPr>
          <p:cNvSpPr/>
          <p:nvPr/>
        </p:nvSpPr>
        <p:spPr>
          <a:xfrm>
            <a:off x="1892271" y="29718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AC5E5E6-F55D-7248-8AFC-AC9A521F3B5B}"/>
              </a:ext>
            </a:extLst>
          </p:cNvPr>
          <p:cNvSpPr/>
          <p:nvPr/>
        </p:nvSpPr>
        <p:spPr>
          <a:xfrm>
            <a:off x="1275744" y="238399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3E27CDB-BE67-044C-9E64-405707A6BA72}"/>
              </a:ext>
            </a:extLst>
          </p:cNvPr>
          <p:cNvSpPr/>
          <p:nvPr/>
        </p:nvSpPr>
        <p:spPr>
          <a:xfrm>
            <a:off x="1132252" y="19030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5A1876E-9283-B54B-8E3E-0E7674AEAD52}"/>
              </a:ext>
            </a:extLst>
          </p:cNvPr>
          <p:cNvSpPr/>
          <p:nvPr/>
        </p:nvSpPr>
        <p:spPr>
          <a:xfrm>
            <a:off x="1284652" y="20554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CEF9E6D-D609-734A-8577-0C45F3718819}"/>
              </a:ext>
            </a:extLst>
          </p:cNvPr>
          <p:cNvSpPr/>
          <p:nvPr/>
        </p:nvSpPr>
        <p:spPr>
          <a:xfrm>
            <a:off x="1589452" y="23602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3EC6E2A-794B-2F47-B9B9-5B2E60619A74}"/>
              </a:ext>
            </a:extLst>
          </p:cNvPr>
          <p:cNvSpPr/>
          <p:nvPr/>
        </p:nvSpPr>
        <p:spPr>
          <a:xfrm>
            <a:off x="1741852" y="25126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566132E-C414-CF41-B6A4-77A595CDEAB0}"/>
              </a:ext>
            </a:extLst>
          </p:cNvPr>
          <p:cNvSpPr/>
          <p:nvPr/>
        </p:nvSpPr>
        <p:spPr>
          <a:xfrm>
            <a:off x="1894252" y="26650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1690DAE-C369-B441-8431-207765667282}"/>
              </a:ext>
            </a:extLst>
          </p:cNvPr>
          <p:cNvSpPr/>
          <p:nvPr/>
        </p:nvSpPr>
        <p:spPr>
          <a:xfrm>
            <a:off x="2046652" y="28174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6FB486C-56A6-2F41-A692-6BEC5A33264D}"/>
              </a:ext>
            </a:extLst>
          </p:cNvPr>
          <p:cNvSpPr/>
          <p:nvPr/>
        </p:nvSpPr>
        <p:spPr>
          <a:xfrm>
            <a:off x="1430125" y="222961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E8C2733-C84F-AE4F-99DE-3C1679CF0322}"/>
              </a:ext>
            </a:extLst>
          </p:cNvPr>
          <p:cNvSpPr/>
          <p:nvPr/>
        </p:nvSpPr>
        <p:spPr>
          <a:xfrm>
            <a:off x="1474655" y="194856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15495BD-E3D0-7441-BABF-6A97167AF47E}"/>
              </a:ext>
            </a:extLst>
          </p:cNvPr>
          <p:cNvSpPr/>
          <p:nvPr/>
        </p:nvSpPr>
        <p:spPr>
          <a:xfrm>
            <a:off x="1779455" y="225336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08F46E3-52FC-614B-9516-7E8D8AD3561C}"/>
              </a:ext>
            </a:extLst>
          </p:cNvPr>
          <p:cNvSpPr/>
          <p:nvPr/>
        </p:nvSpPr>
        <p:spPr>
          <a:xfrm>
            <a:off x="1931855" y="240576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76A4E1D-0EB9-A848-BF24-77E2799C89F0}"/>
              </a:ext>
            </a:extLst>
          </p:cNvPr>
          <p:cNvSpPr/>
          <p:nvPr/>
        </p:nvSpPr>
        <p:spPr>
          <a:xfrm>
            <a:off x="2084255" y="255816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FFCFE92-9BA9-BF4A-8DBE-271132B48258}"/>
              </a:ext>
            </a:extLst>
          </p:cNvPr>
          <p:cNvSpPr/>
          <p:nvPr/>
        </p:nvSpPr>
        <p:spPr>
          <a:xfrm>
            <a:off x="1620128" y="212273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32F00B3-A83E-0E4D-84F2-30EF1DE42A85}"/>
              </a:ext>
            </a:extLst>
          </p:cNvPr>
          <p:cNvSpPr/>
          <p:nvPr/>
        </p:nvSpPr>
        <p:spPr>
          <a:xfrm>
            <a:off x="2040713" y="1908978"/>
            <a:ext cx="1816925" cy="16150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3192272-0CD9-D342-9343-989599710DE4}"/>
              </a:ext>
            </a:extLst>
          </p:cNvPr>
          <p:cNvSpPr/>
          <p:nvPr/>
        </p:nvSpPr>
        <p:spPr>
          <a:xfrm>
            <a:off x="2420724" y="21702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401D19A-C854-484F-90E5-29E81CA485E7}"/>
              </a:ext>
            </a:extLst>
          </p:cNvPr>
          <p:cNvSpPr/>
          <p:nvPr/>
        </p:nvSpPr>
        <p:spPr>
          <a:xfrm>
            <a:off x="2573124" y="2322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B3F1AA9-8918-F641-BA72-9DC117BA6A35}"/>
              </a:ext>
            </a:extLst>
          </p:cNvPr>
          <p:cNvSpPr/>
          <p:nvPr/>
        </p:nvSpPr>
        <p:spPr>
          <a:xfrm>
            <a:off x="2877924" y="26274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18B91EA-50ED-3A45-960F-66B0EE55520A}"/>
              </a:ext>
            </a:extLst>
          </p:cNvPr>
          <p:cNvSpPr/>
          <p:nvPr/>
        </p:nvSpPr>
        <p:spPr>
          <a:xfrm>
            <a:off x="3030324" y="27798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F190F2D-04BB-E14E-920C-6F2D0BC0E0A1}"/>
              </a:ext>
            </a:extLst>
          </p:cNvPr>
          <p:cNvSpPr/>
          <p:nvPr/>
        </p:nvSpPr>
        <p:spPr>
          <a:xfrm>
            <a:off x="3182724" y="29322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7578F58-8912-F74F-A396-9FE2BAB0B7CB}"/>
              </a:ext>
            </a:extLst>
          </p:cNvPr>
          <p:cNvSpPr/>
          <p:nvPr/>
        </p:nvSpPr>
        <p:spPr>
          <a:xfrm>
            <a:off x="3335124" y="3084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A5DFAA7-38C1-714E-BBA5-195B8CECF7DE}"/>
              </a:ext>
            </a:extLst>
          </p:cNvPr>
          <p:cNvSpPr/>
          <p:nvPr/>
        </p:nvSpPr>
        <p:spPr>
          <a:xfrm>
            <a:off x="3487524" y="246514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9B231EB-B631-1640-A4AF-6C37012ACEA0}"/>
              </a:ext>
            </a:extLst>
          </p:cNvPr>
          <p:cNvSpPr/>
          <p:nvPr/>
        </p:nvSpPr>
        <p:spPr>
          <a:xfrm>
            <a:off x="2718597" y="249680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E65DFF1-09DF-6D4F-8568-662E116FDFF8}"/>
              </a:ext>
            </a:extLst>
          </p:cNvPr>
          <p:cNvSpPr/>
          <p:nvPr/>
        </p:nvSpPr>
        <p:spPr>
          <a:xfrm>
            <a:off x="2913552" y="197429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287820D-0DC8-7D45-BA4D-A9990E332BE3}"/>
              </a:ext>
            </a:extLst>
          </p:cNvPr>
          <p:cNvSpPr/>
          <p:nvPr/>
        </p:nvSpPr>
        <p:spPr>
          <a:xfrm>
            <a:off x="3091682" y="208117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7954DDC-022A-824F-B217-D93CADED5D56}"/>
              </a:ext>
            </a:extLst>
          </p:cNvPr>
          <p:cNvSpPr/>
          <p:nvPr/>
        </p:nvSpPr>
        <p:spPr>
          <a:xfrm>
            <a:off x="2264366" y="2322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54F006F-1726-7745-B78B-50506B87E12B}"/>
              </a:ext>
            </a:extLst>
          </p:cNvPr>
          <p:cNvSpPr/>
          <p:nvPr/>
        </p:nvSpPr>
        <p:spPr>
          <a:xfrm>
            <a:off x="2416766" y="2475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2263B26-9660-6648-A8DE-013745734266}"/>
              </a:ext>
            </a:extLst>
          </p:cNvPr>
          <p:cNvSpPr/>
          <p:nvPr/>
        </p:nvSpPr>
        <p:spPr>
          <a:xfrm>
            <a:off x="2721566" y="27798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E9A080C-E18C-074E-A7B8-48095713B3AC}"/>
              </a:ext>
            </a:extLst>
          </p:cNvPr>
          <p:cNvSpPr/>
          <p:nvPr/>
        </p:nvSpPr>
        <p:spPr>
          <a:xfrm>
            <a:off x="2873966" y="29322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7B26D32-82F7-D244-8FFD-0B029C96D66F}"/>
              </a:ext>
            </a:extLst>
          </p:cNvPr>
          <p:cNvSpPr/>
          <p:nvPr/>
        </p:nvSpPr>
        <p:spPr>
          <a:xfrm>
            <a:off x="3026366" y="3084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F8E7463-8214-F541-9358-6078B838887C}"/>
              </a:ext>
            </a:extLst>
          </p:cNvPr>
          <p:cNvSpPr/>
          <p:nvPr/>
        </p:nvSpPr>
        <p:spPr>
          <a:xfrm>
            <a:off x="3178766" y="3237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8E60523-2D57-2243-9380-922AC44F3EEC}"/>
              </a:ext>
            </a:extLst>
          </p:cNvPr>
          <p:cNvSpPr/>
          <p:nvPr/>
        </p:nvSpPr>
        <p:spPr>
          <a:xfrm>
            <a:off x="2562239" y="264920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20CB177-0722-3D4F-AEAA-7B2CAB046D2B}"/>
              </a:ext>
            </a:extLst>
          </p:cNvPr>
          <p:cNvSpPr/>
          <p:nvPr/>
        </p:nvSpPr>
        <p:spPr>
          <a:xfrm>
            <a:off x="2048632" y="2475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B06AF59-2C7C-EA46-A7ED-5B7E98115B59}"/>
              </a:ext>
            </a:extLst>
          </p:cNvPr>
          <p:cNvSpPr/>
          <p:nvPr/>
        </p:nvSpPr>
        <p:spPr>
          <a:xfrm>
            <a:off x="2201032" y="26274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F456F57-88AE-6A4C-BA3B-A68B17C11564}"/>
              </a:ext>
            </a:extLst>
          </p:cNvPr>
          <p:cNvSpPr/>
          <p:nvPr/>
        </p:nvSpPr>
        <p:spPr>
          <a:xfrm>
            <a:off x="2505832" y="29322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2CA6F55-8D47-0B44-9D2E-D536D555F6BC}"/>
              </a:ext>
            </a:extLst>
          </p:cNvPr>
          <p:cNvSpPr/>
          <p:nvPr/>
        </p:nvSpPr>
        <p:spPr>
          <a:xfrm>
            <a:off x="2658232" y="3084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2F29B00-BAD2-3242-B669-A49DD7F5A398}"/>
              </a:ext>
            </a:extLst>
          </p:cNvPr>
          <p:cNvSpPr/>
          <p:nvPr/>
        </p:nvSpPr>
        <p:spPr>
          <a:xfrm>
            <a:off x="2810632" y="3237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9F4F0DE-F329-AE45-8C11-0F412666A185}"/>
              </a:ext>
            </a:extLst>
          </p:cNvPr>
          <p:cNvSpPr/>
          <p:nvPr/>
        </p:nvSpPr>
        <p:spPr>
          <a:xfrm>
            <a:off x="2963032" y="33894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4467D09-009C-5E42-A249-D90613E0E552}"/>
              </a:ext>
            </a:extLst>
          </p:cNvPr>
          <p:cNvSpPr/>
          <p:nvPr/>
        </p:nvSpPr>
        <p:spPr>
          <a:xfrm>
            <a:off x="2346505" y="280160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F284FBE-C6D5-394C-A2BE-69C520823438}"/>
              </a:ext>
            </a:extLst>
          </p:cNvPr>
          <p:cNvSpPr/>
          <p:nvPr/>
        </p:nvSpPr>
        <p:spPr>
          <a:xfrm>
            <a:off x="2092176" y="27798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A902617-D5B1-AD44-813F-C244A94487DD}"/>
              </a:ext>
            </a:extLst>
          </p:cNvPr>
          <p:cNvSpPr/>
          <p:nvPr/>
        </p:nvSpPr>
        <p:spPr>
          <a:xfrm>
            <a:off x="2396976" y="3084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BC9D69D-A8BF-2143-A7AA-BC637A38A0EC}"/>
              </a:ext>
            </a:extLst>
          </p:cNvPr>
          <p:cNvSpPr/>
          <p:nvPr/>
        </p:nvSpPr>
        <p:spPr>
          <a:xfrm>
            <a:off x="2549376" y="3237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6D7A8095-39A6-0C45-A255-5781CAF835FA}"/>
              </a:ext>
            </a:extLst>
          </p:cNvPr>
          <p:cNvSpPr/>
          <p:nvPr/>
        </p:nvSpPr>
        <p:spPr>
          <a:xfrm>
            <a:off x="2701776" y="33894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E721B89-0848-9E46-B991-EFBB48BAF01C}"/>
              </a:ext>
            </a:extLst>
          </p:cNvPr>
          <p:cNvSpPr/>
          <p:nvPr/>
        </p:nvSpPr>
        <p:spPr>
          <a:xfrm>
            <a:off x="2237649" y="295400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ED1408F-EBD6-0C44-AF9D-3C01A4089196}"/>
              </a:ext>
            </a:extLst>
          </p:cNvPr>
          <p:cNvSpPr/>
          <p:nvPr/>
        </p:nvSpPr>
        <p:spPr>
          <a:xfrm>
            <a:off x="2626564" y="20910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86F079F-A0EF-BD44-984A-E474E421F46C}"/>
              </a:ext>
            </a:extLst>
          </p:cNvPr>
          <p:cNvSpPr/>
          <p:nvPr/>
        </p:nvSpPr>
        <p:spPr>
          <a:xfrm>
            <a:off x="2778964" y="22434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B51E09A-F43E-D143-AF99-C268B97DB112}"/>
              </a:ext>
            </a:extLst>
          </p:cNvPr>
          <p:cNvSpPr/>
          <p:nvPr/>
        </p:nvSpPr>
        <p:spPr>
          <a:xfrm>
            <a:off x="3083764" y="25482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1767EFE-57A3-1440-9999-D5336ED716F9}"/>
              </a:ext>
            </a:extLst>
          </p:cNvPr>
          <p:cNvSpPr/>
          <p:nvPr/>
        </p:nvSpPr>
        <p:spPr>
          <a:xfrm>
            <a:off x="3236164" y="27006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301B9A5-D96F-3044-961A-91D532081004}"/>
              </a:ext>
            </a:extLst>
          </p:cNvPr>
          <p:cNvSpPr/>
          <p:nvPr/>
        </p:nvSpPr>
        <p:spPr>
          <a:xfrm>
            <a:off x="3388564" y="28530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F9FF9C2F-7A8C-564E-99A3-FA3C32983928}"/>
              </a:ext>
            </a:extLst>
          </p:cNvPr>
          <p:cNvSpPr/>
          <p:nvPr/>
        </p:nvSpPr>
        <p:spPr>
          <a:xfrm>
            <a:off x="3540964" y="30054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F44A526-0336-4846-89B0-A3D4F5EEB542}"/>
              </a:ext>
            </a:extLst>
          </p:cNvPr>
          <p:cNvSpPr/>
          <p:nvPr/>
        </p:nvSpPr>
        <p:spPr>
          <a:xfrm>
            <a:off x="2924437" y="241764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29A45D5-95F4-214B-BF09-FAC2CBDEE205}"/>
              </a:ext>
            </a:extLst>
          </p:cNvPr>
          <p:cNvSpPr/>
          <p:nvPr/>
        </p:nvSpPr>
        <p:spPr>
          <a:xfrm>
            <a:off x="2780945" y="19366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5DFA9AA-9E99-804C-8C24-2278A90E4101}"/>
              </a:ext>
            </a:extLst>
          </p:cNvPr>
          <p:cNvSpPr/>
          <p:nvPr/>
        </p:nvSpPr>
        <p:spPr>
          <a:xfrm>
            <a:off x="2933345" y="20890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38E462E-F3DA-EF4C-83A0-3A9C00590562}"/>
              </a:ext>
            </a:extLst>
          </p:cNvPr>
          <p:cNvSpPr/>
          <p:nvPr/>
        </p:nvSpPr>
        <p:spPr>
          <a:xfrm>
            <a:off x="3238145" y="23938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AFC18563-1171-7B4C-AAF6-1DA419C5F1A6}"/>
              </a:ext>
            </a:extLst>
          </p:cNvPr>
          <p:cNvSpPr/>
          <p:nvPr/>
        </p:nvSpPr>
        <p:spPr>
          <a:xfrm>
            <a:off x="3390545" y="25462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F009FB0-AEF2-9F4C-9B50-98F7437420DF}"/>
              </a:ext>
            </a:extLst>
          </p:cNvPr>
          <p:cNvSpPr/>
          <p:nvPr/>
        </p:nvSpPr>
        <p:spPr>
          <a:xfrm>
            <a:off x="3542945" y="26986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C151280-4F64-1D45-A978-EC1F9B8B61C7}"/>
              </a:ext>
            </a:extLst>
          </p:cNvPr>
          <p:cNvSpPr/>
          <p:nvPr/>
        </p:nvSpPr>
        <p:spPr>
          <a:xfrm>
            <a:off x="3695345" y="28510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676FF5A-5E9A-4C4D-B9D0-CB21CEBC001A}"/>
              </a:ext>
            </a:extLst>
          </p:cNvPr>
          <p:cNvSpPr/>
          <p:nvPr/>
        </p:nvSpPr>
        <p:spPr>
          <a:xfrm>
            <a:off x="3078818" y="226326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650B4F4-4E59-EB4F-991A-ECFEA58F3DA0}"/>
              </a:ext>
            </a:extLst>
          </p:cNvPr>
          <p:cNvSpPr/>
          <p:nvPr/>
        </p:nvSpPr>
        <p:spPr>
          <a:xfrm>
            <a:off x="3123348" y="198221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BB1BC69E-9E1F-E444-8508-F66024C203BD}"/>
              </a:ext>
            </a:extLst>
          </p:cNvPr>
          <p:cNvSpPr/>
          <p:nvPr/>
        </p:nvSpPr>
        <p:spPr>
          <a:xfrm>
            <a:off x="3428148" y="228701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61181796-0DE2-9F45-A8E9-05EC412189E3}"/>
              </a:ext>
            </a:extLst>
          </p:cNvPr>
          <p:cNvSpPr/>
          <p:nvPr/>
        </p:nvSpPr>
        <p:spPr>
          <a:xfrm>
            <a:off x="3580548" y="243941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3A16F9F8-0E72-3844-AE95-E9FD48F1B2E3}"/>
              </a:ext>
            </a:extLst>
          </p:cNvPr>
          <p:cNvSpPr/>
          <p:nvPr/>
        </p:nvSpPr>
        <p:spPr>
          <a:xfrm>
            <a:off x="3732948" y="259181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1F829B1F-0419-1E45-AB10-C683C72EAD71}"/>
              </a:ext>
            </a:extLst>
          </p:cNvPr>
          <p:cNvSpPr/>
          <p:nvPr/>
        </p:nvSpPr>
        <p:spPr>
          <a:xfrm>
            <a:off x="3268821" y="215638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BE05A87-C002-3B4F-87B2-B0635FF075E1}"/>
                  </a:ext>
                </a:extLst>
              </p:cNvPr>
              <p:cNvSpPr txBox="1"/>
              <p:nvPr/>
            </p:nvSpPr>
            <p:spPr>
              <a:xfrm>
                <a:off x="4272151" y="1690688"/>
                <a:ext cx="7741600" cy="2055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Randomly select parameters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 {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For each point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∈[1,2,3..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400" dirty="0"/>
                  <a:t>For each cluster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∈[1,2,3…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sz="1400" dirty="0"/>
                  <a:t>Find out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1400" dirty="0"/>
              </a:p>
              <a:p>
                <a:pPr marL="1257300" lvl="2" indent="-342900">
                  <a:buFont typeface="+mj-lt"/>
                  <a:buAutoNum type="arabicPeriod"/>
                </a:pPr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Compute number of points assigned to each cluster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endParaRPr lang="en-US" sz="1400" dirty="0"/>
              </a:p>
              <a:p>
                <a:endParaRPr lang="en-US" sz="1400" dirty="0"/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BE05A87-C002-3B4F-87B2-B0635FF07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151" y="1690688"/>
                <a:ext cx="7741600" cy="2055306"/>
              </a:xfrm>
              <a:prstGeom prst="rect">
                <a:avLst/>
              </a:prstGeom>
              <a:blipFill>
                <a:blip r:embed="rId2"/>
                <a:stretch>
                  <a:fillRect l="-164" b="-3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97D5E3F6-1BAC-0843-8888-00A53A69CF99}"/>
                  </a:ext>
                </a:extLst>
              </p:cNvPr>
              <p:cNvSpPr txBox="1"/>
              <p:nvPr/>
            </p:nvSpPr>
            <p:spPr>
              <a:xfrm>
                <a:off x="4272151" y="1690688"/>
                <a:ext cx="7741600" cy="1441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Randomly select parameters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 {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For each point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∈[1,2,3..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400" dirty="0"/>
                  <a:t>For each cluster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∈[1,2,3…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sz="1400" dirty="0"/>
                  <a:t>Find out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14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97D5E3F6-1BAC-0843-8888-00A53A69C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151" y="1690688"/>
                <a:ext cx="7741600" cy="1441677"/>
              </a:xfrm>
              <a:prstGeom prst="rect">
                <a:avLst/>
              </a:prstGeom>
              <a:blipFill>
                <a:blip r:embed="rId3"/>
                <a:stretch>
                  <a:fillRect l="-164" b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Right Brace 107">
            <a:extLst>
              <a:ext uri="{FF2B5EF4-FFF2-40B4-BE49-F238E27FC236}">
                <a16:creationId xmlns:a16="http://schemas.microsoft.com/office/drawing/2014/main" id="{4BF7DC66-0435-9144-8BB2-D3FE712A42F4}"/>
              </a:ext>
            </a:extLst>
          </p:cNvPr>
          <p:cNvSpPr/>
          <p:nvPr/>
        </p:nvSpPr>
        <p:spPr>
          <a:xfrm>
            <a:off x="7758427" y="1975952"/>
            <a:ext cx="549421" cy="875136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645618A-A320-E043-911E-C70640D7263B}"/>
              </a:ext>
            </a:extLst>
          </p:cNvPr>
          <p:cNvSpPr txBox="1"/>
          <p:nvPr/>
        </p:nvSpPr>
        <p:spPr>
          <a:xfrm>
            <a:off x="8335719" y="2240703"/>
            <a:ext cx="113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 Step</a:t>
            </a:r>
          </a:p>
        </p:txBody>
      </p:sp>
    </p:spTree>
    <p:extLst>
      <p:ext uri="{BB962C8B-B14F-4D97-AF65-F5344CB8AC3E}">
        <p14:creationId xmlns:p14="http://schemas.microsoft.com/office/powerpoint/2010/main" val="2702433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D8A67-D685-1B44-B870-49FB5CB61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42B46-8B3E-664C-884E-4189F95A5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Gaussian Mixture Models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Overview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Parameters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Prediction</a:t>
            </a:r>
          </a:p>
          <a:p>
            <a:r>
              <a:rPr lang="en-US" dirty="0"/>
              <a:t>EM algorithm (Clustering)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Algorithm Overview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822510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FEB56-DAE3-5542-B07E-01BC66CAC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 Algorithm: Overview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6594FC-71A1-1A4A-9F24-D428D4C7E357}"/>
              </a:ext>
            </a:extLst>
          </p:cNvPr>
          <p:cNvSpPr/>
          <p:nvPr/>
        </p:nvSpPr>
        <p:spPr>
          <a:xfrm>
            <a:off x="392020" y="1875331"/>
            <a:ext cx="1816925" cy="16150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DE6538-F0E0-084C-8DFF-802918C6716B}"/>
              </a:ext>
            </a:extLst>
          </p:cNvPr>
          <p:cNvSpPr/>
          <p:nvPr/>
        </p:nvSpPr>
        <p:spPr>
          <a:xfrm>
            <a:off x="772031" y="21365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33795-2A90-4B44-9837-ACFA2C63C0EE}"/>
              </a:ext>
            </a:extLst>
          </p:cNvPr>
          <p:cNvSpPr/>
          <p:nvPr/>
        </p:nvSpPr>
        <p:spPr>
          <a:xfrm>
            <a:off x="924431" y="2288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43D7C0C-81B6-2244-9297-BA1D9B504DC6}"/>
              </a:ext>
            </a:extLst>
          </p:cNvPr>
          <p:cNvSpPr/>
          <p:nvPr/>
        </p:nvSpPr>
        <p:spPr>
          <a:xfrm>
            <a:off x="1229231" y="25937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A360E0-C398-4A44-B8FA-1BBE2C6052AD}"/>
              </a:ext>
            </a:extLst>
          </p:cNvPr>
          <p:cNvSpPr/>
          <p:nvPr/>
        </p:nvSpPr>
        <p:spPr>
          <a:xfrm>
            <a:off x="1381631" y="27461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2C1ABA-7CB0-7344-B548-930443CCC8A9}"/>
              </a:ext>
            </a:extLst>
          </p:cNvPr>
          <p:cNvSpPr/>
          <p:nvPr/>
        </p:nvSpPr>
        <p:spPr>
          <a:xfrm>
            <a:off x="1534031" y="28985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1173FA0-9230-CD44-888B-610AD38F09F7}"/>
              </a:ext>
            </a:extLst>
          </p:cNvPr>
          <p:cNvSpPr/>
          <p:nvPr/>
        </p:nvSpPr>
        <p:spPr>
          <a:xfrm>
            <a:off x="1686431" y="3050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7477CE6-298F-F649-9E3F-B91DCF3BE581}"/>
              </a:ext>
            </a:extLst>
          </p:cNvPr>
          <p:cNvSpPr/>
          <p:nvPr/>
        </p:nvSpPr>
        <p:spPr>
          <a:xfrm>
            <a:off x="1838831" y="243149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98FE798-FB9E-3949-A89B-2E0CE9D32951}"/>
              </a:ext>
            </a:extLst>
          </p:cNvPr>
          <p:cNvSpPr/>
          <p:nvPr/>
        </p:nvSpPr>
        <p:spPr>
          <a:xfrm>
            <a:off x="1069904" y="246316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4D0661A-64DF-2545-8A19-B4AEFFC2B460}"/>
              </a:ext>
            </a:extLst>
          </p:cNvPr>
          <p:cNvSpPr/>
          <p:nvPr/>
        </p:nvSpPr>
        <p:spPr>
          <a:xfrm>
            <a:off x="1264859" y="194064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A86D9F-294F-F148-BECB-8AE3348F7A53}"/>
              </a:ext>
            </a:extLst>
          </p:cNvPr>
          <p:cNvSpPr/>
          <p:nvPr/>
        </p:nvSpPr>
        <p:spPr>
          <a:xfrm>
            <a:off x="1442989" y="204752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B213C94-062A-D54B-A715-C2FC70D948D5}"/>
              </a:ext>
            </a:extLst>
          </p:cNvPr>
          <p:cNvSpPr/>
          <p:nvPr/>
        </p:nvSpPr>
        <p:spPr>
          <a:xfrm>
            <a:off x="615673" y="2288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9CEB50-95B0-6741-BD1F-0C5D57F4514A}"/>
              </a:ext>
            </a:extLst>
          </p:cNvPr>
          <p:cNvSpPr/>
          <p:nvPr/>
        </p:nvSpPr>
        <p:spPr>
          <a:xfrm>
            <a:off x="768073" y="2441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0B5472F-114D-4C4F-BAA9-E50000A245E5}"/>
              </a:ext>
            </a:extLst>
          </p:cNvPr>
          <p:cNvSpPr/>
          <p:nvPr/>
        </p:nvSpPr>
        <p:spPr>
          <a:xfrm>
            <a:off x="1072873" y="27461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EFAD090-9977-0E4A-A50B-FE44F8490E60}"/>
              </a:ext>
            </a:extLst>
          </p:cNvPr>
          <p:cNvSpPr/>
          <p:nvPr/>
        </p:nvSpPr>
        <p:spPr>
          <a:xfrm>
            <a:off x="1225273" y="28985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D5672C-5126-1D40-9BE5-32CAA3296461}"/>
              </a:ext>
            </a:extLst>
          </p:cNvPr>
          <p:cNvSpPr/>
          <p:nvPr/>
        </p:nvSpPr>
        <p:spPr>
          <a:xfrm>
            <a:off x="1377673" y="3050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9907EB5-E51B-5F45-830E-5D305CA694D2}"/>
              </a:ext>
            </a:extLst>
          </p:cNvPr>
          <p:cNvSpPr/>
          <p:nvPr/>
        </p:nvSpPr>
        <p:spPr>
          <a:xfrm>
            <a:off x="1530073" y="3203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0ED4664-E36A-ED4C-855E-42044AC3E81B}"/>
              </a:ext>
            </a:extLst>
          </p:cNvPr>
          <p:cNvSpPr/>
          <p:nvPr/>
        </p:nvSpPr>
        <p:spPr>
          <a:xfrm>
            <a:off x="913546" y="261556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3BB5600-DE76-6A4E-99EF-041FF55320F6}"/>
              </a:ext>
            </a:extLst>
          </p:cNvPr>
          <p:cNvSpPr/>
          <p:nvPr/>
        </p:nvSpPr>
        <p:spPr>
          <a:xfrm>
            <a:off x="399939" y="2441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C65D35B-0AE8-1F4B-84AF-EDB00383EF98}"/>
              </a:ext>
            </a:extLst>
          </p:cNvPr>
          <p:cNvSpPr/>
          <p:nvPr/>
        </p:nvSpPr>
        <p:spPr>
          <a:xfrm>
            <a:off x="552339" y="25937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0B9E6C5-5F4C-044C-9DB1-85ECC0DC9FCB}"/>
              </a:ext>
            </a:extLst>
          </p:cNvPr>
          <p:cNvSpPr/>
          <p:nvPr/>
        </p:nvSpPr>
        <p:spPr>
          <a:xfrm>
            <a:off x="857139" y="28985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834FBA6-372B-2F41-A278-1D3F5A654F00}"/>
              </a:ext>
            </a:extLst>
          </p:cNvPr>
          <p:cNvSpPr/>
          <p:nvPr/>
        </p:nvSpPr>
        <p:spPr>
          <a:xfrm>
            <a:off x="1009539" y="3050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4F11BCF-B3B2-BB48-A10B-34E0A0B4F10F}"/>
              </a:ext>
            </a:extLst>
          </p:cNvPr>
          <p:cNvSpPr/>
          <p:nvPr/>
        </p:nvSpPr>
        <p:spPr>
          <a:xfrm>
            <a:off x="1161939" y="3203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42D8C2D-64C1-4442-9800-20F942DD80A2}"/>
              </a:ext>
            </a:extLst>
          </p:cNvPr>
          <p:cNvSpPr/>
          <p:nvPr/>
        </p:nvSpPr>
        <p:spPr>
          <a:xfrm>
            <a:off x="1314339" y="33557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8CF2F79-647B-614E-805B-DF40AD988A43}"/>
              </a:ext>
            </a:extLst>
          </p:cNvPr>
          <p:cNvSpPr/>
          <p:nvPr/>
        </p:nvSpPr>
        <p:spPr>
          <a:xfrm>
            <a:off x="697812" y="276796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A19D4AA-CC16-2743-A757-FEA3960B7BCE}"/>
              </a:ext>
            </a:extLst>
          </p:cNvPr>
          <p:cNvSpPr/>
          <p:nvPr/>
        </p:nvSpPr>
        <p:spPr>
          <a:xfrm>
            <a:off x="443483" y="27461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47B133F-F2DE-ED4F-9373-A86521974FB9}"/>
              </a:ext>
            </a:extLst>
          </p:cNvPr>
          <p:cNvSpPr/>
          <p:nvPr/>
        </p:nvSpPr>
        <p:spPr>
          <a:xfrm>
            <a:off x="748283" y="3050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23B5926-C88D-C74E-AD21-A0C4C6A57CA9}"/>
              </a:ext>
            </a:extLst>
          </p:cNvPr>
          <p:cNvSpPr/>
          <p:nvPr/>
        </p:nvSpPr>
        <p:spPr>
          <a:xfrm>
            <a:off x="900683" y="3203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48507DA-5C6D-284E-BC68-175E8D99DAE2}"/>
              </a:ext>
            </a:extLst>
          </p:cNvPr>
          <p:cNvSpPr/>
          <p:nvPr/>
        </p:nvSpPr>
        <p:spPr>
          <a:xfrm>
            <a:off x="1053083" y="33557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D062DA9-5B19-CA49-A44D-27278D6C33BF}"/>
              </a:ext>
            </a:extLst>
          </p:cNvPr>
          <p:cNvSpPr/>
          <p:nvPr/>
        </p:nvSpPr>
        <p:spPr>
          <a:xfrm>
            <a:off x="588956" y="292036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E239DD6-C23A-D249-B225-94F106A69236}"/>
              </a:ext>
            </a:extLst>
          </p:cNvPr>
          <p:cNvSpPr/>
          <p:nvPr/>
        </p:nvSpPr>
        <p:spPr>
          <a:xfrm>
            <a:off x="977871" y="20574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60017F9-5F12-734C-9601-AB4705AB013D}"/>
              </a:ext>
            </a:extLst>
          </p:cNvPr>
          <p:cNvSpPr/>
          <p:nvPr/>
        </p:nvSpPr>
        <p:spPr>
          <a:xfrm>
            <a:off x="1130271" y="22098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27D9F2A-B1D4-2B4D-9AC9-B5B68796C065}"/>
              </a:ext>
            </a:extLst>
          </p:cNvPr>
          <p:cNvSpPr/>
          <p:nvPr/>
        </p:nvSpPr>
        <p:spPr>
          <a:xfrm>
            <a:off x="1435071" y="25146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735B96E-D1CF-FC44-978D-A4C52DA35DA3}"/>
              </a:ext>
            </a:extLst>
          </p:cNvPr>
          <p:cNvSpPr/>
          <p:nvPr/>
        </p:nvSpPr>
        <p:spPr>
          <a:xfrm>
            <a:off x="1587471" y="26670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8E307CA-E726-AA42-AD62-D60CDC55DB07}"/>
              </a:ext>
            </a:extLst>
          </p:cNvPr>
          <p:cNvSpPr/>
          <p:nvPr/>
        </p:nvSpPr>
        <p:spPr>
          <a:xfrm>
            <a:off x="1739871" y="28194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B8B72BB-4B62-1A46-AB10-057EAF5A0C35}"/>
              </a:ext>
            </a:extLst>
          </p:cNvPr>
          <p:cNvSpPr/>
          <p:nvPr/>
        </p:nvSpPr>
        <p:spPr>
          <a:xfrm>
            <a:off x="1892271" y="29718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AC5E5E6-F55D-7248-8AFC-AC9A521F3B5B}"/>
              </a:ext>
            </a:extLst>
          </p:cNvPr>
          <p:cNvSpPr/>
          <p:nvPr/>
        </p:nvSpPr>
        <p:spPr>
          <a:xfrm>
            <a:off x="1275744" y="238399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3E27CDB-BE67-044C-9E64-405707A6BA72}"/>
              </a:ext>
            </a:extLst>
          </p:cNvPr>
          <p:cNvSpPr/>
          <p:nvPr/>
        </p:nvSpPr>
        <p:spPr>
          <a:xfrm>
            <a:off x="1132252" y="19030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5A1876E-9283-B54B-8E3E-0E7674AEAD52}"/>
              </a:ext>
            </a:extLst>
          </p:cNvPr>
          <p:cNvSpPr/>
          <p:nvPr/>
        </p:nvSpPr>
        <p:spPr>
          <a:xfrm>
            <a:off x="1284652" y="20554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CEF9E6D-D609-734A-8577-0C45F3718819}"/>
              </a:ext>
            </a:extLst>
          </p:cNvPr>
          <p:cNvSpPr/>
          <p:nvPr/>
        </p:nvSpPr>
        <p:spPr>
          <a:xfrm>
            <a:off x="1589452" y="23602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3EC6E2A-794B-2F47-B9B9-5B2E60619A74}"/>
              </a:ext>
            </a:extLst>
          </p:cNvPr>
          <p:cNvSpPr/>
          <p:nvPr/>
        </p:nvSpPr>
        <p:spPr>
          <a:xfrm>
            <a:off x="1741852" y="25126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566132E-C414-CF41-B6A4-77A595CDEAB0}"/>
              </a:ext>
            </a:extLst>
          </p:cNvPr>
          <p:cNvSpPr/>
          <p:nvPr/>
        </p:nvSpPr>
        <p:spPr>
          <a:xfrm>
            <a:off x="1894252" y="26650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1690DAE-C369-B441-8431-207765667282}"/>
              </a:ext>
            </a:extLst>
          </p:cNvPr>
          <p:cNvSpPr/>
          <p:nvPr/>
        </p:nvSpPr>
        <p:spPr>
          <a:xfrm>
            <a:off x="2046652" y="28174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6FB486C-56A6-2F41-A692-6BEC5A33264D}"/>
              </a:ext>
            </a:extLst>
          </p:cNvPr>
          <p:cNvSpPr/>
          <p:nvPr/>
        </p:nvSpPr>
        <p:spPr>
          <a:xfrm>
            <a:off x="1430125" y="222961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E8C2733-C84F-AE4F-99DE-3C1679CF0322}"/>
              </a:ext>
            </a:extLst>
          </p:cNvPr>
          <p:cNvSpPr/>
          <p:nvPr/>
        </p:nvSpPr>
        <p:spPr>
          <a:xfrm>
            <a:off x="1474655" y="194856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15495BD-E3D0-7441-BABF-6A97167AF47E}"/>
              </a:ext>
            </a:extLst>
          </p:cNvPr>
          <p:cNvSpPr/>
          <p:nvPr/>
        </p:nvSpPr>
        <p:spPr>
          <a:xfrm>
            <a:off x="1779455" y="225336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08F46E3-52FC-614B-9516-7E8D8AD3561C}"/>
              </a:ext>
            </a:extLst>
          </p:cNvPr>
          <p:cNvSpPr/>
          <p:nvPr/>
        </p:nvSpPr>
        <p:spPr>
          <a:xfrm>
            <a:off x="1931855" y="240576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76A4E1D-0EB9-A848-BF24-77E2799C89F0}"/>
              </a:ext>
            </a:extLst>
          </p:cNvPr>
          <p:cNvSpPr/>
          <p:nvPr/>
        </p:nvSpPr>
        <p:spPr>
          <a:xfrm>
            <a:off x="2084255" y="255816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FFCFE92-9BA9-BF4A-8DBE-271132B48258}"/>
              </a:ext>
            </a:extLst>
          </p:cNvPr>
          <p:cNvSpPr/>
          <p:nvPr/>
        </p:nvSpPr>
        <p:spPr>
          <a:xfrm>
            <a:off x="1620128" y="212273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32F00B3-A83E-0E4D-84F2-30EF1DE42A85}"/>
              </a:ext>
            </a:extLst>
          </p:cNvPr>
          <p:cNvSpPr/>
          <p:nvPr/>
        </p:nvSpPr>
        <p:spPr>
          <a:xfrm>
            <a:off x="2040713" y="1908978"/>
            <a:ext cx="1816925" cy="16150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3192272-0CD9-D342-9343-989599710DE4}"/>
              </a:ext>
            </a:extLst>
          </p:cNvPr>
          <p:cNvSpPr/>
          <p:nvPr/>
        </p:nvSpPr>
        <p:spPr>
          <a:xfrm>
            <a:off x="2420724" y="21702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401D19A-C854-484F-90E5-29E81CA485E7}"/>
              </a:ext>
            </a:extLst>
          </p:cNvPr>
          <p:cNvSpPr/>
          <p:nvPr/>
        </p:nvSpPr>
        <p:spPr>
          <a:xfrm>
            <a:off x="2573124" y="2322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B3F1AA9-8918-F641-BA72-9DC117BA6A35}"/>
              </a:ext>
            </a:extLst>
          </p:cNvPr>
          <p:cNvSpPr/>
          <p:nvPr/>
        </p:nvSpPr>
        <p:spPr>
          <a:xfrm>
            <a:off x="2877924" y="26274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18B91EA-50ED-3A45-960F-66B0EE55520A}"/>
              </a:ext>
            </a:extLst>
          </p:cNvPr>
          <p:cNvSpPr/>
          <p:nvPr/>
        </p:nvSpPr>
        <p:spPr>
          <a:xfrm>
            <a:off x="3030324" y="27798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F190F2D-04BB-E14E-920C-6F2D0BC0E0A1}"/>
              </a:ext>
            </a:extLst>
          </p:cNvPr>
          <p:cNvSpPr/>
          <p:nvPr/>
        </p:nvSpPr>
        <p:spPr>
          <a:xfrm>
            <a:off x="3182724" y="29322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7578F58-8912-F74F-A396-9FE2BAB0B7CB}"/>
              </a:ext>
            </a:extLst>
          </p:cNvPr>
          <p:cNvSpPr/>
          <p:nvPr/>
        </p:nvSpPr>
        <p:spPr>
          <a:xfrm>
            <a:off x="3335124" y="3084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A5DFAA7-38C1-714E-BBA5-195B8CECF7DE}"/>
              </a:ext>
            </a:extLst>
          </p:cNvPr>
          <p:cNvSpPr/>
          <p:nvPr/>
        </p:nvSpPr>
        <p:spPr>
          <a:xfrm>
            <a:off x="3487524" y="246514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9B231EB-B631-1640-A4AF-6C37012ACEA0}"/>
              </a:ext>
            </a:extLst>
          </p:cNvPr>
          <p:cNvSpPr/>
          <p:nvPr/>
        </p:nvSpPr>
        <p:spPr>
          <a:xfrm>
            <a:off x="2718597" y="249680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E65DFF1-09DF-6D4F-8568-662E116FDFF8}"/>
              </a:ext>
            </a:extLst>
          </p:cNvPr>
          <p:cNvSpPr/>
          <p:nvPr/>
        </p:nvSpPr>
        <p:spPr>
          <a:xfrm>
            <a:off x="2913552" y="197429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287820D-0DC8-7D45-BA4D-A9990E332BE3}"/>
              </a:ext>
            </a:extLst>
          </p:cNvPr>
          <p:cNvSpPr/>
          <p:nvPr/>
        </p:nvSpPr>
        <p:spPr>
          <a:xfrm>
            <a:off x="3091682" y="208117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7954DDC-022A-824F-B217-D93CADED5D56}"/>
              </a:ext>
            </a:extLst>
          </p:cNvPr>
          <p:cNvSpPr/>
          <p:nvPr/>
        </p:nvSpPr>
        <p:spPr>
          <a:xfrm>
            <a:off x="2264366" y="2322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54F006F-1726-7745-B78B-50506B87E12B}"/>
              </a:ext>
            </a:extLst>
          </p:cNvPr>
          <p:cNvSpPr/>
          <p:nvPr/>
        </p:nvSpPr>
        <p:spPr>
          <a:xfrm>
            <a:off x="2416766" y="2475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2263B26-9660-6648-A8DE-013745734266}"/>
              </a:ext>
            </a:extLst>
          </p:cNvPr>
          <p:cNvSpPr/>
          <p:nvPr/>
        </p:nvSpPr>
        <p:spPr>
          <a:xfrm>
            <a:off x="2721566" y="27798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E9A080C-E18C-074E-A7B8-48095713B3AC}"/>
              </a:ext>
            </a:extLst>
          </p:cNvPr>
          <p:cNvSpPr/>
          <p:nvPr/>
        </p:nvSpPr>
        <p:spPr>
          <a:xfrm>
            <a:off x="2873966" y="29322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7B26D32-82F7-D244-8FFD-0B029C96D66F}"/>
              </a:ext>
            </a:extLst>
          </p:cNvPr>
          <p:cNvSpPr/>
          <p:nvPr/>
        </p:nvSpPr>
        <p:spPr>
          <a:xfrm>
            <a:off x="3026366" y="3084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F8E7463-8214-F541-9358-6078B838887C}"/>
              </a:ext>
            </a:extLst>
          </p:cNvPr>
          <p:cNvSpPr/>
          <p:nvPr/>
        </p:nvSpPr>
        <p:spPr>
          <a:xfrm>
            <a:off x="3178766" y="3237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8E60523-2D57-2243-9380-922AC44F3EEC}"/>
              </a:ext>
            </a:extLst>
          </p:cNvPr>
          <p:cNvSpPr/>
          <p:nvPr/>
        </p:nvSpPr>
        <p:spPr>
          <a:xfrm>
            <a:off x="2562239" y="264920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20CB177-0722-3D4F-AEAA-7B2CAB046D2B}"/>
              </a:ext>
            </a:extLst>
          </p:cNvPr>
          <p:cNvSpPr/>
          <p:nvPr/>
        </p:nvSpPr>
        <p:spPr>
          <a:xfrm>
            <a:off x="2048632" y="2475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B06AF59-2C7C-EA46-A7ED-5B7E98115B59}"/>
              </a:ext>
            </a:extLst>
          </p:cNvPr>
          <p:cNvSpPr/>
          <p:nvPr/>
        </p:nvSpPr>
        <p:spPr>
          <a:xfrm>
            <a:off x="2201032" y="26274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F456F57-88AE-6A4C-BA3B-A68B17C11564}"/>
              </a:ext>
            </a:extLst>
          </p:cNvPr>
          <p:cNvSpPr/>
          <p:nvPr/>
        </p:nvSpPr>
        <p:spPr>
          <a:xfrm>
            <a:off x="2505832" y="29322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2CA6F55-8D47-0B44-9D2E-D536D555F6BC}"/>
              </a:ext>
            </a:extLst>
          </p:cNvPr>
          <p:cNvSpPr/>
          <p:nvPr/>
        </p:nvSpPr>
        <p:spPr>
          <a:xfrm>
            <a:off x="2658232" y="3084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2F29B00-BAD2-3242-B669-A49DD7F5A398}"/>
              </a:ext>
            </a:extLst>
          </p:cNvPr>
          <p:cNvSpPr/>
          <p:nvPr/>
        </p:nvSpPr>
        <p:spPr>
          <a:xfrm>
            <a:off x="2810632" y="3237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9F4F0DE-F329-AE45-8C11-0F412666A185}"/>
              </a:ext>
            </a:extLst>
          </p:cNvPr>
          <p:cNvSpPr/>
          <p:nvPr/>
        </p:nvSpPr>
        <p:spPr>
          <a:xfrm>
            <a:off x="2963032" y="33894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4467D09-009C-5E42-A249-D90613E0E552}"/>
              </a:ext>
            </a:extLst>
          </p:cNvPr>
          <p:cNvSpPr/>
          <p:nvPr/>
        </p:nvSpPr>
        <p:spPr>
          <a:xfrm>
            <a:off x="2346505" y="280160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F284FBE-C6D5-394C-A2BE-69C520823438}"/>
              </a:ext>
            </a:extLst>
          </p:cNvPr>
          <p:cNvSpPr/>
          <p:nvPr/>
        </p:nvSpPr>
        <p:spPr>
          <a:xfrm>
            <a:off x="2092176" y="27798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A902617-D5B1-AD44-813F-C244A94487DD}"/>
              </a:ext>
            </a:extLst>
          </p:cNvPr>
          <p:cNvSpPr/>
          <p:nvPr/>
        </p:nvSpPr>
        <p:spPr>
          <a:xfrm>
            <a:off x="2396976" y="3084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BC9D69D-A8BF-2143-A7AA-BC637A38A0EC}"/>
              </a:ext>
            </a:extLst>
          </p:cNvPr>
          <p:cNvSpPr/>
          <p:nvPr/>
        </p:nvSpPr>
        <p:spPr>
          <a:xfrm>
            <a:off x="2549376" y="3237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6D7A8095-39A6-0C45-A255-5781CAF835FA}"/>
              </a:ext>
            </a:extLst>
          </p:cNvPr>
          <p:cNvSpPr/>
          <p:nvPr/>
        </p:nvSpPr>
        <p:spPr>
          <a:xfrm>
            <a:off x="2701776" y="33894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E721B89-0848-9E46-B991-EFBB48BAF01C}"/>
              </a:ext>
            </a:extLst>
          </p:cNvPr>
          <p:cNvSpPr/>
          <p:nvPr/>
        </p:nvSpPr>
        <p:spPr>
          <a:xfrm>
            <a:off x="2237649" y="295400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ED1408F-EBD6-0C44-AF9D-3C01A4089196}"/>
              </a:ext>
            </a:extLst>
          </p:cNvPr>
          <p:cNvSpPr/>
          <p:nvPr/>
        </p:nvSpPr>
        <p:spPr>
          <a:xfrm>
            <a:off x="2626564" y="20910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86F079F-A0EF-BD44-984A-E474E421F46C}"/>
              </a:ext>
            </a:extLst>
          </p:cNvPr>
          <p:cNvSpPr/>
          <p:nvPr/>
        </p:nvSpPr>
        <p:spPr>
          <a:xfrm>
            <a:off x="2778964" y="22434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B51E09A-F43E-D143-AF99-C268B97DB112}"/>
              </a:ext>
            </a:extLst>
          </p:cNvPr>
          <p:cNvSpPr/>
          <p:nvPr/>
        </p:nvSpPr>
        <p:spPr>
          <a:xfrm>
            <a:off x="3083764" y="25482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1767EFE-57A3-1440-9999-D5336ED716F9}"/>
              </a:ext>
            </a:extLst>
          </p:cNvPr>
          <p:cNvSpPr/>
          <p:nvPr/>
        </p:nvSpPr>
        <p:spPr>
          <a:xfrm>
            <a:off x="3236164" y="27006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301B9A5-D96F-3044-961A-91D532081004}"/>
              </a:ext>
            </a:extLst>
          </p:cNvPr>
          <p:cNvSpPr/>
          <p:nvPr/>
        </p:nvSpPr>
        <p:spPr>
          <a:xfrm>
            <a:off x="3388564" y="28530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F9FF9C2F-7A8C-564E-99A3-FA3C32983928}"/>
              </a:ext>
            </a:extLst>
          </p:cNvPr>
          <p:cNvSpPr/>
          <p:nvPr/>
        </p:nvSpPr>
        <p:spPr>
          <a:xfrm>
            <a:off x="3540964" y="30054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F44A526-0336-4846-89B0-A3D4F5EEB542}"/>
              </a:ext>
            </a:extLst>
          </p:cNvPr>
          <p:cNvSpPr/>
          <p:nvPr/>
        </p:nvSpPr>
        <p:spPr>
          <a:xfrm>
            <a:off x="2924437" y="241764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29A45D5-95F4-214B-BF09-FAC2CBDEE205}"/>
              </a:ext>
            </a:extLst>
          </p:cNvPr>
          <p:cNvSpPr/>
          <p:nvPr/>
        </p:nvSpPr>
        <p:spPr>
          <a:xfrm>
            <a:off x="2780945" y="19366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5DFA9AA-9E99-804C-8C24-2278A90E4101}"/>
              </a:ext>
            </a:extLst>
          </p:cNvPr>
          <p:cNvSpPr/>
          <p:nvPr/>
        </p:nvSpPr>
        <p:spPr>
          <a:xfrm>
            <a:off x="2933345" y="20890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38E462E-F3DA-EF4C-83A0-3A9C00590562}"/>
              </a:ext>
            </a:extLst>
          </p:cNvPr>
          <p:cNvSpPr/>
          <p:nvPr/>
        </p:nvSpPr>
        <p:spPr>
          <a:xfrm>
            <a:off x="3238145" y="23938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AFC18563-1171-7B4C-AAF6-1DA419C5F1A6}"/>
              </a:ext>
            </a:extLst>
          </p:cNvPr>
          <p:cNvSpPr/>
          <p:nvPr/>
        </p:nvSpPr>
        <p:spPr>
          <a:xfrm>
            <a:off x="3390545" y="25462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F009FB0-AEF2-9F4C-9B50-98F7437420DF}"/>
              </a:ext>
            </a:extLst>
          </p:cNvPr>
          <p:cNvSpPr/>
          <p:nvPr/>
        </p:nvSpPr>
        <p:spPr>
          <a:xfrm>
            <a:off x="3542945" y="26986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C151280-4F64-1D45-A978-EC1F9B8B61C7}"/>
              </a:ext>
            </a:extLst>
          </p:cNvPr>
          <p:cNvSpPr/>
          <p:nvPr/>
        </p:nvSpPr>
        <p:spPr>
          <a:xfrm>
            <a:off x="3695345" y="28510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676FF5A-5E9A-4C4D-B9D0-CB21CEBC001A}"/>
              </a:ext>
            </a:extLst>
          </p:cNvPr>
          <p:cNvSpPr/>
          <p:nvPr/>
        </p:nvSpPr>
        <p:spPr>
          <a:xfrm>
            <a:off x="3078818" y="226326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650B4F4-4E59-EB4F-991A-ECFEA58F3DA0}"/>
              </a:ext>
            </a:extLst>
          </p:cNvPr>
          <p:cNvSpPr/>
          <p:nvPr/>
        </p:nvSpPr>
        <p:spPr>
          <a:xfrm>
            <a:off x="3123348" y="198221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BB1BC69E-9E1F-E444-8508-F66024C203BD}"/>
              </a:ext>
            </a:extLst>
          </p:cNvPr>
          <p:cNvSpPr/>
          <p:nvPr/>
        </p:nvSpPr>
        <p:spPr>
          <a:xfrm>
            <a:off x="3428148" y="228701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61181796-0DE2-9F45-A8E9-05EC412189E3}"/>
              </a:ext>
            </a:extLst>
          </p:cNvPr>
          <p:cNvSpPr/>
          <p:nvPr/>
        </p:nvSpPr>
        <p:spPr>
          <a:xfrm>
            <a:off x="3580548" y="243941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3A16F9F8-0E72-3844-AE95-E9FD48F1B2E3}"/>
              </a:ext>
            </a:extLst>
          </p:cNvPr>
          <p:cNvSpPr/>
          <p:nvPr/>
        </p:nvSpPr>
        <p:spPr>
          <a:xfrm>
            <a:off x="3732948" y="259181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1F829B1F-0419-1E45-AB10-C683C72EAD71}"/>
              </a:ext>
            </a:extLst>
          </p:cNvPr>
          <p:cNvSpPr/>
          <p:nvPr/>
        </p:nvSpPr>
        <p:spPr>
          <a:xfrm>
            <a:off x="3268821" y="215638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BE05A87-C002-3B4F-87B2-B0635FF075E1}"/>
                  </a:ext>
                </a:extLst>
              </p:cNvPr>
              <p:cNvSpPr txBox="1"/>
              <p:nvPr/>
            </p:nvSpPr>
            <p:spPr>
              <a:xfrm>
                <a:off x="4272151" y="1690688"/>
                <a:ext cx="7741600" cy="24800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Randomly select parameters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 {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For each point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∈[1,2,3..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400" dirty="0"/>
                  <a:t>For each cluster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∈[1,2,3…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sz="1400" dirty="0"/>
                  <a:t>Find out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1400" dirty="0"/>
              </a:p>
              <a:p>
                <a:pPr marL="1257300" lvl="2" indent="-342900">
                  <a:buFont typeface="+mj-lt"/>
                  <a:buAutoNum type="arabicPeriod"/>
                </a:pPr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Compute number of points assigned to each cluster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From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one can compute mixture ratio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BE05A87-C002-3B4F-87B2-B0635FF07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151" y="1690688"/>
                <a:ext cx="7741600" cy="2480038"/>
              </a:xfrm>
              <a:prstGeom prst="rect">
                <a:avLst/>
              </a:prstGeom>
              <a:blipFill>
                <a:blip r:embed="rId2"/>
                <a:stretch>
                  <a:fillRect l="-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D5750F36-923F-4442-A710-FB224E7C0170}"/>
                  </a:ext>
                </a:extLst>
              </p:cNvPr>
              <p:cNvSpPr txBox="1"/>
              <p:nvPr/>
            </p:nvSpPr>
            <p:spPr>
              <a:xfrm>
                <a:off x="4272151" y="1690688"/>
                <a:ext cx="7741600" cy="1441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Randomly select parameters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 {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For each point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∈[1,2,3..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400" dirty="0"/>
                  <a:t>For each cluster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∈[1,2,3…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sz="1400" dirty="0"/>
                  <a:t>Find out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14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D5750F36-923F-4442-A710-FB224E7C0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151" y="1690688"/>
                <a:ext cx="7741600" cy="1441677"/>
              </a:xfrm>
              <a:prstGeom prst="rect">
                <a:avLst/>
              </a:prstGeom>
              <a:blipFill>
                <a:blip r:embed="rId3"/>
                <a:stretch>
                  <a:fillRect l="-164" b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ight Brace 105">
            <a:extLst>
              <a:ext uri="{FF2B5EF4-FFF2-40B4-BE49-F238E27FC236}">
                <a16:creationId xmlns:a16="http://schemas.microsoft.com/office/drawing/2014/main" id="{8546CAB7-DF84-DE46-86B4-126AC7C4014C}"/>
              </a:ext>
            </a:extLst>
          </p:cNvPr>
          <p:cNvSpPr/>
          <p:nvPr/>
        </p:nvSpPr>
        <p:spPr>
          <a:xfrm>
            <a:off x="7758427" y="1975952"/>
            <a:ext cx="549421" cy="875136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33B1D07-D91A-E249-B15D-B38B90DCC019}"/>
              </a:ext>
            </a:extLst>
          </p:cNvPr>
          <p:cNvSpPr txBox="1"/>
          <p:nvPr/>
        </p:nvSpPr>
        <p:spPr>
          <a:xfrm>
            <a:off x="8335719" y="2240703"/>
            <a:ext cx="113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 Step</a:t>
            </a:r>
          </a:p>
        </p:txBody>
      </p:sp>
    </p:spTree>
    <p:extLst>
      <p:ext uri="{BB962C8B-B14F-4D97-AF65-F5344CB8AC3E}">
        <p14:creationId xmlns:p14="http://schemas.microsoft.com/office/powerpoint/2010/main" val="2633180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FEB56-DAE3-5542-B07E-01BC66CAC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 Algorithm: Overview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6594FC-71A1-1A4A-9F24-D428D4C7E357}"/>
              </a:ext>
            </a:extLst>
          </p:cNvPr>
          <p:cNvSpPr/>
          <p:nvPr/>
        </p:nvSpPr>
        <p:spPr>
          <a:xfrm>
            <a:off x="392020" y="1875331"/>
            <a:ext cx="1816925" cy="16150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DE6538-F0E0-084C-8DFF-802918C6716B}"/>
              </a:ext>
            </a:extLst>
          </p:cNvPr>
          <p:cNvSpPr/>
          <p:nvPr/>
        </p:nvSpPr>
        <p:spPr>
          <a:xfrm>
            <a:off x="772031" y="21365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33795-2A90-4B44-9837-ACFA2C63C0EE}"/>
              </a:ext>
            </a:extLst>
          </p:cNvPr>
          <p:cNvSpPr/>
          <p:nvPr/>
        </p:nvSpPr>
        <p:spPr>
          <a:xfrm>
            <a:off x="924431" y="2288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43D7C0C-81B6-2244-9297-BA1D9B504DC6}"/>
              </a:ext>
            </a:extLst>
          </p:cNvPr>
          <p:cNvSpPr/>
          <p:nvPr/>
        </p:nvSpPr>
        <p:spPr>
          <a:xfrm>
            <a:off x="1229231" y="25937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A360E0-C398-4A44-B8FA-1BBE2C6052AD}"/>
              </a:ext>
            </a:extLst>
          </p:cNvPr>
          <p:cNvSpPr/>
          <p:nvPr/>
        </p:nvSpPr>
        <p:spPr>
          <a:xfrm>
            <a:off x="1381631" y="27461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2C1ABA-7CB0-7344-B548-930443CCC8A9}"/>
              </a:ext>
            </a:extLst>
          </p:cNvPr>
          <p:cNvSpPr/>
          <p:nvPr/>
        </p:nvSpPr>
        <p:spPr>
          <a:xfrm>
            <a:off x="1534031" y="28985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1173FA0-9230-CD44-888B-610AD38F09F7}"/>
              </a:ext>
            </a:extLst>
          </p:cNvPr>
          <p:cNvSpPr/>
          <p:nvPr/>
        </p:nvSpPr>
        <p:spPr>
          <a:xfrm>
            <a:off x="1686431" y="3050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7477CE6-298F-F649-9E3F-B91DCF3BE581}"/>
              </a:ext>
            </a:extLst>
          </p:cNvPr>
          <p:cNvSpPr/>
          <p:nvPr/>
        </p:nvSpPr>
        <p:spPr>
          <a:xfrm>
            <a:off x="1838831" y="243149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98FE798-FB9E-3949-A89B-2E0CE9D32951}"/>
              </a:ext>
            </a:extLst>
          </p:cNvPr>
          <p:cNvSpPr/>
          <p:nvPr/>
        </p:nvSpPr>
        <p:spPr>
          <a:xfrm>
            <a:off x="1069904" y="246316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4D0661A-64DF-2545-8A19-B4AEFFC2B460}"/>
              </a:ext>
            </a:extLst>
          </p:cNvPr>
          <p:cNvSpPr/>
          <p:nvPr/>
        </p:nvSpPr>
        <p:spPr>
          <a:xfrm>
            <a:off x="1264859" y="194064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A86D9F-294F-F148-BECB-8AE3348F7A53}"/>
              </a:ext>
            </a:extLst>
          </p:cNvPr>
          <p:cNvSpPr/>
          <p:nvPr/>
        </p:nvSpPr>
        <p:spPr>
          <a:xfrm>
            <a:off x="1442989" y="204752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B213C94-062A-D54B-A715-C2FC70D948D5}"/>
              </a:ext>
            </a:extLst>
          </p:cNvPr>
          <p:cNvSpPr/>
          <p:nvPr/>
        </p:nvSpPr>
        <p:spPr>
          <a:xfrm>
            <a:off x="615673" y="2288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9CEB50-95B0-6741-BD1F-0C5D57F4514A}"/>
              </a:ext>
            </a:extLst>
          </p:cNvPr>
          <p:cNvSpPr/>
          <p:nvPr/>
        </p:nvSpPr>
        <p:spPr>
          <a:xfrm>
            <a:off x="768073" y="2441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0B5472F-114D-4C4F-BAA9-E50000A245E5}"/>
              </a:ext>
            </a:extLst>
          </p:cNvPr>
          <p:cNvSpPr/>
          <p:nvPr/>
        </p:nvSpPr>
        <p:spPr>
          <a:xfrm>
            <a:off x="1072873" y="27461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EFAD090-9977-0E4A-A50B-FE44F8490E60}"/>
              </a:ext>
            </a:extLst>
          </p:cNvPr>
          <p:cNvSpPr/>
          <p:nvPr/>
        </p:nvSpPr>
        <p:spPr>
          <a:xfrm>
            <a:off x="1225273" y="28985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D5672C-5126-1D40-9BE5-32CAA3296461}"/>
              </a:ext>
            </a:extLst>
          </p:cNvPr>
          <p:cNvSpPr/>
          <p:nvPr/>
        </p:nvSpPr>
        <p:spPr>
          <a:xfrm>
            <a:off x="1377673" y="3050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9907EB5-E51B-5F45-830E-5D305CA694D2}"/>
              </a:ext>
            </a:extLst>
          </p:cNvPr>
          <p:cNvSpPr/>
          <p:nvPr/>
        </p:nvSpPr>
        <p:spPr>
          <a:xfrm>
            <a:off x="1530073" y="3203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0ED4664-E36A-ED4C-855E-42044AC3E81B}"/>
              </a:ext>
            </a:extLst>
          </p:cNvPr>
          <p:cNvSpPr/>
          <p:nvPr/>
        </p:nvSpPr>
        <p:spPr>
          <a:xfrm>
            <a:off x="913546" y="261556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3BB5600-DE76-6A4E-99EF-041FF55320F6}"/>
              </a:ext>
            </a:extLst>
          </p:cNvPr>
          <p:cNvSpPr/>
          <p:nvPr/>
        </p:nvSpPr>
        <p:spPr>
          <a:xfrm>
            <a:off x="399939" y="2441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C65D35B-0AE8-1F4B-84AF-EDB00383EF98}"/>
              </a:ext>
            </a:extLst>
          </p:cNvPr>
          <p:cNvSpPr/>
          <p:nvPr/>
        </p:nvSpPr>
        <p:spPr>
          <a:xfrm>
            <a:off x="552339" y="25937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0B9E6C5-5F4C-044C-9DB1-85ECC0DC9FCB}"/>
              </a:ext>
            </a:extLst>
          </p:cNvPr>
          <p:cNvSpPr/>
          <p:nvPr/>
        </p:nvSpPr>
        <p:spPr>
          <a:xfrm>
            <a:off x="857139" y="28985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834FBA6-372B-2F41-A278-1D3F5A654F00}"/>
              </a:ext>
            </a:extLst>
          </p:cNvPr>
          <p:cNvSpPr/>
          <p:nvPr/>
        </p:nvSpPr>
        <p:spPr>
          <a:xfrm>
            <a:off x="1009539" y="3050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4F11BCF-B3B2-BB48-A10B-34E0A0B4F10F}"/>
              </a:ext>
            </a:extLst>
          </p:cNvPr>
          <p:cNvSpPr/>
          <p:nvPr/>
        </p:nvSpPr>
        <p:spPr>
          <a:xfrm>
            <a:off x="1161939" y="3203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42D8C2D-64C1-4442-9800-20F942DD80A2}"/>
              </a:ext>
            </a:extLst>
          </p:cNvPr>
          <p:cNvSpPr/>
          <p:nvPr/>
        </p:nvSpPr>
        <p:spPr>
          <a:xfrm>
            <a:off x="1314339" y="33557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8CF2F79-647B-614E-805B-DF40AD988A43}"/>
              </a:ext>
            </a:extLst>
          </p:cNvPr>
          <p:cNvSpPr/>
          <p:nvPr/>
        </p:nvSpPr>
        <p:spPr>
          <a:xfrm>
            <a:off x="697812" y="276796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A19D4AA-CC16-2743-A757-FEA3960B7BCE}"/>
              </a:ext>
            </a:extLst>
          </p:cNvPr>
          <p:cNvSpPr/>
          <p:nvPr/>
        </p:nvSpPr>
        <p:spPr>
          <a:xfrm>
            <a:off x="443483" y="27461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47B133F-F2DE-ED4F-9373-A86521974FB9}"/>
              </a:ext>
            </a:extLst>
          </p:cNvPr>
          <p:cNvSpPr/>
          <p:nvPr/>
        </p:nvSpPr>
        <p:spPr>
          <a:xfrm>
            <a:off x="748283" y="3050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23B5926-C88D-C74E-AD21-A0C4C6A57CA9}"/>
              </a:ext>
            </a:extLst>
          </p:cNvPr>
          <p:cNvSpPr/>
          <p:nvPr/>
        </p:nvSpPr>
        <p:spPr>
          <a:xfrm>
            <a:off x="900683" y="3203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48507DA-5C6D-284E-BC68-175E8D99DAE2}"/>
              </a:ext>
            </a:extLst>
          </p:cNvPr>
          <p:cNvSpPr/>
          <p:nvPr/>
        </p:nvSpPr>
        <p:spPr>
          <a:xfrm>
            <a:off x="1053083" y="33557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D062DA9-5B19-CA49-A44D-27278D6C33BF}"/>
              </a:ext>
            </a:extLst>
          </p:cNvPr>
          <p:cNvSpPr/>
          <p:nvPr/>
        </p:nvSpPr>
        <p:spPr>
          <a:xfrm>
            <a:off x="588956" y="292036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E239DD6-C23A-D249-B225-94F106A69236}"/>
              </a:ext>
            </a:extLst>
          </p:cNvPr>
          <p:cNvSpPr/>
          <p:nvPr/>
        </p:nvSpPr>
        <p:spPr>
          <a:xfrm>
            <a:off x="977871" y="20574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60017F9-5F12-734C-9601-AB4705AB013D}"/>
              </a:ext>
            </a:extLst>
          </p:cNvPr>
          <p:cNvSpPr/>
          <p:nvPr/>
        </p:nvSpPr>
        <p:spPr>
          <a:xfrm>
            <a:off x="1130271" y="22098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27D9F2A-B1D4-2B4D-9AC9-B5B68796C065}"/>
              </a:ext>
            </a:extLst>
          </p:cNvPr>
          <p:cNvSpPr/>
          <p:nvPr/>
        </p:nvSpPr>
        <p:spPr>
          <a:xfrm>
            <a:off x="1435071" y="25146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735B96E-D1CF-FC44-978D-A4C52DA35DA3}"/>
              </a:ext>
            </a:extLst>
          </p:cNvPr>
          <p:cNvSpPr/>
          <p:nvPr/>
        </p:nvSpPr>
        <p:spPr>
          <a:xfrm>
            <a:off x="1587471" y="26670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8E307CA-E726-AA42-AD62-D60CDC55DB07}"/>
              </a:ext>
            </a:extLst>
          </p:cNvPr>
          <p:cNvSpPr/>
          <p:nvPr/>
        </p:nvSpPr>
        <p:spPr>
          <a:xfrm>
            <a:off x="1739871" y="28194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B8B72BB-4B62-1A46-AB10-057EAF5A0C35}"/>
              </a:ext>
            </a:extLst>
          </p:cNvPr>
          <p:cNvSpPr/>
          <p:nvPr/>
        </p:nvSpPr>
        <p:spPr>
          <a:xfrm>
            <a:off x="1892271" y="29718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AC5E5E6-F55D-7248-8AFC-AC9A521F3B5B}"/>
              </a:ext>
            </a:extLst>
          </p:cNvPr>
          <p:cNvSpPr/>
          <p:nvPr/>
        </p:nvSpPr>
        <p:spPr>
          <a:xfrm>
            <a:off x="1275744" y="238399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3E27CDB-BE67-044C-9E64-405707A6BA72}"/>
              </a:ext>
            </a:extLst>
          </p:cNvPr>
          <p:cNvSpPr/>
          <p:nvPr/>
        </p:nvSpPr>
        <p:spPr>
          <a:xfrm>
            <a:off x="1132252" y="19030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5A1876E-9283-B54B-8E3E-0E7674AEAD52}"/>
              </a:ext>
            </a:extLst>
          </p:cNvPr>
          <p:cNvSpPr/>
          <p:nvPr/>
        </p:nvSpPr>
        <p:spPr>
          <a:xfrm>
            <a:off x="1284652" y="20554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CEF9E6D-D609-734A-8577-0C45F3718819}"/>
              </a:ext>
            </a:extLst>
          </p:cNvPr>
          <p:cNvSpPr/>
          <p:nvPr/>
        </p:nvSpPr>
        <p:spPr>
          <a:xfrm>
            <a:off x="1589452" y="23602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3EC6E2A-794B-2F47-B9B9-5B2E60619A74}"/>
              </a:ext>
            </a:extLst>
          </p:cNvPr>
          <p:cNvSpPr/>
          <p:nvPr/>
        </p:nvSpPr>
        <p:spPr>
          <a:xfrm>
            <a:off x="1741852" y="25126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566132E-C414-CF41-B6A4-77A595CDEAB0}"/>
              </a:ext>
            </a:extLst>
          </p:cNvPr>
          <p:cNvSpPr/>
          <p:nvPr/>
        </p:nvSpPr>
        <p:spPr>
          <a:xfrm>
            <a:off x="1894252" y="26650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1690DAE-C369-B441-8431-207765667282}"/>
              </a:ext>
            </a:extLst>
          </p:cNvPr>
          <p:cNvSpPr/>
          <p:nvPr/>
        </p:nvSpPr>
        <p:spPr>
          <a:xfrm>
            <a:off x="2046652" y="28174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6FB486C-56A6-2F41-A692-6BEC5A33264D}"/>
              </a:ext>
            </a:extLst>
          </p:cNvPr>
          <p:cNvSpPr/>
          <p:nvPr/>
        </p:nvSpPr>
        <p:spPr>
          <a:xfrm>
            <a:off x="1430125" y="222961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E8C2733-C84F-AE4F-99DE-3C1679CF0322}"/>
              </a:ext>
            </a:extLst>
          </p:cNvPr>
          <p:cNvSpPr/>
          <p:nvPr/>
        </p:nvSpPr>
        <p:spPr>
          <a:xfrm>
            <a:off x="1474655" y="194856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15495BD-E3D0-7441-BABF-6A97167AF47E}"/>
              </a:ext>
            </a:extLst>
          </p:cNvPr>
          <p:cNvSpPr/>
          <p:nvPr/>
        </p:nvSpPr>
        <p:spPr>
          <a:xfrm>
            <a:off x="1779455" y="225336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08F46E3-52FC-614B-9516-7E8D8AD3561C}"/>
              </a:ext>
            </a:extLst>
          </p:cNvPr>
          <p:cNvSpPr/>
          <p:nvPr/>
        </p:nvSpPr>
        <p:spPr>
          <a:xfrm>
            <a:off x="1931855" y="240576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76A4E1D-0EB9-A848-BF24-77E2799C89F0}"/>
              </a:ext>
            </a:extLst>
          </p:cNvPr>
          <p:cNvSpPr/>
          <p:nvPr/>
        </p:nvSpPr>
        <p:spPr>
          <a:xfrm>
            <a:off x="2084255" y="255816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FFCFE92-9BA9-BF4A-8DBE-271132B48258}"/>
              </a:ext>
            </a:extLst>
          </p:cNvPr>
          <p:cNvSpPr/>
          <p:nvPr/>
        </p:nvSpPr>
        <p:spPr>
          <a:xfrm>
            <a:off x="1620128" y="212273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32F00B3-A83E-0E4D-84F2-30EF1DE42A85}"/>
              </a:ext>
            </a:extLst>
          </p:cNvPr>
          <p:cNvSpPr/>
          <p:nvPr/>
        </p:nvSpPr>
        <p:spPr>
          <a:xfrm>
            <a:off x="2040713" y="1908978"/>
            <a:ext cx="1816925" cy="16150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3192272-0CD9-D342-9343-989599710DE4}"/>
              </a:ext>
            </a:extLst>
          </p:cNvPr>
          <p:cNvSpPr/>
          <p:nvPr/>
        </p:nvSpPr>
        <p:spPr>
          <a:xfrm>
            <a:off x="2420724" y="21702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401D19A-C854-484F-90E5-29E81CA485E7}"/>
              </a:ext>
            </a:extLst>
          </p:cNvPr>
          <p:cNvSpPr/>
          <p:nvPr/>
        </p:nvSpPr>
        <p:spPr>
          <a:xfrm>
            <a:off x="2573124" y="2322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B3F1AA9-8918-F641-BA72-9DC117BA6A35}"/>
              </a:ext>
            </a:extLst>
          </p:cNvPr>
          <p:cNvSpPr/>
          <p:nvPr/>
        </p:nvSpPr>
        <p:spPr>
          <a:xfrm>
            <a:off x="2877924" y="26274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18B91EA-50ED-3A45-960F-66B0EE55520A}"/>
              </a:ext>
            </a:extLst>
          </p:cNvPr>
          <p:cNvSpPr/>
          <p:nvPr/>
        </p:nvSpPr>
        <p:spPr>
          <a:xfrm>
            <a:off x="3030324" y="27798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F190F2D-04BB-E14E-920C-6F2D0BC0E0A1}"/>
              </a:ext>
            </a:extLst>
          </p:cNvPr>
          <p:cNvSpPr/>
          <p:nvPr/>
        </p:nvSpPr>
        <p:spPr>
          <a:xfrm>
            <a:off x="3182724" y="29322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7578F58-8912-F74F-A396-9FE2BAB0B7CB}"/>
              </a:ext>
            </a:extLst>
          </p:cNvPr>
          <p:cNvSpPr/>
          <p:nvPr/>
        </p:nvSpPr>
        <p:spPr>
          <a:xfrm>
            <a:off x="3335124" y="3084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A5DFAA7-38C1-714E-BBA5-195B8CECF7DE}"/>
              </a:ext>
            </a:extLst>
          </p:cNvPr>
          <p:cNvSpPr/>
          <p:nvPr/>
        </p:nvSpPr>
        <p:spPr>
          <a:xfrm>
            <a:off x="3487524" y="246514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9B231EB-B631-1640-A4AF-6C37012ACEA0}"/>
              </a:ext>
            </a:extLst>
          </p:cNvPr>
          <p:cNvSpPr/>
          <p:nvPr/>
        </p:nvSpPr>
        <p:spPr>
          <a:xfrm>
            <a:off x="2718597" y="249680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E65DFF1-09DF-6D4F-8568-662E116FDFF8}"/>
              </a:ext>
            </a:extLst>
          </p:cNvPr>
          <p:cNvSpPr/>
          <p:nvPr/>
        </p:nvSpPr>
        <p:spPr>
          <a:xfrm>
            <a:off x="2913552" y="197429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287820D-0DC8-7D45-BA4D-A9990E332BE3}"/>
              </a:ext>
            </a:extLst>
          </p:cNvPr>
          <p:cNvSpPr/>
          <p:nvPr/>
        </p:nvSpPr>
        <p:spPr>
          <a:xfrm>
            <a:off x="3091682" y="208117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7954DDC-022A-824F-B217-D93CADED5D56}"/>
              </a:ext>
            </a:extLst>
          </p:cNvPr>
          <p:cNvSpPr/>
          <p:nvPr/>
        </p:nvSpPr>
        <p:spPr>
          <a:xfrm>
            <a:off x="2264366" y="2322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54F006F-1726-7745-B78B-50506B87E12B}"/>
              </a:ext>
            </a:extLst>
          </p:cNvPr>
          <p:cNvSpPr/>
          <p:nvPr/>
        </p:nvSpPr>
        <p:spPr>
          <a:xfrm>
            <a:off x="2416766" y="2475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2263B26-9660-6648-A8DE-013745734266}"/>
              </a:ext>
            </a:extLst>
          </p:cNvPr>
          <p:cNvSpPr/>
          <p:nvPr/>
        </p:nvSpPr>
        <p:spPr>
          <a:xfrm>
            <a:off x="2721566" y="27798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E9A080C-E18C-074E-A7B8-48095713B3AC}"/>
              </a:ext>
            </a:extLst>
          </p:cNvPr>
          <p:cNvSpPr/>
          <p:nvPr/>
        </p:nvSpPr>
        <p:spPr>
          <a:xfrm>
            <a:off x="2873966" y="29322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7B26D32-82F7-D244-8FFD-0B029C96D66F}"/>
              </a:ext>
            </a:extLst>
          </p:cNvPr>
          <p:cNvSpPr/>
          <p:nvPr/>
        </p:nvSpPr>
        <p:spPr>
          <a:xfrm>
            <a:off x="3026366" y="3084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F8E7463-8214-F541-9358-6078B838887C}"/>
              </a:ext>
            </a:extLst>
          </p:cNvPr>
          <p:cNvSpPr/>
          <p:nvPr/>
        </p:nvSpPr>
        <p:spPr>
          <a:xfrm>
            <a:off x="3178766" y="3237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8E60523-2D57-2243-9380-922AC44F3EEC}"/>
              </a:ext>
            </a:extLst>
          </p:cNvPr>
          <p:cNvSpPr/>
          <p:nvPr/>
        </p:nvSpPr>
        <p:spPr>
          <a:xfrm>
            <a:off x="2562239" y="264920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20CB177-0722-3D4F-AEAA-7B2CAB046D2B}"/>
              </a:ext>
            </a:extLst>
          </p:cNvPr>
          <p:cNvSpPr/>
          <p:nvPr/>
        </p:nvSpPr>
        <p:spPr>
          <a:xfrm>
            <a:off x="2048632" y="2475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B06AF59-2C7C-EA46-A7ED-5B7E98115B59}"/>
              </a:ext>
            </a:extLst>
          </p:cNvPr>
          <p:cNvSpPr/>
          <p:nvPr/>
        </p:nvSpPr>
        <p:spPr>
          <a:xfrm>
            <a:off x="2201032" y="26274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F456F57-88AE-6A4C-BA3B-A68B17C11564}"/>
              </a:ext>
            </a:extLst>
          </p:cNvPr>
          <p:cNvSpPr/>
          <p:nvPr/>
        </p:nvSpPr>
        <p:spPr>
          <a:xfrm>
            <a:off x="2505832" y="29322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2CA6F55-8D47-0B44-9D2E-D536D555F6BC}"/>
              </a:ext>
            </a:extLst>
          </p:cNvPr>
          <p:cNvSpPr/>
          <p:nvPr/>
        </p:nvSpPr>
        <p:spPr>
          <a:xfrm>
            <a:off x="2658232" y="3084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2F29B00-BAD2-3242-B669-A49DD7F5A398}"/>
              </a:ext>
            </a:extLst>
          </p:cNvPr>
          <p:cNvSpPr/>
          <p:nvPr/>
        </p:nvSpPr>
        <p:spPr>
          <a:xfrm>
            <a:off x="2810632" y="3237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9F4F0DE-F329-AE45-8C11-0F412666A185}"/>
              </a:ext>
            </a:extLst>
          </p:cNvPr>
          <p:cNvSpPr/>
          <p:nvPr/>
        </p:nvSpPr>
        <p:spPr>
          <a:xfrm>
            <a:off x="2963032" y="33894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4467D09-009C-5E42-A249-D90613E0E552}"/>
              </a:ext>
            </a:extLst>
          </p:cNvPr>
          <p:cNvSpPr/>
          <p:nvPr/>
        </p:nvSpPr>
        <p:spPr>
          <a:xfrm>
            <a:off x="2346505" y="280160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F284FBE-C6D5-394C-A2BE-69C520823438}"/>
              </a:ext>
            </a:extLst>
          </p:cNvPr>
          <p:cNvSpPr/>
          <p:nvPr/>
        </p:nvSpPr>
        <p:spPr>
          <a:xfrm>
            <a:off x="2092176" y="27798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A902617-D5B1-AD44-813F-C244A94487DD}"/>
              </a:ext>
            </a:extLst>
          </p:cNvPr>
          <p:cNvSpPr/>
          <p:nvPr/>
        </p:nvSpPr>
        <p:spPr>
          <a:xfrm>
            <a:off x="2396976" y="3084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BC9D69D-A8BF-2143-A7AA-BC637A38A0EC}"/>
              </a:ext>
            </a:extLst>
          </p:cNvPr>
          <p:cNvSpPr/>
          <p:nvPr/>
        </p:nvSpPr>
        <p:spPr>
          <a:xfrm>
            <a:off x="2549376" y="3237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6D7A8095-39A6-0C45-A255-5781CAF835FA}"/>
              </a:ext>
            </a:extLst>
          </p:cNvPr>
          <p:cNvSpPr/>
          <p:nvPr/>
        </p:nvSpPr>
        <p:spPr>
          <a:xfrm>
            <a:off x="2701776" y="33894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E721B89-0848-9E46-B991-EFBB48BAF01C}"/>
              </a:ext>
            </a:extLst>
          </p:cNvPr>
          <p:cNvSpPr/>
          <p:nvPr/>
        </p:nvSpPr>
        <p:spPr>
          <a:xfrm>
            <a:off x="2237649" y="295400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ED1408F-EBD6-0C44-AF9D-3C01A4089196}"/>
              </a:ext>
            </a:extLst>
          </p:cNvPr>
          <p:cNvSpPr/>
          <p:nvPr/>
        </p:nvSpPr>
        <p:spPr>
          <a:xfrm>
            <a:off x="2626564" y="20910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86F079F-A0EF-BD44-984A-E474E421F46C}"/>
              </a:ext>
            </a:extLst>
          </p:cNvPr>
          <p:cNvSpPr/>
          <p:nvPr/>
        </p:nvSpPr>
        <p:spPr>
          <a:xfrm>
            <a:off x="2778964" y="22434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B51E09A-F43E-D143-AF99-C268B97DB112}"/>
              </a:ext>
            </a:extLst>
          </p:cNvPr>
          <p:cNvSpPr/>
          <p:nvPr/>
        </p:nvSpPr>
        <p:spPr>
          <a:xfrm>
            <a:off x="3083764" y="25482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1767EFE-57A3-1440-9999-D5336ED716F9}"/>
              </a:ext>
            </a:extLst>
          </p:cNvPr>
          <p:cNvSpPr/>
          <p:nvPr/>
        </p:nvSpPr>
        <p:spPr>
          <a:xfrm>
            <a:off x="3236164" y="27006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301B9A5-D96F-3044-961A-91D532081004}"/>
              </a:ext>
            </a:extLst>
          </p:cNvPr>
          <p:cNvSpPr/>
          <p:nvPr/>
        </p:nvSpPr>
        <p:spPr>
          <a:xfrm>
            <a:off x="3388564" y="28530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F9FF9C2F-7A8C-564E-99A3-FA3C32983928}"/>
              </a:ext>
            </a:extLst>
          </p:cNvPr>
          <p:cNvSpPr/>
          <p:nvPr/>
        </p:nvSpPr>
        <p:spPr>
          <a:xfrm>
            <a:off x="3540964" y="30054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F44A526-0336-4846-89B0-A3D4F5EEB542}"/>
              </a:ext>
            </a:extLst>
          </p:cNvPr>
          <p:cNvSpPr/>
          <p:nvPr/>
        </p:nvSpPr>
        <p:spPr>
          <a:xfrm>
            <a:off x="2924437" y="241764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29A45D5-95F4-214B-BF09-FAC2CBDEE205}"/>
              </a:ext>
            </a:extLst>
          </p:cNvPr>
          <p:cNvSpPr/>
          <p:nvPr/>
        </p:nvSpPr>
        <p:spPr>
          <a:xfrm>
            <a:off x="2780945" y="19366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5DFA9AA-9E99-804C-8C24-2278A90E4101}"/>
              </a:ext>
            </a:extLst>
          </p:cNvPr>
          <p:cNvSpPr/>
          <p:nvPr/>
        </p:nvSpPr>
        <p:spPr>
          <a:xfrm>
            <a:off x="2933345" y="20890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38E462E-F3DA-EF4C-83A0-3A9C00590562}"/>
              </a:ext>
            </a:extLst>
          </p:cNvPr>
          <p:cNvSpPr/>
          <p:nvPr/>
        </p:nvSpPr>
        <p:spPr>
          <a:xfrm>
            <a:off x="3238145" y="23938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AFC18563-1171-7B4C-AAF6-1DA419C5F1A6}"/>
              </a:ext>
            </a:extLst>
          </p:cNvPr>
          <p:cNvSpPr/>
          <p:nvPr/>
        </p:nvSpPr>
        <p:spPr>
          <a:xfrm>
            <a:off x="3390545" y="25462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F009FB0-AEF2-9F4C-9B50-98F7437420DF}"/>
              </a:ext>
            </a:extLst>
          </p:cNvPr>
          <p:cNvSpPr/>
          <p:nvPr/>
        </p:nvSpPr>
        <p:spPr>
          <a:xfrm>
            <a:off x="3542945" y="26986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C151280-4F64-1D45-A978-EC1F9B8B61C7}"/>
              </a:ext>
            </a:extLst>
          </p:cNvPr>
          <p:cNvSpPr/>
          <p:nvPr/>
        </p:nvSpPr>
        <p:spPr>
          <a:xfrm>
            <a:off x="3695345" y="28510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676FF5A-5E9A-4C4D-B9D0-CB21CEBC001A}"/>
              </a:ext>
            </a:extLst>
          </p:cNvPr>
          <p:cNvSpPr/>
          <p:nvPr/>
        </p:nvSpPr>
        <p:spPr>
          <a:xfrm>
            <a:off x="3078818" y="226326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650B4F4-4E59-EB4F-991A-ECFEA58F3DA0}"/>
              </a:ext>
            </a:extLst>
          </p:cNvPr>
          <p:cNvSpPr/>
          <p:nvPr/>
        </p:nvSpPr>
        <p:spPr>
          <a:xfrm>
            <a:off x="3123348" y="198221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BB1BC69E-9E1F-E444-8508-F66024C203BD}"/>
              </a:ext>
            </a:extLst>
          </p:cNvPr>
          <p:cNvSpPr/>
          <p:nvPr/>
        </p:nvSpPr>
        <p:spPr>
          <a:xfrm>
            <a:off x="3428148" y="228701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61181796-0DE2-9F45-A8E9-05EC412189E3}"/>
              </a:ext>
            </a:extLst>
          </p:cNvPr>
          <p:cNvSpPr/>
          <p:nvPr/>
        </p:nvSpPr>
        <p:spPr>
          <a:xfrm>
            <a:off x="3580548" y="243941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3A16F9F8-0E72-3844-AE95-E9FD48F1B2E3}"/>
              </a:ext>
            </a:extLst>
          </p:cNvPr>
          <p:cNvSpPr/>
          <p:nvPr/>
        </p:nvSpPr>
        <p:spPr>
          <a:xfrm>
            <a:off x="3732948" y="259181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1F829B1F-0419-1E45-AB10-C683C72EAD71}"/>
              </a:ext>
            </a:extLst>
          </p:cNvPr>
          <p:cNvSpPr/>
          <p:nvPr/>
        </p:nvSpPr>
        <p:spPr>
          <a:xfrm>
            <a:off x="3268821" y="215638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BE05A87-C002-3B4F-87B2-B0635FF075E1}"/>
                  </a:ext>
                </a:extLst>
              </p:cNvPr>
              <p:cNvSpPr txBox="1"/>
              <p:nvPr/>
            </p:nvSpPr>
            <p:spPr>
              <a:xfrm>
                <a:off x="4272151" y="1690688"/>
                <a:ext cx="7741600" cy="2558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Randomly select parameters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 {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For each point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∈[1,2,3..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400" dirty="0"/>
                  <a:t>For each cluster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∈[1,2,3…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sz="1400" dirty="0"/>
                  <a:t>Find out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1400" dirty="0"/>
              </a:p>
              <a:p>
                <a:pPr marL="1257300" lvl="2" indent="-342900">
                  <a:buFont typeface="+mj-lt"/>
                  <a:buAutoNum type="arabicPeriod"/>
                </a:pPr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Compute number of points assigned to each cluster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From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one can compute mixture ratio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400" dirty="0"/>
                  <a:t>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14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BE05A87-C002-3B4F-87B2-B0635FF07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151" y="1690688"/>
                <a:ext cx="7741600" cy="2558136"/>
              </a:xfrm>
              <a:prstGeom prst="rect">
                <a:avLst/>
              </a:prstGeom>
              <a:blipFill>
                <a:blip r:embed="rId2"/>
                <a:stretch>
                  <a:fillRect l="-164" b="-5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A04FEFD-50FB-824B-AFCA-9C949F0DB4DF}"/>
                  </a:ext>
                </a:extLst>
              </p:cNvPr>
              <p:cNvSpPr txBox="1"/>
              <p:nvPr/>
            </p:nvSpPr>
            <p:spPr>
              <a:xfrm>
                <a:off x="4272151" y="1690688"/>
                <a:ext cx="7741600" cy="1441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Randomly select parameters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 {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For each point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∈[1,2,3..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400" dirty="0"/>
                  <a:t>For each cluster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∈[1,2,3…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sz="1400" dirty="0"/>
                  <a:t>Find out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14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A04FEFD-50FB-824B-AFCA-9C949F0DB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151" y="1690688"/>
                <a:ext cx="7741600" cy="1441677"/>
              </a:xfrm>
              <a:prstGeom prst="rect">
                <a:avLst/>
              </a:prstGeom>
              <a:blipFill>
                <a:blip r:embed="rId3"/>
                <a:stretch>
                  <a:fillRect l="-164" b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ight Brace 105">
            <a:extLst>
              <a:ext uri="{FF2B5EF4-FFF2-40B4-BE49-F238E27FC236}">
                <a16:creationId xmlns:a16="http://schemas.microsoft.com/office/drawing/2014/main" id="{32803646-8007-D84D-B6B1-A81F68FEE77E}"/>
              </a:ext>
            </a:extLst>
          </p:cNvPr>
          <p:cNvSpPr/>
          <p:nvPr/>
        </p:nvSpPr>
        <p:spPr>
          <a:xfrm>
            <a:off x="7758427" y="1975952"/>
            <a:ext cx="549421" cy="875136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A7279BF-6763-974E-AC5F-1E219FDE9865}"/>
              </a:ext>
            </a:extLst>
          </p:cNvPr>
          <p:cNvSpPr txBox="1"/>
          <p:nvPr/>
        </p:nvSpPr>
        <p:spPr>
          <a:xfrm>
            <a:off x="8335719" y="2240703"/>
            <a:ext cx="113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 Step</a:t>
            </a:r>
          </a:p>
        </p:txBody>
      </p:sp>
    </p:spTree>
    <p:extLst>
      <p:ext uri="{BB962C8B-B14F-4D97-AF65-F5344CB8AC3E}">
        <p14:creationId xmlns:p14="http://schemas.microsoft.com/office/powerpoint/2010/main" val="2270138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FEB56-DAE3-5542-B07E-01BC66CAC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 Algorithm: Overview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6594FC-71A1-1A4A-9F24-D428D4C7E357}"/>
              </a:ext>
            </a:extLst>
          </p:cNvPr>
          <p:cNvSpPr/>
          <p:nvPr/>
        </p:nvSpPr>
        <p:spPr>
          <a:xfrm>
            <a:off x="392020" y="1875331"/>
            <a:ext cx="1816925" cy="16150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DE6538-F0E0-084C-8DFF-802918C6716B}"/>
              </a:ext>
            </a:extLst>
          </p:cNvPr>
          <p:cNvSpPr/>
          <p:nvPr/>
        </p:nvSpPr>
        <p:spPr>
          <a:xfrm>
            <a:off x="772031" y="21365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33795-2A90-4B44-9837-ACFA2C63C0EE}"/>
              </a:ext>
            </a:extLst>
          </p:cNvPr>
          <p:cNvSpPr/>
          <p:nvPr/>
        </p:nvSpPr>
        <p:spPr>
          <a:xfrm>
            <a:off x="924431" y="2288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43D7C0C-81B6-2244-9297-BA1D9B504DC6}"/>
              </a:ext>
            </a:extLst>
          </p:cNvPr>
          <p:cNvSpPr/>
          <p:nvPr/>
        </p:nvSpPr>
        <p:spPr>
          <a:xfrm>
            <a:off x="1229231" y="25937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A360E0-C398-4A44-B8FA-1BBE2C6052AD}"/>
              </a:ext>
            </a:extLst>
          </p:cNvPr>
          <p:cNvSpPr/>
          <p:nvPr/>
        </p:nvSpPr>
        <p:spPr>
          <a:xfrm>
            <a:off x="1381631" y="27461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2C1ABA-7CB0-7344-B548-930443CCC8A9}"/>
              </a:ext>
            </a:extLst>
          </p:cNvPr>
          <p:cNvSpPr/>
          <p:nvPr/>
        </p:nvSpPr>
        <p:spPr>
          <a:xfrm>
            <a:off x="1534031" y="28985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1173FA0-9230-CD44-888B-610AD38F09F7}"/>
              </a:ext>
            </a:extLst>
          </p:cNvPr>
          <p:cNvSpPr/>
          <p:nvPr/>
        </p:nvSpPr>
        <p:spPr>
          <a:xfrm>
            <a:off x="1686431" y="3050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7477CE6-298F-F649-9E3F-B91DCF3BE581}"/>
              </a:ext>
            </a:extLst>
          </p:cNvPr>
          <p:cNvSpPr/>
          <p:nvPr/>
        </p:nvSpPr>
        <p:spPr>
          <a:xfrm>
            <a:off x="1838831" y="243149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98FE798-FB9E-3949-A89B-2E0CE9D32951}"/>
              </a:ext>
            </a:extLst>
          </p:cNvPr>
          <p:cNvSpPr/>
          <p:nvPr/>
        </p:nvSpPr>
        <p:spPr>
          <a:xfrm>
            <a:off x="1069904" y="246316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4D0661A-64DF-2545-8A19-B4AEFFC2B460}"/>
              </a:ext>
            </a:extLst>
          </p:cNvPr>
          <p:cNvSpPr/>
          <p:nvPr/>
        </p:nvSpPr>
        <p:spPr>
          <a:xfrm>
            <a:off x="1264859" y="194064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A86D9F-294F-F148-BECB-8AE3348F7A53}"/>
              </a:ext>
            </a:extLst>
          </p:cNvPr>
          <p:cNvSpPr/>
          <p:nvPr/>
        </p:nvSpPr>
        <p:spPr>
          <a:xfrm>
            <a:off x="1442989" y="204752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B213C94-062A-D54B-A715-C2FC70D948D5}"/>
              </a:ext>
            </a:extLst>
          </p:cNvPr>
          <p:cNvSpPr/>
          <p:nvPr/>
        </p:nvSpPr>
        <p:spPr>
          <a:xfrm>
            <a:off x="615673" y="2288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9CEB50-95B0-6741-BD1F-0C5D57F4514A}"/>
              </a:ext>
            </a:extLst>
          </p:cNvPr>
          <p:cNvSpPr/>
          <p:nvPr/>
        </p:nvSpPr>
        <p:spPr>
          <a:xfrm>
            <a:off x="768073" y="2441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0B5472F-114D-4C4F-BAA9-E50000A245E5}"/>
              </a:ext>
            </a:extLst>
          </p:cNvPr>
          <p:cNvSpPr/>
          <p:nvPr/>
        </p:nvSpPr>
        <p:spPr>
          <a:xfrm>
            <a:off x="1072873" y="27461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EFAD090-9977-0E4A-A50B-FE44F8490E60}"/>
              </a:ext>
            </a:extLst>
          </p:cNvPr>
          <p:cNvSpPr/>
          <p:nvPr/>
        </p:nvSpPr>
        <p:spPr>
          <a:xfrm>
            <a:off x="1225273" y="28985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D5672C-5126-1D40-9BE5-32CAA3296461}"/>
              </a:ext>
            </a:extLst>
          </p:cNvPr>
          <p:cNvSpPr/>
          <p:nvPr/>
        </p:nvSpPr>
        <p:spPr>
          <a:xfrm>
            <a:off x="1377673" y="3050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9907EB5-E51B-5F45-830E-5D305CA694D2}"/>
              </a:ext>
            </a:extLst>
          </p:cNvPr>
          <p:cNvSpPr/>
          <p:nvPr/>
        </p:nvSpPr>
        <p:spPr>
          <a:xfrm>
            <a:off x="1530073" y="3203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0ED4664-E36A-ED4C-855E-42044AC3E81B}"/>
              </a:ext>
            </a:extLst>
          </p:cNvPr>
          <p:cNvSpPr/>
          <p:nvPr/>
        </p:nvSpPr>
        <p:spPr>
          <a:xfrm>
            <a:off x="913546" y="261556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3BB5600-DE76-6A4E-99EF-041FF55320F6}"/>
              </a:ext>
            </a:extLst>
          </p:cNvPr>
          <p:cNvSpPr/>
          <p:nvPr/>
        </p:nvSpPr>
        <p:spPr>
          <a:xfrm>
            <a:off x="399939" y="2441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C65D35B-0AE8-1F4B-84AF-EDB00383EF98}"/>
              </a:ext>
            </a:extLst>
          </p:cNvPr>
          <p:cNvSpPr/>
          <p:nvPr/>
        </p:nvSpPr>
        <p:spPr>
          <a:xfrm>
            <a:off x="552339" y="25937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0B9E6C5-5F4C-044C-9DB1-85ECC0DC9FCB}"/>
              </a:ext>
            </a:extLst>
          </p:cNvPr>
          <p:cNvSpPr/>
          <p:nvPr/>
        </p:nvSpPr>
        <p:spPr>
          <a:xfrm>
            <a:off x="857139" y="28985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834FBA6-372B-2F41-A278-1D3F5A654F00}"/>
              </a:ext>
            </a:extLst>
          </p:cNvPr>
          <p:cNvSpPr/>
          <p:nvPr/>
        </p:nvSpPr>
        <p:spPr>
          <a:xfrm>
            <a:off x="1009539" y="3050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4F11BCF-B3B2-BB48-A10B-34E0A0B4F10F}"/>
              </a:ext>
            </a:extLst>
          </p:cNvPr>
          <p:cNvSpPr/>
          <p:nvPr/>
        </p:nvSpPr>
        <p:spPr>
          <a:xfrm>
            <a:off x="1161939" y="3203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42D8C2D-64C1-4442-9800-20F942DD80A2}"/>
              </a:ext>
            </a:extLst>
          </p:cNvPr>
          <p:cNvSpPr/>
          <p:nvPr/>
        </p:nvSpPr>
        <p:spPr>
          <a:xfrm>
            <a:off x="1314339" y="33557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8CF2F79-647B-614E-805B-DF40AD988A43}"/>
              </a:ext>
            </a:extLst>
          </p:cNvPr>
          <p:cNvSpPr/>
          <p:nvPr/>
        </p:nvSpPr>
        <p:spPr>
          <a:xfrm>
            <a:off x="697812" y="276796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A19D4AA-CC16-2743-A757-FEA3960B7BCE}"/>
              </a:ext>
            </a:extLst>
          </p:cNvPr>
          <p:cNvSpPr/>
          <p:nvPr/>
        </p:nvSpPr>
        <p:spPr>
          <a:xfrm>
            <a:off x="443483" y="27461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47B133F-F2DE-ED4F-9373-A86521974FB9}"/>
              </a:ext>
            </a:extLst>
          </p:cNvPr>
          <p:cNvSpPr/>
          <p:nvPr/>
        </p:nvSpPr>
        <p:spPr>
          <a:xfrm>
            <a:off x="748283" y="3050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23B5926-C88D-C74E-AD21-A0C4C6A57CA9}"/>
              </a:ext>
            </a:extLst>
          </p:cNvPr>
          <p:cNvSpPr/>
          <p:nvPr/>
        </p:nvSpPr>
        <p:spPr>
          <a:xfrm>
            <a:off x="900683" y="3203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48507DA-5C6D-284E-BC68-175E8D99DAE2}"/>
              </a:ext>
            </a:extLst>
          </p:cNvPr>
          <p:cNvSpPr/>
          <p:nvPr/>
        </p:nvSpPr>
        <p:spPr>
          <a:xfrm>
            <a:off x="1053083" y="33557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D062DA9-5B19-CA49-A44D-27278D6C33BF}"/>
              </a:ext>
            </a:extLst>
          </p:cNvPr>
          <p:cNvSpPr/>
          <p:nvPr/>
        </p:nvSpPr>
        <p:spPr>
          <a:xfrm>
            <a:off x="588956" y="292036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E239DD6-C23A-D249-B225-94F106A69236}"/>
              </a:ext>
            </a:extLst>
          </p:cNvPr>
          <p:cNvSpPr/>
          <p:nvPr/>
        </p:nvSpPr>
        <p:spPr>
          <a:xfrm>
            <a:off x="977871" y="20574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60017F9-5F12-734C-9601-AB4705AB013D}"/>
              </a:ext>
            </a:extLst>
          </p:cNvPr>
          <p:cNvSpPr/>
          <p:nvPr/>
        </p:nvSpPr>
        <p:spPr>
          <a:xfrm>
            <a:off x="1130271" y="22098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27D9F2A-B1D4-2B4D-9AC9-B5B68796C065}"/>
              </a:ext>
            </a:extLst>
          </p:cNvPr>
          <p:cNvSpPr/>
          <p:nvPr/>
        </p:nvSpPr>
        <p:spPr>
          <a:xfrm>
            <a:off x="1435071" y="25146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735B96E-D1CF-FC44-978D-A4C52DA35DA3}"/>
              </a:ext>
            </a:extLst>
          </p:cNvPr>
          <p:cNvSpPr/>
          <p:nvPr/>
        </p:nvSpPr>
        <p:spPr>
          <a:xfrm>
            <a:off x="1587471" y="26670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8E307CA-E726-AA42-AD62-D60CDC55DB07}"/>
              </a:ext>
            </a:extLst>
          </p:cNvPr>
          <p:cNvSpPr/>
          <p:nvPr/>
        </p:nvSpPr>
        <p:spPr>
          <a:xfrm>
            <a:off x="1739871" y="28194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B8B72BB-4B62-1A46-AB10-057EAF5A0C35}"/>
              </a:ext>
            </a:extLst>
          </p:cNvPr>
          <p:cNvSpPr/>
          <p:nvPr/>
        </p:nvSpPr>
        <p:spPr>
          <a:xfrm>
            <a:off x="1892271" y="29718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AC5E5E6-F55D-7248-8AFC-AC9A521F3B5B}"/>
              </a:ext>
            </a:extLst>
          </p:cNvPr>
          <p:cNvSpPr/>
          <p:nvPr/>
        </p:nvSpPr>
        <p:spPr>
          <a:xfrm>
            <a:off x="1275744" y="238399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3E27CDB-BE67-044C-9E64-405707A6BA72}"/>
              </a:ext>
            </a:extLst>
          </p:cNvPr>
          <p:cNvSpPr/>
          <p:nvPr/>
        </p:nvSpPr>
        <p:spPr>
          <a:xfrm>
            <a:off x="1132252" y="19030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5A1876E-9283-B54B-8E3E-0E7674AEAD52}"/>
              </a:ext>
            </a:extLst>
          </p:cNvPr>
          <p:cNvSpPr/>
          <p:nvPr/>
        </p:nvSpPr>
        <p:spPr>
          <a:xfrm>
            <a:off x="1284652" y="20554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CEF9E6D-D609-734A-8577-0C45F3718819}"/>
              </a:ext>
            </a:extLst>
          </p:cNvPr>
          <p:cNvSpPr/>
          <p:nvPr/>
        </p:nvSpPr>
        <p:spPr>
          <a:xfrm>
            <a:off x="1589452" y="23602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3EC6E2A-794B-2F47-B9B9-5B2E60619A74}"/>
              </a:ext>
            </a:extLst>
          </p:cNvPr>
          <p:cNvSpPr/>
          <p:nvPr/>
        </p:nvSpPr>
        <p:spPr>
          <a:xfrm>
            <a:off x="1741852" y="25126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566132E-C414-CF41-B6A4-77A595CDEAB0}"/>
              </a:ext>
            </a:extLst>
          </p:cNvPr>
          <p:cNvSpPr/>
          <p:nvPr/>
        </p:nvSpPr>
        <p:spPr>
          <a:xfrm>
            <a:off x="1894252" y="26650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1690DAE-C369-B441-8431-207765667282}"/>
              </a:ext>
            </a:extLst>
          </p:cNvPr>
          <p:cNvSpPr/>
          <p:nvPr/>
        </p:nvSpPr>
        <p:spPr>
          <a:xfrm>
            <a:off x="2046652" y="28174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6FB486C-56A6-2F41-A692-6BEC5A33264D}"/>
              </a:ext>
            </a:extLst>
          </p:cNvPr>
          <p:cNvSpPr/>
          <p:nvPr/>
        </p:nvSpPr>
        <p:spPr>
          <a:xfrm>
            <a:off x="1430125" y="222961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E8C2733-C84F-AE4F-99DE-3C1679CF0322}"/>
              </a:ext>
            </a:extLst>
          </p:cNvPr>
          <p:cNvSpPr/>
          <p:nvPr/>
        </p:nvSpPr>
        <p:spPr>
          <a:xfrm>
            <a:off x="1474655" y="194856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15495BD-E3D0-7441-BABF-6A97167AF47E}"/>
              </a:ext>
            </a:extLst>
          </p:cNvPr>
          <p:cNvSpPr/>
          <p:nvPr/>
        </p:nvSpPr>
        <p:spPr>
          <a:xfrm>
            <a:off x="1779455" y="225336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08F46E3-52FC-614B-9516-7E8D8AD3561C}"/>
              </a:ext>
            </a:extLst>
          </p:cNvPr>
          <p:cNvSpPr/>
          <p:nvPr/>
        </p:nvSpPr>
        <p:spPr>
          <a:xfrm>
            <a:off x="1931855" y="240576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76A4E1D-0EB9-A848-BF24-77E2799C89F0}"/>
              </a:ext>
            </a:extLst>
          </p:cNvPr>
          <p:cNvSpPr/>
          <p:nvPr/>
        </p:nvSpPr>
        <p:spPr>
          <a:xfrm>
            <a:off x="2084255" y="255816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FFCFE92-9BA9-BF4A-8DBE-271132B48258}"/>
              </a:ext>
            </a:extLst>
          </p:cNvPr>
          <p:cNvSpPr/>
          <p:nvPr/>
        </p:nvSpPr>
        <p:spPr>
          <a:xfrm>
            <a:off x="1620128" y="212273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32F00B3-A83E-0E4D-84F2-30EF1DE42A85}"/>
              </a:ext>
            </a:extLst>
          </p:cNvPr>
          <p:cNvSpPr/>
          <p:nvPr/>
        </p:nvSpPr>
        <p:spPr>
          <a:xfrm>
            <a:off x="2040713" y="1908978"/>
            <a:ext cx="1816925" cy="16150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3192272-0CD9-D342-9343-989599710DE4}"/>
              </a:ext>
            </a:extLst>
          </p:cNvPr>
          <p:cNvSpPr/>
          <p:nvPr/>
        </p:nvSpPr>
        <p:spPr>
          <a:xfrm>
            <a:off x="2420724" y="21702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401D19A-C854-484F-90E5-29E81CA485E7}"/>
              </a:ext>
            </a:extLst>
          </p:cNvPr>
          <p:cNvSpPr/>
          <p:nvPr/>
        </p:nvSpPr>
        <p:spPr>
          <a:xfrm>
            <a:off x="2573124" y="2322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B3F1AA9-8918-F641-BA72-9DC117BA6A35}"/>
              </a:ext>
            </a:extLst>
          </p:cNvPr>
          <p:cNvSpPr/>
          <p:nvPr/>
        </p:nvSpPr>
        <p:spPr>
          <a:xfrm>
            <a:off x="2877924" y="26274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18B91EA-50ED-3A45-960F-66B0EE55520A}"/>
              </a:ext>
            </a:extLst>
          </p:cNvPr>
          <p:cNvSpPr/>
          <p:nvPr/>
        </p:nvSpPr>
        <p:spPr>
          <a:xfrm>
            <a:off x="3030324" y="27798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F190F2D-04BB-E14E-920C-6F2D0BC0E0A1}"/>
              </a:ext>
            </a:extLst>
          </p:cNvPr>
          <p:cNvSpPr/>
          <p:nvPr/>
        </p:nvSpPr>
        <p:spPr>
          <a:xfrm>
            <a:off x="3182724" y="29322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7578F58-8912-F74F-A396-9FE2BAB0B7CB}"/>
              </a:ext>
            </a:extLst>
          </p:cNvPr>
          <p:cNvSpPr/>
          <p:nvPr/>
        </p:nvSpPr>
        <p:spPr>
          <a:xfrm>
            <a:off x="3335124" y="3084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A5DFAA7-38C1-714E-BBA5-195B8CECF7DE}"/>
              </a:ext>
            </a:extLst>
          </p:cNvPr>
          <p:cNvSpPr/>
          <p:nvPr/>
        </p:nvSpPr>
        <p:spPr>
          <a:xfrm>
            <a:off x="3487524" y="246514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9B231EB-B631-1640-A4AF-6C37012ACEA0}"/>
              </a:ext>
            </a:extLst>
          </p:cNvPr>
          <p:cNvSpPr/>
          <p:nvPr/>
        </p:nvSpPr>
        <p:spPr>
          <a:xfrm>
            <a:off x="2718597" y="249680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E65DFF1-09DF-6D4F-8568-662E116FDFF8}"/>
              </a:ext>
            </a:extLst>
          </p:cNvPr>
          <p:cNvSpPr/>
          <p:nvPr/>
        </p:nvSpPr>
        <p:spPr>
          <a:xfrm>
            <a:off x="2913552" y="197429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287820D-0DC8-7D45-BA4D-A9990E332BE3}"/>
              </a:ext>
            </a:extLst>
          </p:cNvPr>
          <p:cNvSpPr/>
          <p:nvPr/>
        </p:nvSpPr>
        <p:spPr>
          <a:xfrm>
            <a:off x="3091682" y="208117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7954DDC-022A-824F-B217-D93CADED5D56}"/>
              </a:ext>
            </a:extLst>
          </p:cNvPr>
          <p:cNvSpPr/>
          <p:nvPr/>
        </p:nvSpPr>
        <p:spPr>
          <a:xfrm>
            <a:off x="2264366" y="2322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54F006F-1726-7745-B78B-50506B87E12B}"/>
              </a:ext>
            </a:extLst>
          </p:cNvPr>
          <p:cNvSpPr/>
          <p:nvPr/>
        </p:nvSpPr>
        <p:spPr>
          <a:xfrm>
            <a:off x="2416766" y="2475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2263B26-9660-6648-A8DE-013745734266}"/>
              </a:ext>
            </a:extLst>
          </p:cNvPr>
          <p:cNvSpPr/>
          <p:nvPr/>
        </p:nvSpPr>
        <p:spPr>
          <a:xfrm>
            <a:off x="2721566" y="27798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E9A080C-E18C-074E-A7B8-48095713B3AC}"/>
              </a:ext>
            </a:extLst>
          </p:cNvPr>
          <p:cNvSpPr/>
          <p:nvPr/>
        </p:nvSpPr>
        <p:spPr>
          <a:xfrm>
            <a:off x="2873966" y="29322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7B26D32-82F7-D244-8FFD-0B029C96D66F}"/>
              </a:ext>
            </a:extLst>
          </p:cNvPr>
          <p:cNvSpPr/>
          <p:nvPr/>
        </p:nvSpPr>
        <p:spPr>
          <a:xfrm>
            <a:off x="3026366" y="3084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F8E7463-8214-F541-9358-6078B838887C}"/>
              </a:ext>
            </a:extLst>
          </p:cNvPr>
          <p:cNvSpPr/>
          <p:nvPr/>
        </p:nvSpPr>
        <p:spPr>
          <a:xfrm>
            <a:off x="3178766" y="3237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8E60523-2D57-2243-9380-922AC44F3EEC}"/>
              </a:ext>
            </a:extLst>
          </p:cNvPr>
          <p:cNvSpPr/>
          <p:nvPr/>
        </p:nvSpPr>
        <p:spPr>
          <a:xfrm>
            <a:off x="2562239" y="264920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20CB177-0722-3D4F-AEAA-7B2CAB046D2B}"/>
              </a:ext>
            </a:extLst>
          </p:cNvPr>
          <p:cNvSpPr/>
          <p:nvPr/>
        </p:nvSpPr>
        <p:spPr>
          <a:xfrm>
            <a:off x="2048632" y="2475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B06AF59-2C7C-EA46-A7ED-5B7E98115B59}"/>
              </a:ext>
            </a:extLst>
          </p:cNvPr>
          <p:cNvSpPr/>
          <p:nvPr/>
        </p:nvSpPr>
        <p:spPr>
          <a:xfrm>
            <a:off x="2201032" y="26274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F456F57-88AE-6A4C-BA3B-A68B17C11564}"/>
              </a:ext>
            </a:extLst>
          </p:cNvPr>
          <p:cNvSpPr/>
          <p:nvPr/>
        </p:nvSpPr>
        <p:spPr>
          <a:xfrm>
            <a:off x="2505832" y="29322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2CA6F55-8D47-0B44-9D2E-D536D555F6BC}"/>
              </a:ext>
            </a:extLst>
          </p:cNvPr>
          <p:cNvSpPr/>
          <p:nvPr/>
        </p:nvSpPr>
        <p:spPr>
          <a:xfrm>
            <a:off x="2658232" y="3084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2F29B00-BAD2-3242-B669-A49DD7F5A398}"/>
              </a:ext>
            </a:extLst>
          </p:cNvPr>
          <p:cNvSpPr/>
          <p:nvPr/>
        </p:nvSpPr>
        <p:spPr>
          <a:xfrm>
            <a:off x="2810632" y="3237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9F4F0DE-F329-AE45-8C11-0F412666A185}"/>
              </a:ext>
            </a:extLst>
          </p:cNvPr>
          <p:cNvSpPr/>
          <p:nvPr/>
        </p:nvSpPr>
        <p:spPr>
          <a:xfrm>
            <a:off x="2963032" y="33894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4467D09-009C-5E42-A249-D90613E0E552}"/>
              </a:ext>
            </a:extLst>
          </p:cNvPr>
          <p:cNvSpPr/>
          <p:nvPr/>
        </p:nvSpPr>
        <p:spPr>
          <a:xfrm>
            <a:off x="2346505" y="280160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F284FBE-C6D5-394C-A2BE-69C520823438}"/>
              </a:ext>
            </a:extLst>
          </p:cNvPr>
          <p:cNvSpPr/>
          <p:nvPr/>
        </p:nvSpPr>
        <p:spPr>
          <a:xfrm>
            <a:off x="2092176" y="27798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A902617-D5B1-AD44-813F-C244A94487DD}"/>
              </a:ext>
            </a:extLst>
          </p:cNvPr>
          <p:cNvSpPr/>
          <p:nvPr/>
        </p:nvSpPr>
        <p:spPr>
          <a:xfrm>
            <a:off x="2396976" y="3084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BC9D69D-A8BF-2143-A7AA-BC637A38A0EC}"/>
              </a:ext>
            </a:extLst>
          </p:cNvPr>
          <p:cNvSpPr/>
          <p:nvPr/>
        </p:nvSpPr>
        <p:spPr>
          <a:xfrm>
            <a:off x="2549376" y="3237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6D7A8095-39A6-0C45-A255-5781CAF835FA}"/>
              </a:ext>
            </a:extLst>
          </p:cNvPr>
          <p:cNvSpPr/>
          <p:nvPr/>
        </p:nvSpPr>
        <p:spPr>
          <a:xfrm>
            <a:off x="2701776" y="33894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E721B89-0848-9E46-B991-EFBB48BAF01C}"/>
              </a:ext>
            </a:extLst>
          </p:cNvPr>
          <p:cNvSpPr/>
          <p:nvPr/>
        </p:nvSpPr>
        <p:spPr>
          <a:xfrm>
            <a:off x="2237649" y="295400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ED1408F-EBD6-0C44-AF9D-3C01A4089196}"/>
              </a:ext>
            </a:extLst>
          </p:cNvPr>
          <p:cNvSpPr/>
          <p:nvPr/>
        </p:nvSpPr>
        <p:spPr>
          <a:xfrm>
            <a:off x="2626564" y="20910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86F079F-A0EF-BD44-984A-E474E421F46C}"/>
              </a:ext>
            </a:extLst>
          </p:cNvPr>
          <p:cNvSpPr/>
          <p:nvPr/>
        </p:nvSpPr>
        <p:spPr>
          <a:xfrm>
            <a:off x="2778964" y="22434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B51E09A-F43E-D143-AF99-C268B97DB112}"/>
              </a:ext>
            </a:extLst>
          </p:cNvPr>
          <p:cNvSpPr/>
          <p:nvPr/>
        </p:nvSpPr>
        <p:spPr>
          <a:xfrm>
            <a:off x="3083764" y="25482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1767EFE-57A3-1440-9999-D5336ED716F9}"/>
              </a:ext>
            </a:extLst>
          </p:cNvPr>
          <p:cNvSpPr/>
          <p:nvPr/>
        </p:nvSpPr>
        <p:spPr>
          <a:xfrm>
            <a:off x="3236164" y="27006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301B9A5-D96F-3044-961A-91D532081004}"/>
              </a:ext>
            </a:extLst>
          </p:cNvPr>
          <p:cNvSpPr/>
          <p:nvPr/>
        </p:nvSpPr>
        <p:spPr>
          <a:xfrm>
            <a:off x="3388564" y="28530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F9FF9C2F-7A8C-564E-99A3-FA3C32983928}"/>
              </a:ext>
            </a:extLst>
          </p:cNvPr>
          <p:cNvSpPr/>
          <p:nvPr/>
        </p:nvSpPr>
        <p:spPr>
          <a:xfrm>
            <a:off x="3540964" y="30054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F44A526-0336-4846-89B0-A3D4F5EEB542}"/>
              </a:ext>
            </a:extLst>
          </p:cNvPr>
          <p:cNvSpPr/>
          <p:nvPr/>
        </p:nvSpPr>
        <p:spPr>
          <a:xfrm>
            <a:off x="2924437" y="241764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29A45D5-95F4-214B-BF09-FAC2CBDEE205}"/>
              </a:ext>
            </a:extLst>
          </p:cNvPr>
          <p:cNvSpPr/>
          <p:nvPr/>
        </p:nvSpPr>
        <p:spPr>
          <a:xfrm>
            <a:off x="2780945" y="19366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5DFA9AA-9E99-804C-8C24-2278A90E4101}"/>
              </a:ext>
            </a:extLst>
          </p:cNvPr>
          <p:cNvSpPr/>
          <p:nvPr/>
        </p:nvSpPr>
        <p:spPr>
          <a:xfrm>
            <a:off x="2933345" y="20890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38E462E-F3DA-EF4C-83A0-3A9C00590562}"/>
              </a:ext>
            </a:extLst>
          </p:cNvPr>
          <p:cNvSpPr/>
          <p:nvPr/>
        </p:nvSpPr>
        <p:spPr>
          <a:xfrm>
            <a:off x="3238145" y="23938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AFC18563-1171-7B4C-AAF6-1DA419C5F1A6}"/>
              </a:ext>
            </a:extLst>
          </p:cNvPr>
          <p:cNvSpPr/>
          <p:nvPr/>
        </p:nvSpPr>
        <p:spPr>
          <a:xfrm>
            <a:off x="3390545" y="25462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F009FB0-AEF2-9F4C-9B50-98F7437420DF}"/>
              </a:ext>
            </a:extLst>
          </p:cNvPr>
          <p:cNvSpPr/>
          <p:nvPr/>
        </p:nvSpPr>
        <p:spPr>
          <a:xfrm>
            <a:off x="3542945" y="26986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C151280-4F64-1D45-A978-EC1F9B8B61C7}"/>
              </a:ext>
            </a:extLst>
          </p:cNvPr>
          <p:cNvSpPr/>
          <p:nvPr/>
        </p:nvSpPr>
        <p:spPr>
          <a:xfrm>
            <a:off x="3695345" y="28510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676FF5A-5E9A-4C4D-B9D0-CB21CEBC001A}"/>
              </a:ext>
            </a:extLst>
          </p:cNvPr>
          <p:cNvSpPr/>
          <p:nvPr/>
        </p:nvSpPr>
        <p:spPr>
          <a:xfrm>
            <a:off x="3078818" y="226326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650B4F4-4E59-EB4F-991A-ECFEA58F3DA0}"/>
              </a:ext>
            </a:extLst>
          </p:cNvPr>
          <p:cNvSpPr/>
          <p:nvPr/>
        </p:nvSpPr>
        <p:spPr>
          <a:xfrm>
            <a:off x="3123348" y="198221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BB1BC69E-9E1F-E444-8508-F66024C203BD}"/>
              </a:ext>
            </a:extLst>
          </p:cNvPr>
          <p:cNvSpPr/>
          <p:nvPr/>
        </p:nvSpPr>
        <p:spPr>
          <a:xfrm>
            <a:off x="3428148" y="228701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61181796-0DE2-9F45-A8E9-05EC412189E3}"/>
              </a:ext>
            </a:extLst>
          </p:cNvPr>
          <p:cNvSpPr/>
          <p:nvPr/>
        </p:nvSpPr>
        <p:spPr>
          <a:xfrm>
            <a:off x="3580548" y="243941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3A16F9F8-0E72-3844-AE95-E9FD48F1B2E3}"/>
              </a:ext>
            </a:extLst>
          </p:cNvPr>
          <p:cNvSpPr/>
          <p:nvPr/>
        </p:nvSpPr>
        <p:spPr>
          <a:xfrm>
            <a:off x="3732948" y="259181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1F829B1F-0419-1E45-AB10-C683C72EAD71}"/>
              </a:ext>
            </a:extLst>
          </p:cNvPr>
          <p:cNvSpPr/>
          <p:nvPr/>
        </p:nvSpPr>
        <p:spPr>
          <a:xfrm>
            <a:off x="3268821" y="215638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BE05A87-C002-3B4F-87B2-B0635FF075E1}"/>
                  </a:ext>
                </a:extLst>
              </p:cNvPr>
              <p:cNvSpPr txBox="1"/>
              <p:nvPr/>
            </p:nvSpPr>
            <p:spPr>
              <a:xfrm>
                <a:off x="4272151" y="1690688"/>
                <a:ext cx="7741600" cy="2966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Randomly select parameters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 {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For each point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∈[1,2,3..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400" dirty="0"/>
                  <a:t>For each cluster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∈[1,2,3…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sz="1400" dirty="0"/>
                  <a:t>Find out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1400" dirty="0"/>
              </a:p>
              <a:p>
                <a:pPr marL="1257300" lvl="2" indent="-342900">
                  <a:buFont typeface="+mj-lt"/>
                  <a:buAutoNum type="arabicPeriod"/>
                </a:pPr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Compute number of points assigned to each cluster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From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one can compute mixture ratio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400" dirty="0"/>
                  <a:t>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400" dirty="0"/>
                  <a:t>,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14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BE05A87-C002-3B4F-87B2-B0635FF07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151" y="1690688"/>
                <a:ext cx="7741600" cy="2966710"/>
              </a:xfrm>
              <a:prstGeom prst="rect">
                <a:avLst/>
              </a:prstGeom>
              <a:blipFill>
                <a:blip r:embed="rId2"/>
                <a:stretch>
                  <a:fillRect l="-164" b="-4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8D15A821-4788-534B-9643-5AA66785BD15}"/>
                  </a:ext>
                </a:extLst>
              </p:cNvPr>
              <p:cNvSpPr txBox="1"/>
              <p:nvPr/>
            </p:nvSpPr>
            <p:spPr>
              <a:xfrm>
                <a:off x="4272151" y="1690688"/>
                <a:ext cx="7741600" cy="1441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Randomly select parameters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 {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For each point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∈[1,2,3..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400" dirty="0"/>
                  <a:t>For each cluster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∈[1,2,3…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sz="1400" dirty="0"/>
                  <a:t>Find out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14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8D15A821-4788-534B-9643-5AA66785B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151" y="1690688"/>
                <a:ext cx="7741600" cy="1441677"/>
              </a:xfrm>
              <a:prstGeom prst="rect">
                <a:avLst/>
              </a:prstGeom>
              <a:blipFill>
                <a:blip r:embed="rId3"/>
                <a:stretch>
                  <a:fillRect l="-164" b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ight Brace 105">
            <a:extLst>
              <a:ext uri="{FF2B5EF4-FFF2-40B4-BE49-F238E27FC236}">
                <a16:creationId xmlns:a16="http://schemas.microsoft.com/office/drawing/2014/main" id="{00FAC248-6789-494E-9834-CB3F69D34AA7}"/>
              </a:ext>
            </a:extLst>
          </p:cNvPr>
          <p:cNvSpPr/>
          <p:nvPr/>
        </p:nvSpPr>
        <p:spPr>
          <a:xfrm>
            <a:off x="7758427" y="1975952"/>
            <a:ext cx="549421" cy="875136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510058B-8D54-2A4B-A8A2-FC7DFEF70069}"/>
              </a:ext>
            </a:extLst>
          </p:cNvPr>
          <p:cNvSpPr txBox="1"/>
          <p:nvPr/>
        </p:nvSpPr>
        <p:spPr>
          <a:xfrm>
            <a:off x="8335719" y="2240703"/>
            <a:ext cx="113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 Step</a:t>
            </a:r>
          </a:p>
        </p:txBody>
      </p:sp>
    </p:spTree>
    <p:extLst>
      <p:ext uri="{BB962C8B-B14F-4D97-AF65-F5344CB8AC3E}">
        <p14:creationId xmlns:p14="http://schemas.microsoft.com/office/powerpoint/2010/main" val="1806851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FEB56-DAE3-5542-B07E-01BC66CAC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 Algorithm: Overview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6594FC-71A1-1A4A-9F24-D428D4C7E357}"/>
              </a:ext>
            </a:extLst>
          </p:cNvPr>
          <p:cNvSpPr/>
          <p:nvPr/>
        </p:nvSpPr>
        <p:spPr>
          <a:xfrm>
            <a:off x="392020" y="1875331"/>
            <a:ext cx="1816925" cy="16150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DE6538-F0E0-084C-8DFF-802918C6716B}"/>
              </a:ext>
            </a:extLst>
          </p:cNvPr>
          <p:cNvSpPr/>
          <p:nvPr/>
        </p:nvSpPr>
        <p:spPr>
          <a:xfrm>
            <a:off x="772031" y="21365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33795-2A90-4B44-9837-ACFA2C63C0EE}"/>
              </a:ext>
            </a:extLst>
          </p:cNvPr>
          <p:cNvSpPr/>
          <p:nvPr/>
        </p:nvSpPr>
        <p:spPr>
          <a:xfrm>
            <a:off x="924431" y="2288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43D7C0C-81B6-2244-9297-BA1D9B504DC6}"/>
              </a:ext>
            </a:extLst>
          </p:cNvPr>
          <p:cNvSpPr/>
          <p:nvPr/>
        </p:nvSpPr>
        <p:spPr>
          <a:xfrm>
            <a:off x="1229231" y="25937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A360E0-C398-4A44-B8FA-1BBE2C6052AD}"/>
              </a:ext>
            </a:extLst>
          </p:cNvPr>
          <p:cNvSpPr/>
          <p:nvPr/>
        </p:nvSpPr>
        <p:spPr>
          <a:xfrm>
            <a:off x="1381631" y="27461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2C1ABA-7CB0-7344-B548-930443CCC8A9}"/>
              </a:ext>
            </a:extLst>
          </p:cNvPr>
          <p:cNvSpPr/>
          <p:nvPr/>
        </p:nvSpPr>
        <p:spPr>
          <a:xfrm>
            <a:off x="1534031" y="28985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1173FA0-9230-CD44-888B-610AD38F09F7}"/>
              </a:ext>
            </a:extLst>
          </p:cNvPr>
          <p:cNvSpPr/>
          <p:nvPr/>
        </p:nvSpPr>
        <p:spPr>
          <a:xfrm>
            <a:off x="1686431" y="3050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7477CE6-298F-F649-9E3F-B91DCF3BE581}"/>
              </a:ext>
            </a:extLst>
          </p:cNvPr>
          <p:cNvSpPr/>
          <p:nvPr/>
        </p:nvSpPr>
        <p:spPr>
          <a:xfrm>
            <a:off x="1838831" y="243149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98FE798-FB9E-3949-A89B-2E0CE9D32951}"/>
              </a:ext>
            </a:extLst>
          </p:cNvPr>
          <p:cNvSpPr/>
          <p:nvPr/>
        </p:nvSpPr>
        <p:spPr>
          <a:xfrm>
            <a:off x="1069904" y="246316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4D0661A-64DF-2545-8A19-B4AEFFC2B460}"/>
              </a:ext>
            </a:extLst>
          </p:cNvPr>
          <p:cNvSpPr/>
          <p:nvPr/>
        </p:nvSpPr>
        <p:spPr>
          <a:xfrm>
            <a:off x="1264859" y="194064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A86D9F-294F-F148-BECB-8AE3348F7A53}"/>
              </a:ext>
            </a:extLst>
          </p:cNvPr>
          <p:cNvSpPr/>
          <p:nvPr/>
        </p:nvSpPr>
        <p:spPr>
          <a:xfrm>
            <a:off x="1442989" y="204752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B213C94-062A-D54B-A715-C2FC70D948D5}"/>
              </a:ext>
            </a:extLst>
          </p:cNvPr>
          <p:cNvSpPr/>
          <p:nvPr/>
        </p:nvSpPr>
        <p:spPr>
          <a:xfrm>
            <a:off x="615673" y="2288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9CEB50-95B0-6741-BD1F-0C5D57F4514A}"/>
              </a:ext>
            </a:extLst>
          </p:cNvPr>
          <p:cNvSpPr/>
          <p:nvPr/>
        </p:nvSpPr>
        <p:spPr>
          <a:xfrm>
            <a:off x="768073" y="2441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0B5472F-114D-4C4F-BAA9-E50000A245E5}"/>
              </a:ext>
            </a:extLst>
          </p:cNvPr>
          <p:cNvSpPr/>
          <p:nvPr/>
        </p:nvSpPr>
        <p:spPr>
          <a:xfrm>
            <a:off x="1072873" y="27461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EFAD090-9977-0E4A-A50B-FE44F8490E60}"/>
              </a:ext>
            </a:extLst>
          </p:cNvPr>
          <p:cNvSpPr/>
          <p:nvPr/>
        </p:nvSpPr>
        <p:spPr>
          <a:xfrm>
            <a:off x="1225273" y="28985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D5672C-5126-1D40-9BE5-32CAA3296461}"/>
              </a:ext>
            </a:extLst>
          </p:cNvPr>
          <p:cNvSpPr/>
          <p:nvPr/>
        </p:nvSpPr>
        <p:spPr>
          <a:xfrm>
            <a:off x="1377673" y="3050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9907EB5-E51B-5F45-830E-5D305CA694D2}"/>
              </a:ext>
            </a:extLst>
          </p:cNvPr>
          <p:cNvSpPr/>
          <p:nvPr/>
        </p:nvSpPr>
        <p:spPr>
          <a:xfrm>
            <a:off x="1530073" y="3203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0ED4664-E36A-ED4C-855E-42044AC3E81B}"/>
              </a:ext>
            </a:extLst>
          </p:cNvPr>
          <p:cNvSpPr/>
          <p:nvPr/>
        </p:nvSpPr>
        <p:spPr>
          <a:xfrm>
            <a:off x="913546" y="261556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3BB5600-DE76-6A4E-99EF-041FF55320F6}"/>
              </a:ext>
            </a:extLst>
          </p:cNvPr>
          <p:cNvSpPr/>
          <p:nvPr/>
        </p:nvSpPr>
        <p:spPr>
          <a:xfrm>
            <a:off x="399939" y="2441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C65D35B-0AE8-1F4B-84AF-EDB00383EF98}"/>
              </a:ext>
            </a:extLst>
          </p:cNvPr>
          <p:cNvSpPr/>
          <p:nvPr/>
        </p:nvSpPr>
        <p:spPr>
          <a:xfrm>
            <a:off x="552339" y="25937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0B9E6C5-5F4C-044C-9DB1-85ECC0DC9FCB}"/>
              </a:ext>
            </a:extLst>
          </p:cNvPr>
          <p:cNvSpPr/>
          <p:nvPr/>
        </p:nvSpPr>
        <p:spPr>
          <a:xfrm>
            <a:off x="857139" y="28985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834FBA6-372B-2F41-A278-1D3F5A654F00}"/>
              </a:ext>
            </a:extLst>
          </p:cNvPr>
          <p:cNvSpPr/>
          <p:nvPr/>
        </p:nvSpPr>
        <p:spPr>
          <a:xfrm>
            <a:off x="1009539" y="3050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4F11BCF-B3B2-BB48-A10B-34E0A0B4F10F}"/>
              </a:ext>
            </a:extLst>
          </p:cNvPr>
          <p:cNvSpPr/>
          <p:nvPr/>
        </p:nvSpPr>
        <p:spPr>
          <a:xfrm>
            <a:off x="1161939" y="3203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42D8C2D-64C1-4442-9800-20F942DD80A2}"/>
              </a:ext>
            </a:extLst>
          </p:cNvPr>
          <p:cNvSpPr/>
          <p:nvPr/>
        </p:nvSpPr>
        <p:spPr>
          <a:xfrm>
            <a:off x="1314339" y="33557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8CF2F79-647B-614E-805B-DF40AD988A43}"/>
              </a:ext>
            </a:extLst>
          </p:cNvPr>
          <p:cNvSpPr/>
          <p:nvPr/>
        </p:nvSpPr>
        <p:spPr>
          <a:xfrm>
            <a:off x="697812" y="276796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A19D4AA-CC16-2743-A757-FEA3960B7BCE}"/>
              </a:ext>
            </a:extLst>
          </p:cNvPr>
          <p:cNvSpPr/>
          <p:nvPr/>
        </p:nvSpPr>
        <p:spPr>
          <a:xfrm>
            <a:off x="443483" y="27461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47B133F-F2DE-ED4F-9373-A86521974FB9}"/>
              </a:ext>
            </a:extLst>
          </p:cNvPr>
          <p:cNvSpPr/>
          <p:nvPr/>
        </p:nvSpPr>
        <p:spPr>
          <a:xfrm>
            <a:off x="748283" y="3050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23B5926-C88D-C74E-AD21-A0C4C6A57CA9}"/>
              </a:ext>
            </a:extLst>
          </p:cNvPr>
          <p:cNvSpPr/>
          <p:nvPr/>
        </p:nvSpPr>
        <p:spPr>
          <a:xfrm>
            <a:off x="900683" y="3203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48507DA-5C6D-284E-BC68-175E8D99DAE2}"/>
              </a:ext>
            </a:extLst>
          </p:cNvPr>
          <p:cNvSpPr/>
          <p:nvPr/>
        </p:nvSpPr>
        <p:spPr>
          <a:xfrm>
            <a:off x="1053083" y="33557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D062DA9-5B19-CA49-A44D-27278D6C33BF}"/>
              </a:ext>
            </a:extLst>
          </p:cNvPr>
          <p:cNvSpPr/>
          <p:nvPr/>
        </p:nvSpPr>
        <p:spPr>
          <a:xfrm>
            <a:off x="588956" y="292036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E239DD6-C23A-D249-B225-94F106A69236}"/>
              </a:ext>
            </a:extLst>
          </p:cNvPr>
          <p:cNvSpPr/>
          <p:nvPr/>
        </p:nvSpPr>
        <p:spPr>
          <a:xfrm>
            <a:off x="977871" y="20574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60017F9-5F12-734C-9601-AB4705AB013D}"/>
              </a:ext>
            </a:extLst>
          </p:cNvPr>
          <p:cNvSpPr/>
          <p:nvPr/>
        </p:nvSpPr>
        <p:spPr>
          <a:xfrm>
            <a:off x="1130271" y="22098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27D9F2A-B1D4-2B4D-9AC9-B5B68796C065}"/>
              </a:ext>
            </a:extLst>
          </p:cNvPr>
          <p:cNvSpPr/>
          <p:nvPr/>
        </p:nvSpPr>
        <p:spPr>
          <a:xfrm>
            <a:off x="1435071" y="25146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735B96E-D1CF-FC44-978D-A4C52DA35DA3}"/>
              </a:ext>
            </a:extLst>
          </p:cNvPr>
          <p:cNvSpPr/>
          <p:nvPr/>
        </p:nvSpPr>
        <p:spPr>
          <a:xfrm>
            <a:off x="1587471" y="26670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8E307CA-E726-AA42-AD62-D60CDC55DB07}"/>
              </a:ext>
            </a:extLst>
          </p:cNvPr>
          <p:cNvSpPr/>
          <p:nvPr/>
        </p:nvSpPr>
        <p:spPr>
          <a:xfrm>
            <a:off x="1739871" y="28194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B8B72BB-4B62-1A46-AB10-057EAF5A0C35}"/>
              </a:ext>
            </a:extLst>
          </p:cNvPr>
          <p:cNvSpPr/>
          <p:nvPr/>
        </p:nvSpPr>
        <p:spPr>
          <a:xfrm>
            <a:off x="1892271" y="29718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AC5E5E6-F55D-7248-8AFC-AC9A521F3B5B}"/>
              </a:ext>
            </a:extLst>
          </p:cNvPr>
          <p:cNvSpPr/>
          <p:nvPr/>
        </p:nvSpPr>
        <p:spPr>
          <a:xfrm>
            <a:off x="1275744" y="238399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3E27CDB-BE67-044C-9E64-405707A6BA72}"/>
              </a:ext>
            </a:extLst>
          </p:cNvPr>
          <p:cNvSpPr/>
          <p:nvPr/>
        </p:nvSpPr>
        <p:spPr>
          <a:xfrm>
            <a:off x="1132252" y="19030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5A1876E-9283-B54B-8E3E-0E7674AEAD52}"/>
              </a:ext>
            </a:extLst>
          </p:cNvPr>
          <p:cNvSpPr/>
          <p:nvPr/>
        </p:nvSpPr>
        <p:spPr>
          <a:xfrm>
            <a:off x="1284652" y="20554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CEF9E6D-D609-734A-8577-0C45F3718819}"/>
              </a:ext>
            </a:extLst>
          </p:cNvPr>
          <p:cNvSpPr/>
          <p:nvPr/>
        </p:nvSpPr>
        <p:spPr>
          <a:xfrm>
            <a:off x="1589452" y="23602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3EC6E2A-794B-2F47-B9B9-5B2E60619A74}"/>
              </a:ext>
            </a:extLst>
          </p:cNvPr>
          <p:cNvSpPr/>
          <p:nvPr/>
        </p:nvSpPr>
        <p:spPr>
          <a:xfrm>
            <a:off x="1741852" y="25126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566132E-C414-CF41-B6A4-77A595CDEAB0}"/>
              </a:ext>
            </a:extLst>
          </p:cNvPr>
          <p:cNvSpPr/>
          <p:nvPr/>
        </p:nvSpPr>
        <p:spPr>
          <a:xfrm>
            <a:off x="1894252" y="26650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1690DAE-C369-B441-8431-207765667282}"/>
              </a:ext>
            </a:extLst>
          </p:cNvPr>
          <p:cNvSpPr/>
          <p:nvPr/>
        </p:nvSpPr>
        <p:spPr>
          <a:xfrm>
            <a:off x="2046652" y="28174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6FB486C-56A6-2F41-A692-6BEC5A33264D}"/>
              </a:ext>
            </a:extLst>
          </p:cNvPr>
          <p:cNvSpPr/>
          <p:nvPr/>
        </p:nvSpPr>
        <p:spPr>
          <a:xfrm>
            <a:off x="1430125" y="222961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E8C2733-C84F-AE4F-99DE-3C1679CF0322}"/>
              </a:ext>
            </a:extLst>
          </p:cNvPr>
          <p:cNvSpPr/>
          <p:nvPr/>
        </p:nvSpPr>
        <p:spPr>
          <a:xfrm>
            <a:off x="1474655" y="194856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15495BD-E3D0-7441-BABF-6A97167AF47E}"/>
              </a:ext>
            </a:extLst>
          </p:cNvPr>
          <p:cNvSpPr/>
          <p:nvPr/>
        </p:nvSpPr>
        <p:spPr>
          <a:xfrm>
            <a:off x="1779455" y="225336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08F46E3-52FC-614B-9516-7E8D8AD3561C}"/>
              </a:ext>
            </a:extLst>
          </p:cNvPr>
          <p:cNvSpPr/>
          <p:nvPr/>
        </p:nvSpPr>
        <p:spPr>
          <a:xfrm>
            <a:off x="1931855" y="240576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76A4E1D-0EB9-A848-BF24-77E2799C89F0}"/>
              </a:ext>
            </a:extLst>
          </p:cNvPr>
          <p:cNvSpPr/>
          <p:nvPr/>
        </p:nvSpPr>
        <p:spPr>
          <a:xfrm>
            <a:off x="2084255" y="255816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FFCFE92-9BA9-BF4A-8DBE-271132B48258}"/>
              </a:ext>
            </a:extLst>
          </p:cNvPr>
          <p:cNvSpPr/>
          <p:nvPr/>
        </p:nvSpPr>
        <p:spPr>
          <a:xfrm>
            <a:off x="1620128" y="212273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32F00B3-A83E-0E4D-84F2-30EF1DE42A85}"/>
              </a:ext>
            </a:extLst>
          </p:cNvPr>
          <p:cNvSpPr/>
          <p:nvPr/>
        </p:nvSpPr>
        <p:spPr>
          <a:xfrm>
            <a:off x="2040713" y="1908978"/>
            <a:ext cx="1816925" cy="16150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3192272-0CD9-D342-9343-989599710DE4}"/>
              </a:ext>
            </a:extLst>
          </p:cNvPr>
          <p:cNvSpPr/>
          <p:nvPr/>
        </p:nvSpPr>
        <p:spPr>
          <a:xfrm>
            <a:off x="2420724" y="21702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401D19A-C854-484F-90E5-29E81CA485E7}"/>
              </a:ext>
            </a:extLst>
          </p:cNvPr>
          <p:cNvSpPr/>
          <p:nvPr/>
        </p:nvSpPr>
        <p:spPr>
          <a:xfrm>
            <a:off x="2573124" y="2322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B3F1AA9-8918-F641-BA72-9DC117BA6A35}"/>
              </a:ext>
            </a:extLst>
          </p:cNvPr>
          <p:cNvSpPr/>
          <p:nvPr/>
        </p:nvSpPr>
        <p:spPr>
          <a:xfrm>
            <a:off x="2877924" y="26274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18B91EA-50ED-3A45-960F-66B0EE55520A}"/>
              </a:ext>
            </a:extLst>
          </p:cNvPr>
          <p:cNvSpPr/>
          <p:nvPr/>
        </p:nvSpPr>
        <p:spPr>
          <a:xfrm>
            <a:off x="3030324" y="27798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F190F2D-04BB-E14E-920C-6F2D0BC0E0A1}"/>
              </a:ext>
            </a:extLst>
          </p:cNvPr>
          <p:cNvSpPr/>
          <p:nvPr/>
        </p:nvSpPr>
        <p:spPr>
          <a:xfrm>
            <a:off x="3182724" y="29322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7578F58-8912-F74F-A396-9FE2BAB0B7CB}"/>
              </a:ext>
            </a:extLst>
          </p:cNvPr>
          <p:cNvSpPr/>
          <p:nvPr/>
        </p:nvSpPr>
        <p:spPr>
          <a:xfrm>
            <a:off x="3335124" y="3084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A5DFAA7-38C1-714E-BBA5-195B8CECF7DE}"/>
              </a:ext>
            </a:extLst>
          </p:cNvPr>
          <p:cNvSpPr/>
          <p:nvPr/>
        </p:nvSpPr>
        <p:spPr>
          <a:xfrm>
            <a:off x="3487524" y="246514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9B231EB-B631-1640-A4AF-6C37012ACEA0}"/>
              </a:ext>
            </a:extLst>
          </p:cNvPr>
          <p:cNvSpPr/>
          <p:nvPr/>
        </p:nvSpPr>
        <p:spPr>
          <a:xfrm>
            <a:off x="2718597" y="249680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E65DFF1-09DF-6D4F-8568-662E116FDFF8}"/>
              </a:ext>
            </a:extLst>
          </p:cNvPr>
          <p:cNvSpPr/>
          <p:nvPr/>
        </p:nvSpPr>
        <p:spPr>
          <a:xfrm>
            <a:off x="2913552" y="197429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287820D-0DC8-7D45-BA4D-A9990E332BE3}"/>
              </a:ext>
            </a:extLst>
          </p:cNvPr>
          <p:cNvSpPr/>
          <p:nvPr/>
        </p:nvSpPr>
        <p:spPr>
          <a:xfrm>
            <a:off x="3091682" y="208117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7954DDC-022A-824F-B217-D93CADED5D56}"/>
              </a:ext>
            </a:extLst>
          </p:cNvPr>
          <p:cNvSpPr/>
          <p:nvPr/>
        </p:nvSpPr>
        <p:spPr>
          <a:xfrm>
            <a:off x="2264366" y="2322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54F006F-1726-7745-B78B-50506B87E12B}"/>
              </a:ext>
            </a:extLst>
          </p:cNvPr>
          <p:cNvSpPr/>
          <p:nvPr/>
        </p:nvSpPr>
        <p:spPr>
          <a:xfrm>
            <a:off x="2416766" y="2475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2263B26-9660-6648-A8DE-013745734266}"/>
              </a:ext>
            </a:extLst>
          </p:cNvPr>
          <p:cNvSpPr/>
          <p:nvPr/>
        </p:nvSpPr>
        <p:spPr>
          <a:xfrm>
            <a:off x="2721566" y="27798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E9A080C-E18C-074E-A7B8-48095713B3AC}"/>
              </a:ext>
            </a:extLst>
          </p:cNvPr>
          <p:cNvSpPr/>
          <p:nvPr/>
        </p:nvSpPr>
        <p:spPr>
          <a:xfrm>
            <a:off x="2873966" y="29322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7B26D32-82F7-D244-8FFD-0B029C96D66F}"/>
              </a:ext>
            </a:extLst>
          </p:cNvPr>
          <p:cNvSpPr/>
          <p:nvPr/>
        </p:nvSpPr>
        <p:spPr>
          <a:xfrm>
            <a:off x="3026366" y="3084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F8E7463-8214-F541-9358-6078B838887C}"/>
              </a:ext>
            </a:extLst>
          </p:cNvPr>
          <p:cNvSpPr/>
          <p:nvPr/>
        </p:nvSpPr>
        <p:spPr>
          <a:xfrm>
            <a:off x="3178766" y="3237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8E60523-2D57-2243-9380-922AC44F3EEC}"/>
              </a:ext>
            </a:extLst>
          </p:cNvPr>
          <p:cNvSpPr/>
          <p:nvPr/>
        </p:nvSpPr>
        <p:spPr>
          <a:xfrm>
            <a:off x="2562239" y="264920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20CB177-0722-3D4F-AEAA-7B2CAB046D2B}"/>
              </a:ext>
            </a:extLst>
          </p:cNvPr>
          <p:cNvSpPr/>
          <p:nvPr/>
        </p:nvSpPr>
        <p:spPr>
          <a:xfrm>
            <a:off x="2048632" y="2475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B06AF59-2C7C-EA46-A7ED-5B7E98115B59}"/>
              </a:ext>
            </a:extLst>
          </p:cNvPr>
          <p:cNvSpPr/>
          <p:nvPr/>
        </p:nvSpPr>
        <p:spPr>
          <a:xfrm>
            <a:off x="2201032" y="26274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F456F57-88AE-6A4C-BA3B-A68B17C11564}"/>
              </a:ext>
            </a:extLst>
          </p:cNvPr>
          <p:cNvSpPr/>
          <p:nvPr/>
        </p:nvSpPr>
        <p:spPr>
          <a:xfrm>
            <a:off x="2505832" y="29322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2CA6F55-8D47-0B44-9D2E-D536D555F6BC}"/>
              </a:ext>
            </a:extLst>
          </p:cNvPr>
          <p:cNvSpPr/>
          <p:nvPr/>
        </p:nvSpPr>
        <p:spPr>
          <a:xfrm>
            <a:off x="2658232" y="3084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2F29B00-BAD2-3242-B669-A49DD7F5A398}"/>
              </a:ext>
            </a:extLst>
          </p:cNvPr>
          <p:cNvSpPr/>
          <p:nvPr/>
        </p:nvSpPr>
        <p:spPr>
          <a:xfrm>
            <a:off x="2810632" y="3237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9F4F0DE-F329-AE45-8C11-0F412666A185}"/>
              </a:ext>
            </a:extLst>
          </p:cNvPr>
          <p:cNvSpPr/>
          <p:nvPr/>
        </p:nvSpPr>
        <p:spPr>
          <a:xfrm>
            <a:off x="2963032" y="33894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4467D09-009C-5E42-A249-D90613E0E552}"/>
              </a:ext>
            </a:extLst>
          </p:cNvPr>
          <p:cNvSpPr/>
          <p:nvPr/>
        </p:nvSpPr>
        <p:spPr>
          <a:xfrm>
            <a:off x="2346505" y="280160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F284FBE-C6D5-394C-A2BE-69C520823438}"/>
              </a:ext>
            </a:extLst>
          </p:cNvPr>
          <p:cNvSpPr/>
          <p:nvPr/>
        </p:nvSpPr>
        <p:spPr>
          <a:xfrm>
            <a:off x="2092176" y="27798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A902617-D5B1-AD44-813F-C244A94487DD}"/>
              </a:ext>
            </a:extLst>
          </p:cNvPr>
          <p:cNvSpPr/>
          <p:nvPr/>
        </p:nvSpPr>
        <p:spPr>
          <a:xfrm>
            <a:off x="2396976" y="3084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BC9D69D-A8BF-2143-A7AA-BC637A38A0EC}"/>
              </a:ext>
            </a:extLst>
          </p:cNvPr>
          <p:cNvSpPr/>
          <p:nvPr/>
        </p:nvSpPr>
        <p:spPr>
          <a:xfrm>
            <a:off x="2549376" y="3237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6D7A8095-39A6-0C45-A255-5781CAF835FA}"/>
              </a:ext>
            </a:extLst>
          </p:cNvPr>
          <p:cNvSpPr/>
          <p:nvPr/>
        </p:nvSpPr>
        <p:spPr>
          <a:xfrm>
            <a:off x="2701776" y="33894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E721B89-0848-9E46-B991-EFBB48BAF01C}"/>
              </a:ext>
            </a:extLst>
          </p:cNvPr>
          <p:cNvSpPr/>
          <p:nvPr/>
        </p:nvSpPr>
        <p:spPr>
          <a:xfrm>
            <a:off x="2237649" y="295400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ED1408F-EBD6-0C44-AF9D-3C01A4089196}"/>
              </a:ext>
            </a:extLst>
          </p:cNvPr>
          <p:cNvSpPr/>
          <p:nvPr/>
        </p:nvSpPr>
        <p:spPr>
          <a:xfrm>
            <a:off x="2626564" y="20910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86F079F-A0EF-BD44-984A-E474E421F46C}"/>
              </a:ext>
            </a:extLst>
          </p:cNvPr>
          <p:cNvSpPr/>
          <p:nvPr/>
        </p:nvSpPr>
        <p:spPr>
          <a:xfrm>
            <a:off x="2778964" y="22434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B51E09A-F43E-D143-AF99-C268B97DB112}"/>
              </a:ext>
            </a:extLst>
          </p:cNvPr>
          <p:cNvSpPr/>
          <p:nvPr/>
        </p:nvSpPr>
        <p:spPr>
          <a:xfrm>
            <a:off x="3083764" y="25482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1767EFE-57A3-1440-9999-D5336ED716F9}"/>
              </a:ext>
            </a:extLst>
          </p:cNvPr>
          <p:cNvSpPr/>
          <p:nvPr/>
        </p:nvSpPr>
        <p:spPr>
          <a:xfrm>
            <a:off x="3236164" y="27006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301B9A5-D96F-3044-961A-91D532081004}"/>
              </a:ext>
            </a:extLst>
          </p:cNvPr>
          <p:cNvSpPr/>
          <p:nvPr/>
        </p:nvSpPr>
        <p:spPr>
          <a:xfrm>
            <a:off x="3388564" y="28530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F9FF9C2F-7A8C-564E-99A3-FA3C32983928}"/>
              </a:ext>
            </a:extLst>
          </p:cNvPr>
          <p:cNvSpPr/>
          <p:nvPr/>
        </p:nvSpPr>
        <p:spPr>
          <a:xfrm>
            <a:off x="3540964" y="30054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F44A526-0336-4846-89B0-A3D4F5EEB542}"/>
              </a:ext>
            </a:extLst>
          </p:cNvPr>
          <p:cNvSpPr/>
          <p:nvPr/>
        </p:nvSpPr>
        <p:spPr>
          <a:xfrm>
            <a:off x="2924437" y="241764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29A45D5-95F4-214B-BF09-FAC2CBDEE205}"/>
              </a:ext>
            </a:extLst>
          </p:cNvPr>
          <p:cNvSpPr/>
          <p:nvPr/>
        </p:nvSpPr>
        <p:spPr>
          <a:xfrm>
            <a:off x="2780945" y="19366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5DFA9AA-9E99-804C-8C24-2278A90E4101}"/>
              </a:ext>
            </a:extLst>
          </p:cNvPr>
          <p:cNvSpPr/>
          <p:nvPr/>
        </p:nvSpPr>
        <p:spPr>
          <a:xfrm>
            <a:off x="2933345" y="20890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38E462E-F3DA-EF4C-83A0-3A9C00590562}"/>
              </a:ext>
            </a:extLst>
          </p:cNvPr>
          <p:cNvSpPr/>
          <p:nvPr/>
        </p:nvSpPr>
        <p:spPr>
          <a:xfrm>
            <a:off x="3238145" y="23938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AFC18563-1171-7B4C-AAF6-1DA419C5F1A6}"/>
              </a:ext>
            </a:extLst>
          </p:cNvPr>
          <p:cNvSpPr/>
          <p:nvPr/>
        </p:nvSpPr>
        <p:spPr>
          <a:xfrm>
            <a:off x="3390545" y="25462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F009FB0-AEF2-9F4C-9B50-98F7437420DF}"/>
              </a:ext>
            </a:extLst>
          </p:cNvPr>
          <p:cNvSpPr/>
          <p:nvPr/>
        </p:nvSpPr>
        <p:spPr>
          <a:xfrm>
            <a:off x="3542945" y="26986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C151280-4F64-1D45-A978-EC1F9B8B61C7}"/>
              </a:ext>
            </a:extLst>
          </p:cNvPr>
          <p:cNvSpPr/>
          <p:nvPr/>
        </p:nvSpPr>
        <p:spPr>
          <a:xfrm>
            <a:off x="3695345" y="28510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676FF5A-5E9A-4C4D-B9D0-CB21CEBC001A}"/>
              </a:ext>
            </a:extLst>
          </p:cNvPr>
          <p:cNvSpPr/>
          <p:nvPr/>
        </p:nvSpPr>
        <p:spPr>
          <a:xfrm>
            <a:off x="3078818" y="226326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650B4F4-4E59-EB4F-991A-ECFEA58F3DA0}"/>
              </a:ext>
            </a:extLst>
          </p:cNvPr>
          <p:cNvSpPr/>
          <p:nvPr/>
        </p:nvSpPr>
        <p:spPr>
          <a:xfrm>
            <a:off x="3123348" y="198221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BB1BC69E-9E1F-E444-8508-F66024C203BD}"/>
              </a:ext>
            </a:extLst>
          </p:cNvPr>
          <p:cNvSpPr/>
          <p:nvPr/>
        </p:nvSpPr>
        <p:spPr>
          <a:xfrm>
            <a:off x="3428148" y="228701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61181796-0DE2-9F45-A8E9-05EC412189E3}"/>
              </a:ext>
            </a:extLst>
          </p:cNvPr>
          <p:cNvSpPr/>
          <p:nvPr/>
        </p:nvSpPr>
        <p:spPr>
          <a:xfrm>
            <a:off x="3580548" y="243941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3A16F9F8-0E72-3844-AE95-E9FD48F1B2E3}"/>
              </a:ext>
            </a:extLst>
          </p:cNvPr>
          <p:cNvSpPr/>
          <p:nvPr/>
        </p:nvSpPr>
        <p:spPr>
          <a:xfrm>
            <a:off x="3732948" y="259181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1F829B1F-0419-1E45-AB10-C683C72EAD71}"/>
              </a:ext>
            </a:extLst>
          </p:cNvPr>
          <p:cNvSpPr/>
          <p:nvPr/>
        </p:nvSpPr>
        <p:spPr>
          <a:xfrm>
            <a:off x="3268821" y="215638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BE05A87-C002-3B4F-87B2-B0635FF075E1}"/>
                  </a:ext>
                </a:extLst>
              </p:cNvPr>
              <p:cNvSpPr txBox="1"/>
              <p:nvPr/>
            </p:nvSpPr>
            <p:spPr>
              <a:xfrm>
                <a:off x="4272151" y="1690688"/>
                <a:ext cx="7741600" cy="298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Randomly select parameters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 {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For each point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∈[1,2,3..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400" dirty="0"/>
                  <a:t>For each cluster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∈[1,2,3…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sz="1400" dirty="0"/>
                  <a:t>Find out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1400" dirty="0"/>
              </a:p>
              <a:p>
                <a:pPr marL="1257300" lvl="2" indent="-342900">
                  <a:buFont typeface="+mj-lt"/>
                  <a:buAutoNum type="arabicPeriod"/>
                </a:pPr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1" dirty="0"/>
                  <a:t>Compute number of points assigned to each cluster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400" b="1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1" dirty="0"/>
                  <a:t>From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b="1" dirty="0"/>
                  <a:t>one can compute mixture ratio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sz="1400" b="1" i="0" smtClean="0">
                            <a:latin typeface="Cambria Math" panose="02040503050406030204" pitchFamily="18" charset="0"/>
                          </a:rPr>
                          <m:t>𝐣</m:t>
                        </m:r>
                      </m:sub>
                    </m:sSub>
                    <m:r>
                      <a:rPr lang="en-US" sz="1400" b="1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num>
                      <m:den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den>
                    </m:f>
                  </m:oMath>
                </a14:m>
                <a:endParaRPr lang="en-US" sz="1400" b="1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1" dirty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400" b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400" b="1" dirty="0"/>
                  <a:t>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  <m:sSup>
                          <m:sSup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e>
                    </m:nary>
                  </m:oMath>
                </a14:m>
                <a:endParaRPr lang="en-US" sz="1400" b="1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1" dirty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400" b="1" dirty="0"/>
                  <a:t>,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  <m:sSup>
                          <m:sSup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p>
                                    </m:sSup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  <m:t>𝝁</m:t>
                                        </m:r>
                                      </m:e>
                                      <m:sub>
                                        <m: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endParaRPr lang="en-US" sz="1400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BE05A87-C002-3B4F-87B2-B0635FF07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151" y="1690688"/>
                <a:ext cx="7741600" cy="2981970"/>
              </a:xfrm>
              <a:prstGeom prst="rect">
                <a:avLst/>
              </a:prstGeom>
              <a:blipFill>
                <a:blip r:embed="rId2"/>
                <a:stretch>
                  <a:fillRect l="-164" b="-4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03DF75E7-734D-9D4D-B10B-91D45C470885}"/>
              </a:ext>
            </a:extLst>
          </p:cNvPr>
          <p:cNvSpPr/>
          <p:nvPr/>
        </p:nvSpPr>
        <p:spPr>
          <a:xfrm>
            <a:off x="9768326" y="2656297"/>
            <a:ext cx="683803" cy="2149619"/>
          </a:xfrm>
          <a:prstGeom prst="rightBrace">
            <a:avLst>
              <a:gd name="adj1" fmla="val 39459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F495405-5B7C-144C-99E5-A06BDBE9961A}"/>
              </a:ext>
            </a:extLst>
          </p:cNvPr>
          <p:cNvSpPr txBox="1"/>
          <p:nvPr/>
        </p:nvSpPr>
        <p:spPr>
          <a:xfrm>
            <a:off x="10452129" y="3524022"/>
            <a:ext cx="1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 Step</a:t>
            </a:r>
          </a:p>
        </p:txBody>
      </p:sp>
    </p:spTree>
    <p:extLst>
      <p:ext uri="{BB962C8B-B14F-4D97-AF65-F5344CB8AC3E}">
        <p14:creationId xmlns:p14="http://schemas.microsoft.com/office/powerpoint/2010/main" val="1580743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FEB56-DAE3-5542-B07E-01BC66CAC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 Algorithm: Overview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6594FC-71A1-1A4A-9F24-D428D4C7E357}"/>
              </a:ext>
            </a:extLst>
          </p:cNvPr>
          <p:cNvSpPr/>
          <p:nvPr/>
        </p:nvSpPr>
        <p:spPr>
          <a:xfrm>
            <a:off x="392020" y="1875331"/>
            <a:ext cx="1816925" cy="16150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DE6538-F0E0-084C-8DFF-802918C6716B}"/>
              </a:ext>
            </a:extLst>
          </p:cNvPr>
          <p:cNvSpPr/>
          <p:nvPr/>
        </p:nvSpPr>
        <p:spPr>
          <a:xfrm>
            <a:off x="772031" y="21365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33795-2A90-4B44-9837-ACFA2C63C0EE}"/>
              </a:ext>
            </a:extLst>
          </p:cNvPr>
          <p:cNvSpPr/>
          <p:nvPr/>
        </p:nvSpPr>
        <p:spPr>
          <a:xfrm>
            <a:off x="924431" y="2288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43D7C0C-81B6-2244-9297-BA1D9B504DC6}"/>
              </a:ext>
            </a:extLst>
          </p:cNvPr>
          <p:cNvSpPr/>
          <p:nvPr/>
        </p:nvSpPr>
        <p:spPr>
          <a:xfrm>
            <a:off x="1229231" y="25937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A360E0-C398-4A44-B8FA-1BBE2C6052AD}"/>
              </a:ext>
            </a:extLst>
          </p:cNvPr>
          <p:cNvSpPr/>
          <p:nvPr/>
        </p:nvSpPr>
        <p:spPr>
          <a:xfrm>
            <a:off x="1381631" y="27461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2C1ABA-7CB0-7344-B548-930443CCC8A9}"/>
              </a:ext>
            </a:extLst>
          </p:cNvPr>
          <p:cNvSpPr/>
          <p:nvPr/>
        </p:nvSpPr>
        <p:spPr>
          <a:xfrm>
            <a:off x="1534031" y="28985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1173FA0-9230-CD44-888B-610AD38F09F7}"/>
              </a:ext>
            </a:extLst>
          </p:cNvPr>
          <p:cNvSpPr/>
          <p:nvPr/>
        </p:nvSpPr>
        <p:spPr>
          <a:xfrm>
            <a:off x="1686431" y="3050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7477CE6-298F-F649-9E3F-B91DCF3BE581}"/>
              </a:ext>
            </a:extLst>
          </p:cNvPr>
          <p:cNvSpPr/>
          <p:nvPr/>
        </p:nvSpPr>
        <p:spPr>
          <a:xfrm>
            <a:off x="1838831" y="243149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98FE798-FB9E-3949-A89B-2E0CE9D32951}"/>
              </a:ext>
            </a:extLst>
          </p:cNvPr>
          <p:cNvSpPr/>
          <p:nvPr/>
        </p:nvSpPr>
        <p:spPr>
          <a:xfrm>
            <a:off x="1069904" y="246316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4D0661A-64DF-2545-8A19-B4AEFFC2B460}"/>
              </a:ext>
            </a:extLst>
          </p:cNvPr>
          <p:cNvSpPr/>
          <p:nvPr/>
        </p:nvSpPr>
        <p:spPr>
          <a:xfrm>
            <a:off x="1264859" y="194064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A86D9F-294F-F148-BECB-8AE3348F7A53}"/>
              </a:ext>
            </a:extLst>
          </p:cNvPr>
          <p:cNvSpPr/>
          <p:nvPr/>
        </p:nvSpPr>
        <p:spPr>
          <a:xfrm>
            <a:off x="1442989" y="204752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B213C94-062A-D54B-A715-C2FC70D948D5}"/>
              </a:ext>
            </a:extLst>
          </p:cNvPr>
          <p:cNvSpPr/>
          <p:nvPr/>
        </p:nvSpPr>
        <p:spPr>
          <a:xfrm>
            <a:off x="615673" y="2288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9CEB50-95B0-6741-BD1F-0C5D57F4514A}"/>
              </a:ext>
            </a:extLst>
          </p:cNvPr>
          <p:cNvSpPr/>
          <p:nvPr/>
        </p:nvSpPr>
        <p:spPr>
          <a:xfrm>
            <a:off x="768073" y="2441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0B5472F-114D-4C4F-BAA9-E50000A245E5}"/>
              </a:ext>
            </a:extLst>
          </p:cNvPr>
          <p:cNvSpPr/>
          <p:nvPr/>
        </p:nvSpPr>
        <p:spPr>
          <a:xfrm>
            <a:off x="1072873" y="27461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EFAD090-9977-0E4A-A50B-FE44F8490E60}"/>
              </a:ext>
            </a:extLst>
          </p:cNvPr>
          <p:cNvSpPr/>
          <p:nvPr/>
        </p:nvSpPr>
        <p:spPr>
          <a:xfrm>
            <a:off x="1225273" y="28985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D5672C-5126-1D40-9BE5-32CAA3296461}"/>
              </a:ext>
            </a:extLst>
          </p:cNvPr>
          <p:cNvSpPr/>
          <p:nvPr/>
        </p:nvSpPr>
        <p:spPr>
          <a:xfrm>
            <a:off x="1377673" y="3050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9907EB5-E51B-5F45-830E-5D305CA694D2}"/>
              </a:ext>
            </a:extLst>
          </p:cNvPr>
          <p:cNvSpPr/>
          <p:nvPr/>
        </p:nvSpPr>
        <p:spPr>
          <a:xfrm>
            <a:off x="1530073" y="3203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0ED4664-E36A-ED4C-855E-42044AC3E81B}"/>
              </a:ext>
            </a:extLst>
          </p:cNvPr>
          <p:cNvSpPr/>
          <p:nvPr/>
        </p:nvSpPr>
        <p:spPr>
          <a:xfrm>
            <a:off x="913546" y="261556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3BB5600-DE76-6A4E-99EF-041FF55320F6}"/>
              </a:ext>
            </a:extLst>
          </p:cNvPr>
          <p:cNvSpPr/>
          <p:nvPr/>
        </p:nvSpPr>
        <p:spPr>
          <a:xfrm>
            <a:off x="399939" y="2441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C65D35B-0AE8-1F4B-84AF-EDB00383EF98}"/>
              </a:ext>
            </a:extLst>
          </p:cNvPr>
          <p:cNvSpPr/>
          <p:nvPr/>
        </p:nvSpPr>
        <p:spPr>
          <a:xfrm>
            <a:off x="552339" y="25937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0B9E6C5-5F4C-044C-9DB1-85ECC0DC9FCB}"/>
              </a:ext>
            </a:extLst>
          </p:cNvPr>
          <p:cNvSpPr/>
          <p:nvPr/>
        </p:nvSpPr>
        <p:spPr>
          <a:xfrm>
            <a:off x="857139" y="28985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834FBA6-372B-2F41-A278-1D3F5A654F00}"/>
              </a:ext>
            </a:extLst>
          </p:cNvPr>
          <p:cNvSpPr/>
          <p:nvPr/>
        </p:nvSpPr>
        <p:spPr>
          <a:xfrm>
            <a:off x="1009539" y="3050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4F11BCF-B3B2-BB48-A10B-34E0A0B4F10F}"/>
              </a:ext>
            </a:extLst>
          </p:cNvPr>
          <p:cNvSpPr/>
          <p:nvPr/>
        </p:nvSpPr>
        <p:spPr>
          <a:xfrm>
            <a:off x="1161939" y="3203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42D8C2D-64C1-4442-9800-20F942DD80A2}"/>
              </a:ext>
            </a:extLst>
          </p:cNvPr>
          <p:cNvSpPr/>
          <p:nvPr/>
        </p:nvSpPr>
        <p:spPr>
          <a:xfrm>
            <a:off x="1314339" y="33557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8CF2F79-647B-614E-805B-DF40AD988A43}"/>
              </a:ext>
            </a:extLst>
          </p:cNvPr>
          <p:cNvSpPr/>
          <p:nvPr/>
        </p:nvSpPr>
        <p:spPr>
          <a:xfrm>
            <a:off x="697812" y="276796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A19D4AA-CC16-2743-A757-FEA3960B7BCE}"/>
              </a:ext>
            </a:extLst>
          </p:cNvPr>
          <p:cNvSpPr/>
          <p:nvPr/>
        </p:nvSpPr>
        <p:spPr>
          <a:xfrm>
            <a:off x="443483" y="27461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47B133F-F2DE-ED4F-9373-A86521974FB9}"/>
              </a:ext>
            </a:extLst>
          </p:cNvPr>
          <p:cNvSpPr/>
          <p:nvPr/>
        </p:nvSpPr>
        <p:spPr>
          <a:xfrm>
            <a:off x="748283" y="3050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23B5926-C88D-C74E-AD21-A0C4C6A57CA9}"/>
              </a:ext>
            </a:extLst>
          </p:cNvPr>
          <p:cNvSpPr/>
          <p:nvPr/>
        </p:nvSpPr>
        <p:spPr>
          <a:xfrm>
            <a:off x="900683" y="3203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48507DA-5C6D-284E-BC68-175E8D99DAE2}"/>
              </a:ext>
            </a:extLst>
          </p:cNvPr>
          <p:cNvSpPr/>
          <p:nvPr/>
        </p:nvSpPr>
        <p:spPr>
          <a:xfrm>
            <a:off x="1053083" y="33557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D062DA9-5B19-CA49-A44D-27278D6C33BF}"/>
              </a:ext>
            </a:extLst>
          </p:cNvPr>
          <p:cNvSpPr/>
          <p:nvPr/>
        </p:nvSpPr>
        <p:spPr>
          <a:xfrm>
            <a:off x="588956" y="292036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E239DD6-C23A-D249-B225-94F106A69236}"/>
              </a:ext>
            </a:extLst>
          </p:cNvPr>
          <p:cNvSpPr/>
          <p:nvPr/>
        </p:nvSpPr>
        <p:spPr>
          <a:xfrm>
            <a:off x="977871" y="20574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60017F9-5F12-734C-9601-AB4705AB013D}"/>
              </a:ext>
            </a:extLst>
          </p:cNvPr>
          <p:cNvSpPr/>
          <p:nvPr/>
        </p:nvSpPr>
        <p:spPr>
          <a:xfrm>
            <a:off x="1130271" y="22098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27D9F2A-B1D4-2B4D-9AC9-B5B68796C065}"/>
              </a:ext>
            </a:extLst>
          </p:cNvPr>
          <p:cNvSpPr/>
          <p:nvPr/>
        </p:nvSpPr>
        <p:spPr>
          <a:xfrm>
            <a:off x="1435071" y="25146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735B96E-D1CF-FC44-978D-A4C52DA35DA3}"/>
              </a:ext>
            </a:extLst>
          </p:cNvPr>
          <p:cNvSpPr/>
          <p:nvPr/>
        </p:nvSpPr>
        <p:spPr>
          <a:xfrm>
            <a:off x="1587471" y="26670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8E307CA-E726-AA42-AD62-D60CDC55DB07}"/>
              </a:ext>
            </a:extLst>
          </p:cNvPr>
          <p:cNvSpPr/>
          <p:nvPr/>
        </p:nvSpPr>
        <p:spPr>
          <a:xfrm>
            <a:off x="1739871" y="28194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B8B72BB-4B62-1A46-AB10-057EAF5A0C35}"/>
              </a:ext>
            </a:extLst>
          </p:cNvPr>
          <p:cNvSpPr/>
          <p:nvPr/>
        </p:nvSpPr>
        <p:spPr>
          <a:xfrm>
            <a:off x="1892271" y="29718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AC5E5E6-F55D-7248-8AFC-AC9A521F3B5B}"/>
              </a:ext>
            </a:extLst>
          </p:cNvPr>
          <p:cNvSpPr/>
          <p:nvPr/>
        </p:nvSpPr>
        <p:spPr>
          <a:xfrm>
            <a:off x="1275744" y="238399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3E27CDB-BE67-044C-9E64-405707A6BA72}"/>
              </a:ext>
            </a:extLst>
          </p:cNvPr>
          <p:cNvSpPr/>
          <p:nvPr/>
        </p:nvSpPr>
        <p:spPr>
          <a:xfrm>
            <a:off x="1132252" y="19030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5A1876E-9283-B54B-8E3E-0E7674AEAD52}"/>
              </a:ext>
            </a:extLst>
          </p:cNvPr>
          <p:cNvSpPr/>
          <p:nvPr/>
        </p:nvSpPr>
        <p:spPr>
          <a:xfrm>
            <a:off x="1284652" y="20554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CEF9E6D-D609-734A-8577-0C45F3718819}"/>
              </a:ext>
            </a:extLst>
          </p:cNvPr>
          <p:cNvSpPr/>
          <p:nvPr/>
        </p:nvSpPr>
        <p:spPr>
          <a:xfrm>
            <a:off x="1589452" y="23602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3EC6E2A-794B-2F47-B9B9-5B2E60619A74}"/>
              </a:ext>
            </a:extLst>
          </p:cNvPr>
          <p:cNvSpPr/>
          <p:nvPr/>
        </p:nvSpPr>
        <p:spPr>
          <a:xfrm>
            <a:off x="1741852" y="25126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566132E-C414-CF41-B6A4-77A595CDEAB0}"/>
              </a:ext>
            </a:extLst>
          </p:cNvPr>
          <p:cNvSpPr/>
          <p:nvPr/>
        </p:nvSpPr>
        <p:spPr>
          <a:xfrm>
            <a:off x="1894252" y="26650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1690DAE-C369-B441-8431-207765667282}"/>
              </a:ext>
            </a:extLst>
          </p:cNvPr>
          <p:cNvSpPr/>
          <p:nvPr/>
        </p:nvSpPr>
        <p:spPr>
          <a:xfrm>
            <a:off x="2046652" y="28174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6FB486C-56A6-2F41-A692-6BEC5A33264D}"/>
              </a:ext>
            </a:extLst>
          </p:cNvPr>
          <p:cNvSpPr/>
          <p:nvPr/>
        </p:nvSpPr>
        <p:spPr>
          <a:xfrm>
            <a:off x="1430125" y="222961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E8C2733-C84F-AE4F-99DE-3C1679CF0322}"/>
              </a:ext>
            </a:extLst>
          </p:cNvPr>
          <p:cNvSpPr/>
          <p:nvPr/>
        </p:nvSpPr>
        <p:spPr>
          <a:xfrm>
            <a:off x="1474655" y="194856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15495BD-E3D0-7441-BABF-6A97167AF47E}"/>
              </a:ext>
            </a:extLst>
          </p:cNvPr>
          <p:cNvSpPr/>
          <p:nvPr/>
        </p:nvSpPr>
        <p:spPr>
          <a:xfrm>
            <a:off x="1779455" y="225336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08F46E3-52FC-614B-9516-7E8D8AD3561C}"/>
              </a:ext>
            </a:extLst>
          </p:cNvPr>
          <p:cNvSpPr/>
          <p:nvPr/>
        </p:nvSpPr>
        <p:spPr>
          <a:xfrm>
            <a:off x="1931855" y="240576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76A4E1D-0EB9-A848-BF24-77E2799C89F0}"/>
              </a:ext>
            </a:extLst>
          </p:cNvPr>
          <p:cNvSpPr/>
          <p:nvPr/>
        </p:nvSpPr>
        <p:spPr>
          <a:xfrm>
            <a:off x="2084255" y="255816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FFCFE92-9BA9-BF4A-8DBE-271132B48258}"/>
              </a:ext>
            </a:extLst>
          </p:cNvPr>
          <p:cNvSpPr/>
          <p:nvPr/>
        </p:nvSpPr>
        <p:spPr>
          <a:xfrm>
            <a:off x="1620128" y="212273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32F00B3-A83E-0E4D-84F2-30EF1DE42A85}"/>
              </a:ext>
            </a:extLst>
          </p:cNvPr>
          <p:cNvSpPr/>
          <p:nvPr/>
        </p:nvSpPr>
        <p:spPr>
          <a:xfrm>
            <a:off x="2040713" y="1908978"/>
            <a:ext cx="1816925" cy="16150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3192272-0CD9-D342-9343-989599710DE4}"/>
              </a:ext>
            </a:extLst>
          </p:cNvPr>
          <p:cNvSpPr/>
          <p:nvPr/>
        </p:nvSpPr>
        <p:spPr>
          <a:xfrm>
            <a:off x="2420724" y="21702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401D19A-C854-484F-90E5-29E81CA485E7}"/>
              </a:ext>
            </a:extLst>
          </p:cNvPr>
          <p:cNvSpPr/>
          <p:nvPr/>
        </p:nvSpPr>
        <p:spPr>
          <a:xfrm>
            <a:off x="2573124" y="2322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B3F1AA9-8918-F641-BA72-9DC117BA6A35}"/>
              </a:ext>
            </a:extLst>
          </p:cNvPr>
          <p:cNvSpPr/>
          <p:nvPr/>
        </p:nvSpPr>
        <p:spPr>
          <a:xfrm>
            <a:off x="2877924" y="26274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18B91EA-50ED-3A45-960F-66B0EE55520A}"/>
              </a:ext>
            </a:extLst>
          </p:cNvPr>
          <p:cNvSpPr/>
          <p:nvPr/>
        </p:nvSpPr>
        <p:spPr>
          <a:xfrm>
            <a:off x="3030324" y="27798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F190F2D-04BB-E14E-920C-6F2D0BC0E0A1}"/>
              </a:ext>
            </a:extLst>
          </p:cNvPr>
          <p:cNvSpPr/>
          <p:nvPr/>
        </p:nvSpPr>
        <p:spPr>
          <a:xfrm>
            <a:off x="3182724" y="29322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7578F58-8912-F74F-A396-9FE2BAB0B7CB}"/>
              </a:ext>
            </a:extLst>
          </p:cNvPr>
          <p:cNvSpPr/>
          <p:nvPr/>
        </p:nvSpPr>
        <p:spPr>
          <a:xfrm>
            <a:off x="3335124" y="3084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A5DFAA7-38C1-714E-BBA5-195B8CECF7DE}"/>
              </a:ext>
            </a:extLst>
          </p:cNvPr>
          <p:cNvSpPr/>
          <p:nvPr/>
        </p:nvSpPr>
        <p:spPr>
          <a:xfrm>
            <a:off x="3487524" y="246514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9B231EB-B631-1640-A4AF-6C37012ACEA0}"/>
              </a:ext>
            </a:extLst>
          </p:cNvPr>
          <p:cNvSpPr/>
          <p:nvPr/>
        </p:nvSpPr>
        <p:spPr>
          <a:xfrm>
            <a:off x="2718597" y="249680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E65DFF1-09DF-6D4F-8568-662E116FDFF8}"/>
              </a:ext>
            </a:extLst>
          </p:cNvPr>
          <p:cNvSpPr/>
          <p:nvPr/>
        </p:nvSpPr>
        <p:spPr>
          <a:xfrm>
            <a:off x="2913552" y="197429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287820D-0DC8-7D45-BA4D-A9990E332BE3}"/>
              </a:ext>
            </a:extLst>
          </p:cNvPr>
          <p:cNvSpPr/>
          <p:nvPr/>
        </p:nvSpPr>
        <p:spPr>
          <a:xfrm>
            <a:off x="3091682" y="208117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7954DDC-022A-824F-B217-D93CADED5D56}"/>
              </a:ext>
            </a:extLst>
          </p:cNvPr>
          <p:cNvSpPr/>
          <p:nvPr/>
        </p:nvSpPr>
        <p:spPr>
          <a:xfrm>
            <a:off x="2264366" y="2322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54F006F-1726-7745-B78B-50506B87E12B}"/>
              </a:ext>
            </a:extLst>
          </p:cNvPr>
          <p:cNvSpPr/>
          <p:nvPr/>
        </p:nvSpPr>
        <p:spPr>
          <a:xfrm>
            <a:off x="2416766" y="2475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2263B26-9660-6648-A8DE-013745734266}"/>
              </a:ext>
            </a:extLst>
          </p:cNvPr>
          <p:cNvSpPr/>
          <p:nvPr/>
        </p:nvSpPr>
        <p:spPr>
          <a:xfrm>
            <a:off x="2721566" y="27798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E9A080C-E18C-074E-A7B8-48095713B3AC}"/>
              </a:ext>
            </a:extLst>
          </p:cNvPr>
          <p:cNvSpPr/>
          <p:nvPr/>
        </p:nvSpPr>
        <p:spPr>
          <a:xfrm>
            <a:off x="2873966" y="29322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7B26D32-82F7-D244-8FFD-0B029C96D66F}"/>
              </a:ext>
            </a:extLst>
          </p:cNvPr>
          <p:cNvSpPr/>
          <p:nvPr/>
        </p:nvSpPr>
        <p:spPr>
          <a:xfrm>
            <a:off x="3026366" y="3084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F8E7463-8214-F541-9358-6078B838887C}"/>
              </a:ext>
            </a:extLst>
          </p:cNvPr>
          <p:cNvSpPr/>
          <p:nvPr/>
        </p:nvSpPr>
        <p:spPr>
          <a:xfrm>
            <a:off x="3178766" y="3237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8E60523-2D57-2243-9380-922AC44F3EEC}"/>
              </a:ext>
            </a:extLst>
          </p:cNvPr>
          <p:cNvSpPr/>
          <p:nvPr/>
        </p:nvSpPr>
        <p:spPr>
          <a:xfrm>
            <a:off x="2562239" y="264920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20CB177-0722-3D4F-AEAA-7B2CAB046D2B}"/>
              </a:ext>
            </a:extLst>
          </p:cNvPr>
          <p:cNvSpPr/>
          <p:nvPr/>
        </p:nvSpPr>
        <p:spPr>
          <a:xfrm>
            <a:off x="2048632" y="2475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B06AF59-2C7C-EA46-A7ED-5B7E98115B59}"/>
              </a:ext>
            </a:extLst>
          </p:cNvPr>
          <p:cNvSpPr/>
          <p:nvPr/>
        </p:nvSpPr>
        <p:spPr>
          <a:xfrm>
            <a:off x="2201032" y="26274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F456F57-88AE-6A4C-BA3B-A68B17C11564}"/>
              </a:ext>
            </a:extLst>
          </p:cNvPr>
          <p:cNvSpPr/>
          <p:nvPr/>
        </p:nvSpPr>
        <p:spPr>
          <a:xfrm>
            <a:off x="2505832" y="29322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2CA6F55-8D47-0B44-9D2E-D536D555F6BC}"/>
              </a:ext>
            </a:extLst>
          </p:cNvPr>
          <p:cNvSpPr/>
          <p:nvPr/>
        </p:nvSpPr>
        <p:spPr>
          <a:xfrm>
            <a:off x="2658232" y="3084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2F29B00-BAD2-3242-B669-A49DD7F5A398}"/>
              </a:ext>
            </a:extLst>
          </p:cNvPr>
          <p:cNvSpPr/>
          <p:nvPr/>
        </p:nvSpPr>
        <p:spPr>
          <a:xfrm>
            <a:off x="2810632" y="3237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9F4F0DE-F329-AE45-8C11-0F412666A185}"/>
              </a:ext>
            </a:extLst>
          </p:cNvPr>
          <p:cNvSpPr/>
          <p:nvPr/>
        </p:nvSpPr>
        <p:spPr>
          <a:xfrm>
            <a:off x="2963032" y="33894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4467D09-009C-5E42-A249-D90613E0E552}"/>
              </a:ext>
            </a:extLst>
          </p:cNvPr>
          <p:cNvSpPr/>
          <p:nvPr/>
        </p:nvSpPr>
        <p:spPr>
          <a:xfrm>
            <a:off x="2346505" y="280160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F284FBE-C6D5-394C-A2BE-69C520823438}"/>
              </a:ext>
            </a:extLst>
          </p:cNvPr>
          <p:cNvSpPr/>
          <p:nvPr/>
        </p:nvSpPr>
        <p:spPr>
          <a:xfrm>
            <a:off x="2092176" y="27798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A902617-D5B1-AD44-813F-C244A94487DD}"/>
              </a:ext>
            </a:extLst>
          </p:cNvPr>
          <p:cNvSpPr/>
          <p:nvPr/>
        </p:nvSpPr>
        <p:spPr>
          <a:xfrm>
            <a:off x="2396976" y="3084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BC9D69D-A8BF-2143-A7AA-BC637A38A0EC}"/>
              </a:ext>
            </a:extLst>
          </p:cNvPr>
          <p:cNvSpPr/>
          <p:nvPr/>
        </p:nvSpPr>
        <p:spPr>
          <a:xfrm>
            <a:off x="2549376" y="3237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6D7A8095-39A6-0C45-A255-5781CAF835FA}"/>
              </a:ext>
            </a:extLst>
          </p:cNvPr>
          <p:cNvSpPr/>
          <p:nvPr/>
        </p:nvSpPr>
        <p:spPr>
          <a:xfrm>
            <a:off x="2701776" y="33894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E721B89-0848-9E46-B991-EFBB48BAF01C}"/>
              </a:ext>
            </a:extLst>
          </p:cNvPr>
          <p:cNvSpPr/>
          <p:nvPr/>
        </p:nvSpPr>
        <p:spPr>
          <a:xfrm>
            <a:off x="2237649" y="295400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ED1408F-EBD6-0C44-AF9D-3C01A4089196}"/>
              </a:ext>
            </a:extLst>
          </p:cNvPr>
          <p:cNvSpPr/>
          <p:nvPr/>
        </p:nvSpPr>
        <p:spPr>
          <a:xfrm>
            <a:off x="2626564" y="20910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86F079F-A0EF-BD44-984A-E474E421F46C}"/>
              </a:ext>
            </a:extLst>
          </p:cNvPr>
          <p:cNvSpPr/>
          <p:nvPr/>
        </p:nvSpPr>
        <p:spPr>
          <a:xfrm>
            <a:off x="2778964" y="22434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B51E09A-F43E-D143-AF99-C268B97DB112}"/>
              </a:ext>
            </a:extLst>
          </p:cNvPr>
          <p:cNvSpPr/>
          <p:nvPr/>
        </p:nvSpPr>
        <p:spPr>
          <a:xfrm>
            <a:off x="3083764" y="25482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1767EFE-57A3-1440-9999-D5336ED716F9}"/>
              </a:ext>
            </a:extLst>
          </p:cNvPr>
          <p:cNvSpPr/>
          <p:nvPr/>
        </p:nvSpPr>
        <p:spPr>
          <a:xfrm>
            <a:off x="3236164" y="27006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301B9A5-D96F-3044-961A-91D532081004}"/>
              </a:ext>
            </a:extLst>
          </p:cNvPr>
          <p:cNvSpPr/>
          <p:nvPr/>
        </p:nvSpPr>
        <p:spPr>
          <a:xfrm>
            <a:off x="3388564" y="28530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F9FF9C2F-7A8C-564E-99A3-FA3C32983928}"/>
              </a:ext>
            </a:extLst>
          </p:cNvPr>
          <p:cNvSpPr/>
          <p:nvPr/>
        </p:nvSpPr>
        <p:spPr>
          <a:xfrm>
            <a:off x="3540964" y="30054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F44A526-0336-4846-89B0-A3D4F5EEB542}"/>
              </a:ext>
            </a:extLst>
          </p:cNvPr>
          <p:cNvSpPr/>
          <p:nvPr/>
        </p:nvSpPr>
        <p:spPr>
          <a:xfrm>
            <a:off x="2924437" y="241764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29A45D5-95F4-214B-BF09-FAC2CBDEE205}"/>
              </a:ext>
            </a:extLst>
          </p:cNvPr>
          <p:cNvSpPr/>
          <p:nvPr/>
        </p:nvSpPr>
        <p:spPr>
          <a:xfrm>
            <a:off x="2780945" y="19366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5DFA9AA-9E99-804C-8C24-2278A90E4101}"/>
              </a:ext>
            </a:extLst>
          </p:cNvPr>
          <p:cNvSpPr/>
          <p:nvPr/>
        </p:nvSpPr>
        <p:spPr>
          <a:xfrm>
            <a:off x="2933345" y="20890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38E462E-F3DA-EF4C-83A0-3A9C00590562}"/>
              </a:ext>
            </a:extLst>
          </p:cNvPr>
          <p:cNvSpPr/>
          <p:nvPr/>
        </p:nvSpPr>
        <p:spPr>
          <a:xfrm>
            <a:off x="3238145" y="23938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AFC18563-1171-7B4C-AAF6-1DA419C5F1A6}"/>
              </a:ext>
            </a:extLst>
          </p:cNvPr>
          <p:cNvSpPr/>
          <p:nvPr/>
        </p:nvSpPr>
        <p:spPr>
          <a:xfrm>
            <a:off x="3390545" y="25462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F009FB0-AEF2-9F4C-9B50-98F7437420DF}"/>
              </a:ext>
            </a:extLst>
          </p:cNvPr>
          <p:cNvSpPr/>
          <p:nvPr/>
        </p:nvSpPr>
        <p:spPr>
          <a:xfrm>
            <a:off x="3542945" y="26986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C151280-4F64-1D45-A978-EC1F9B8B61C7}"/>
              </a:ext>
            </a:extLst>
          </p:cNvPr>
          <p:cNvSpPr/>
          <p:nvPr/>
        </p:nvSpPr>
        <p:spPr>
          <a:xfrm>
            <a:off x="3695345" y="28510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676FF5A-5E9A-4C4D-B9D0-CB21CEBC001A}"/>
              </a:ext>
            </a:extLst>
          </p:cNvPr>
          <p:cNvSpPr/>
          <p:nvPr/>
        </p:nvSpPr>
        <p:spPr>
          <a:xfrm>
            <a:off x="3078818" y="226326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650B4F4-4E59-EB4F-991A-ECFEA58F3DA0}"/>
              </a:ext>
            </a:extLst>
          </p:cNvPr>
          <p:cNvSpPr/>
          <p:nvPr/>
        </p:nvSpPr>
        <p:spPr>
          <a:xfrm>
            <a:off x="3123348" y="198221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BB1BC69E-9E1F-E444-8508-F66024C203BD}"/>
              </a:ext>
            </a:extLst>
          </p:cNvPr>
          <p:cNvSpPr/>
          <p:nvPr/>
        </p:nvSpPr>
        <p:spPr>
          <a:xfrm>
            <a:off x="3428148" y="228701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61181796-0DE2-9F45-A8E9-05EC412189E3}"/>
              </a:ext>
            </a:extLst>
          </p:cNvPr>
          <p:cNvSpPr/>
          <p:nvPr/>
        </p:nvSpPr>
        <p:spPr>
          <a:xfrm>
            <a:off x="3580548" y="243941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3A16F9F8-0E72-3844-AE95-E9FD48F1B2E3}"/>
              </a:ext>
            </a:extLst>
          </p:cNvPr>
          <p:cNvSpPr/>
          <p:nvPr/>
        </p:nvSpPr>
        <p:spPr>
          <a:xfrm>
            <a:off x="3732948" y="259181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1F829B1F-0419-1E45-AB10-C683C72EAD71}"/>
              </a:ext>
            </a:extLst>
          </p:cNvPr>
          <p:cNvSpPr/>
          <p:nvPr/>
        </p:nvSpPr>
        <p:spPr>
          <a:xfrm>
            <a:off x="3268821" y="215638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BE05A87-C002-3B4F-87B2-B0635FF075E1}"/>
                  </a:ext>
                </a:extLst>
              </p:cNvPr>
              <p:cNvSpPr txBox="1"/>
              <p:nvPr/>
            </p:nvSpPr>
            <p:spPr>
              <a:xfrm>
                <a:off x="4272151" y="1690688"/>
                <a:ext cx="7741600" cy="298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Randomly select parameters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 {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For each point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∈[1,2,3..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400" dirty="0"/>
                  <a:t>For each cluster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∈[1,2,3…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sz="1400" dirty="0"/>
                  <a:t>Find out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1400" dirty="0"/>
              </a:p>
              <a:p>
                <a:pPr marL="1257300" lvl="2" indent="-342900">
                  <a:buFont typeface="+mj-lt"/>
                  <a:buAutoNum type="arabicPeriod"/>
                </a:pPr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1" dirty="0"/>
                  <a:t>Compute number of points assigned to each cluster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400" b="1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1" dirty="0"/>
                  <a:t>From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b="1" dirty="0"/>
                  <a:t>one can compute mixture ratio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sz="1400" b="1" i="0" smtClean="0">
                            <a:latin typeface="Cambria Math" panose="02040503050406030204" pitchFamily="18" charset="0"/>
                          </a:rPr>
                          <m:t>𝐣</m:t>
                        </m:r>
                      </m:sub>
                    </m:sSub>
                    <m:r>
                      <a:rPr lang="en-US" sz="1400" b="1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num>
                      <m:den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den>
                    </m:f>
                  </m:oMath>
                </a14:m>
                <a:endParaRPr lang="en-US" sz="1400" b="1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1" dirty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400" b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400" b="1" dirty="0"/>
                  <a:t>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  <m:sSup>
                          <m:sSup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e>
                    </m:nary>
                  </m:oMath>
                </a14:m>
                <a:endParaRPr lang="en-US" sz="1400" b="1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1" dirty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400" b="1" dirty="0"/>
                  <a:t>,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  <m:sSup>
                          <m:sSup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p>
                                    </m:sSup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  <m:t>𝝁</m:t>
                                        </m:r>
                                      </m:e>
                                      <m:sub>
                                        <m: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endParaRPr lang="en-US" sz="1400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BE05A87-C002-3B4F-87B2-B0635FF07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151" y="1690688"/>
                <a:ext cx="7741600" cy="2981970"/>
              </a:xfrm>
              <a:prstGeom prst="rect">
                <a:avLst/>
              </a:prstGeom>
              <a:blipFill>
                <a:blip r:embed="rId2"/>
                <a:stretch>
                  <a:fillRect l="-164" b="-4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03DF75E7-734D-9D4D-B10B-91D45C470885}"/>
              </a:ext>
            </a:extLst>
          </p:cNvPr>
          <p:cNvSpPr/>
          <p:nvPr/>
        </p:nvSpPr>
        <p:spPr>
          <a:xfrm>
            <a:off x="9768326" y="2656297"/>
            <a:ext cx="683803" cy="2149619"/>
          </a:xfrm>
          <a:prstGeom prst="rightBrace">
            <a:avLst>
              <a:gd name="adj1" fmla="val 39459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F495405-5B7C-144C-99E5-A06BDBE9961A}"/>
              </a:ext>
            </a:extLst>
          </p:cNvPr>
          <p:cNvSpPr txBox="1"/>
          <p:nvPr/>
        </p:nvSpPr>
        <p:spPr>
          <a:xfrm>
            <a:off x="10452129" y="3524022"/>
            <a:ext cx="1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 Step</a:t>
            </a:r>
          </a:p>
        </p:txBody>
      </p:sp>
      <p:sp>
        <p:nvSpPr>
          <p:cNvPr id="106" name="Right Brace 105">
            <a:extLst>
              <a:ext uri="{FF2B5EF4-FFF2-40B4-BE49-F238E27FC236}">
                <a16:creationId xmlns:a16="http://schemas.microsoft.com/office/drawing/2014/main" id="{F2875AEB-9793-7A43-968D-0D2C76AA3458}"/>
              </a:ext>
            </a:extLst>
          </p:cNvPr>
          <p:cNvSpPr/>
          <p:nvPr/>
        </p:nvSpPr>
        <p:spPr>
          <a:xfrm>
            <a:off x="7758427" y="1975952"/>
            <a:ext cx="549421" cy="875136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D6635AA-A76F-CB49-AF54-3745BE9C536C}"/>
              </a:ext>
            </a:extLst>
          </p:cNvPr>
          <p:cNvSpPr txBox="1"/>
          <p:nvPr/>
        </p:nvSpPr>
        <p:spPr>
          <a:xfrm>
            <a:off x="8335719" y="2240703"/>
            <a:ext cx="113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 Step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25A78-BA54-784F-8A8F-2133C3234D8D}"/>
              </a:ext>
            </a:extLst>
          </p:cNvPr>
          <p:cNvSpPr txBox="1"/>
          <p:nvPr/>
        </p:nvSpPr>
        <p:spPr>
          <a:xfrm>
            <a:off x="3570651" y="5263116"/>
            <a:ext cx="68067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Repeat E and M Steps alternately till convergence*. </a:t>
            </a:r>
            <a:r>
              <a:rPr lang="en-US" sz="1200" dirty="0"/>
              <a:t>(Very little change in parameter values or log likelihood from one iteration to another)</a:t>
            </a:r>
          </a:p>
        </p:txBody>
      </p:sp>
    </p:spTree>
    <p:extLst>
      <p:ext uri="{BB962C8B-B14F-4D97-AF65-F5344CB8AC3E}">
        <p14:creationId xmlns:p14="http://schemas.microsoft.com/office/powerpoint/2010/main" val="37524501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FEB56-DAE3-5542-B07E-01BC66CAC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 Algorithm: Overview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6594FC-71A1-1A4A-9F24-D428D4C7E357}"/>
              </a:ext>
            </a:extLst>
          </p:cNvPr>
          <p:cNvSpPr/>
          <p:nvPr/>
        </p:nvSpPr>
        <p:spPr>
          <a:xfrm>
            <a:off x="392020" y="1875331"/>
            <a:ext cx="1816925" cy="16150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DE6538-F0E0-084C-8DFF-802918C6716B}"/>
              </a:ext>
            </a:extLst>
          </p:cNvPr>
          <p:cNvSpPr/>
          <p:nvPr/>
        </p:nvSpPr>
        <p:spPr>
          <a:xfrm>
            <a:off x="772031" y="21365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33795-2A90-4B44-9837-ACFA2C63C0EE}"/>
              </a:ext>
            </a:extLst>
          </p:cNvPr>
          <p:cNvSpPr/>
          <p:nvPr/>
        </p:nvSpPr>
        <p:spPr>
          <a:xfrm>
            <a:off x="924431" y="2288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43D7C0C-81B6-2244-9297-BA1D9B504DC6}"/>
              </a:ext>
            </a:extLst>
          </p:cNvPr>
          <p:cNvSpPr/>
          <p:nvPr/>
        </p:nvSpPr>
        <p:spPr>
          <a:xfrm>
            <a:off x="1229231" y="25937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A360E0-C398-4A44-B8FA-1BBE2C6052AD}"/>
              </a:ext>
            </a:extLst>
          </p:cNvPr>
          <p:cNvSpPr/>
          <p:nvPr/>
        </p:nvSpPr>
        <p:spPr>
          <a:xfrm>
            <a:off x="1381631" y="27461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2C1ABA-7CB0-7344-B548-930443CCC8A9}"/>
              </a:ext>
            </a:extLst>
          </p:cNvPr>
          <p:cNvSpPr/>
          <p:nvPr/>
        </p:nvSpPr>
        <p:spPr>
          <a:xfrm>
            <a:off x="1534031" y="28985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1173FA0-9230-CD44-888B-610AD38F09F7}"/>
              </a:ext>
            </a:extLst>
          </p:cNvPr>
          <p:cNvSpPr/>
          <p:nvPr/>
        </p:nvSpPr>
        <p:spPr>
          <a:xfrm>
            <a:off x="1686431" y="3050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7477CE6-298F-F649-9E3F-B91DCF3BE581}"/>
              </a:ext>
            </a:extLst>
          </p:cNvPr>
          <p:cNvSpPr/>
          <p:nvPr/>
        </p:nvSpPr>
        <p:spPr>
          <a:xfrm>
            <a:off x="1838831" y="243149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98FE798-FB9E-3949-A89B-2E0CE9D32951}"/>
              </a:ext>
            </a:extLst>
          </p:cNvPr>
          <p:cNvSpPr/>
          <p:nvPr/>
        </p:nvSpPr>
        <p:spPr>
          <a:xfrm>
            <a:off x="1069904" y="246316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4D0661A-64DF-2545-8A19-B4AEFFC2B460}"/>
              </a:ext>
            </a:extLst>
          </p:cNvPr>
          <p:cNvSpPr/>
          <p:nvPr/>
        </p:nvSpPr>
        <p:spPr>
          <a:xfrm>
            <a:off x="1264859" y="194064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A86D9F-294F-F148-BECB-8AE3348F7A53}"/>
              </a:ext>
            </a:extLst>
          </p:cNvPr>
          <p:cNvSpPr/>
          <p:nvPr/>
        </p:nvSpPr>
        <p:spPr>
          <a:xfrm>
            <a:off x="1442989" y="204752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B213C94-062A-D54B-A715-C2FC70D948D5}"/>
              </a:ext>
            </a:extLst>
          </p:cNvPr>
          <p:cNvSpPr/>
          <p:nvPr/>
        </p:nvSpPr>
        <p:spPr>
          <a:xfrm>
            <a:off x="615673" y="2288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9CEB50-95B0-6741-BD1F-0C5D57F4514A}"/>
              </a:ext>
            </a:extLst>
          </p:cNvPr>
          <p:cNvSpPr/>
          <p:nvPr/>
        </p:nvSpPr>
        <p:spPr>
          <a:xfrm>
            <a:off x="768073" y="2441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0B5472F-114D-4C4F-BAA9-E50000A245E5}"/>
              </a:ext>
            </a:extLst>
          </p:cNvPr>
          <p:cNvSpPr/>
          <p:nvPr/>
        </p:nvSpPr>
        <p:spPr>
          <a:xfrm>
            <a:off x="1072873" y="27461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EFAD090-9977-0E4A-A50B-FE44F8490E60}"/>
              </a:ext>
            </a:extLst>
          </p:cNvPr>
          <p:cNvSpPr/>
          <p:nvPr/>
        </p:nvSpPr>
        <p:spPr>
          <a:xfrm>
            <a:off x="1225273" y="28985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D5672C-5126-1D40-9BE5-32CAA3296461}"/>
              </a:ext>
            </a:extLst>
          </p:cNvPr>
          <p:cNvSpPr/>
          <p:nvPr/>
        </p:nvSpPr>
        <p:spPr>
          <a:xfrm>
            <a:off x="1377673" y="3050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9907EB5-E51B-5F45-830E-5D305CA694D2}"/>
              </a:ext>
            </a:extLst>
          </p:cNvPr>
          <p:cNvSpPr/>
          <p:nvPr/>
        </p:nvSpPr>
        <p:spPr>
          <a:xfrm>
            <a:off x="1530073" y="3203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0ED4664-E36A-ED4C-855E-42044AC3E81B}"/>
              </a:ext>
            </a:extLst>
          </p:cNvPr>
          <p:cNvSpPr/>
          <p:nvPr/>
        </p:nvSpPr>
        <p:spPr>
          <a:xfrm>
            <a:off x="913546" y="261556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3BB5600-DE76-6A4E-99EF-041FF55320F6}"/>
              </a:ext>
            </a:extLst>
          </p:cNvPr>
          <p:cNvSpPr/>
          <p:nvPr/>
        </p:nvSpPr>
        <p:spPr>
          <a:xfrm>
            <a:off x="399939" y="2441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C65D35B-0AE8-1F4B-84AF-EDB00383EF98}"/>
              </a:ext>
            </a:extLst>
          </p:cNvPr>
          <p:cNvSpPr/>
          <p:nvPr/>
        </p:nvSpPr>
        <p:spPr>
          <a:xfrm>
            <a:off x="552339" y="25937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0B9E6C5-5F4C-044C-9DB1-85ECC0DC9FCB}"/>
              </a:ext>
            </a:extLst>
          </p:cNvPr>
          <p:cNvSpPr/>
          <p:nvPr/>
        </p:nvSpPr>
        <p:spPr>
          <a:xfrm>
            <a:off x="857139" y="28985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834FBA6-372B-2F41-A278-1D3F5A654F00}"/>
              </a:ext>
            </a:extLst>
          </p:cNvPr>
          <p:cNvSpPr/>
          <p:nvPr/>
        </p:nvSpPr>
        <p:spPr>
          <a:xfrm>
            <a:off x="1009539" y="3050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4F11BCF-B3B2-BB48-A10B-34E0A0B4F10F}"/>
              </a:ext>
            </a:extLst>
          </p:cNvPr>
          <p:cNvSpPr/>
          <p:nvPr/>
        </p:nvSpPr>
        <p:spPr>
          <a:xfrm>
            <a:off x="1161939" y="3203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42D8C2D-64C1-4442-9800-20F942DD80A2}"/>
              </a:ext>
            </a:extLst>
          </p:cNvPr>
          <p:cNvSpPr/>
          <p:nvPr/>
        </p:nvSpPr>
        <p:spPr>
          <a:xfrm>
            <a:off x="1314339" y="33557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8CF2F79-647B-614E-805B-DF40AD988A43}"/>
              </a:ext>
            </a:extLst>
          </p:cNvPr>
          <p:cNvSpPr/>
          <p:nvPr/>
        </p:nvSpPr>
        <p:spPr>
          <a:xfrm>
            <a:off x="697812" y="276796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A19D4AA-CC16-2743-A757-FEA3960B7BCE}"/>
              </a:ext>
            </a:extLst>
          </p:cNvPr>
          <p:cNvSpPr/>
          <p:nvPr/>
        </p:nvSpPr>
        <p:spPr>
          <a:xfrm>
            <a:off x="443483" y="27461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47B133F-F2DE-ED4F-9373-A86521974FB9}"/>
              </a:ext>
            </a:extLst>
          </p:cNvPr>
          <p:cNvSpPr/>
          <p:nvPr/>
        </p:nvSpPr>
        <p:spPr>
          <a:xfrm>
            <a:off x="748283" y="30509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23B5926-C88D-C74E-AD21-A0C4C6A57CA9}"/>
              </a:ext>
            </a:extLst>
          </p:cNvPr>
          <p:cNvSpPr/>
          <p:nvPr/>
        </p:nvSpPr>
        <p:spPr>
          <a:xfrm>
            <a:off x="900683" y="32033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48507DA-5C6D-284E-BC68-175E8D99DAE2}"/>
              </a:ext>
            </a:extLst>
          </p:cNvPr>
          <p:cNvSpPr/>
          <p:nvPr/>
        </p:nvSpPr>
        <p:spPr>
          <a:xfrm>
            <a:off x="1053083" y="335578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D062DA9-5B19-CA49-A44D-27278D6C33BF}"/>
              </a:ext>
            </a:extLst>
          </p:cNvPr>
          <p:cNvSpPr/>
          <p:nvPr/>
        </p:nvSpPr>
        <p:spPr>
          <a:xfrm>
            <a:off x="588956" y="292036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E239DD6-C23A-D249-B225-94F106A69236}"/>
              </a:ext>
            </a:extLst>
          </p:cNvPr>
          <p:cNvSpPr/>
          <p:nvPr/>
        </p:nvSpPr>
        <p:spPr>
          <a:xfrm>
            <a:off x="977871" y="20574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60017F9-5F12-734C-9601-AB4705AB013D}"/>
              </a:ext>
            </a:extLst>
          </p:cNvPr>
          <p:cNvSpPr/>
          <p:nvPr/>
        </p:nvSpPr>
        <p:spPr>
          <a:xfrm>
            <a:off x="1130271" y="22098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27D9F2A-B1D4-2B4D-9AC9-B5B68796C065}"/>
              </a:ext>
            </a:extLst>
          </p:cNvPr>
          <p:cNvSpPr/>
          <p:nvPr/>
        </p:nvSpPr>
        <p:spPr>
          <a:xfrm>
            <a:off x="1435071" y="25146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735B96E-D1CF-FC44-978D-A4C52DA35DA3}"/>
              </a:ext>
            </a:extLst>
          </p:cNvPr>
          <p:cNvSpPr/>
          <p:nvPr/>
        </p:nvSpPr>
        <p:spPr>
          <a:xfrm>
            <a:off x="1587471" y="26670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8E307CA-E726-AA42-AD62-D60CDC55DB07}"/>
              </a:ext>
            </a:extLst>
          </p:cNvPr>
          <p:cNvSpPr/>
          <p:nvPr/>
        </p:nvSpPr>
        <p:spPr>
          <a:xfrm>
            <a:off x="1739871" y="28194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B8B72BB-4B62-1A46-AB10-057EAF5A0C35}"/>
              </a:ext>
            </a:extLst>
          </p:cNvPr>
          <p:cNvSpPr/>
          <p:nvPr/>
        </p:nvSpPr>
        <p:spPr>
          <a:xfrm>
            <a:off x="1892271" y="297182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AC5E5E6-F55D-7248-8AFC-AC9A521F3B5B}"/>
              </a:ext>
            </a:extLst>
          </p:cNvPr>
          <p:cNvSpPr/>
          <p:nvPr/>
        </p:nvSpPr>
        <p:spPr>
          <a:xfrm>
            <a:off x="1275744" y="238399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3E27CDB-BE67-044C-9E64-405707A6BA72}"/>
              </a:ext>
            </a:extLst>
          </p:cNvPr>
          <p:cNvSpPr/>
          <p:nvPr/>
        </p:nvSpPr>
        <p:spPr>
          <a:xfrm>
            <a:off x="1132252" y="19030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5A1876E-9283-B54B-8E3E-0E7674AEAD52}"/>
              </a:ext>
            </a:extLst>
          </p:cNvPr>
          <p:cNvSpPr/>
          <p:nvPr/>
        </p:nvSpPr>
        <p:spPr>
          <a:xfrm>
            <a:off x="1284652" y="20554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CEF9E6D-D609-734A-8577-0C45F3718819}"/>
              </a:ext>
            </a:extLst>
          </p:cNvPr>
          <p:cNvSpPr/>
          <p:nvPr/>
        </p:nvSpPr>
        <p:spPr>
          <a:xfrm>
            <a:off x="1589452" y="23602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3EC6E2A-794B-2F47-B9B9-5B2E60619A74}"/>
              </a:ext>
            </a:extLst>
          </p:cNvPr>
          <p:cNvSpPr/>
          <p:nvPr/>
        </p:nvSpPr>
        <p:spPr>
          <a:xfrm>
            <a:off x="1741852" y="25126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566132E-C414-CF41-B6A4-77A595CDEAB0}"/>
              </a:ext>
            </a:extLst>
          </p:cNvPr>
          <p:cNvSpPr/>
          <p:nvPr/>
        </p:nvSpPr>
        <p:spPr>
          <a:xfrm>
            <a:off x="1894252" y="26650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1690DAE-C369-B441-8431-207765667282}"/>
              </a:ext>
            </a:extLst>
          </p:cNvPr>
          <p:cNvSpPr/>
          <p:nvPr/>
        </p:nvSpPr>
        <p:spPr>
          <a:xfrm>
            <a:off x="2046652" y="281744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6FB486C-56A6-2F41-A692-6BEC5A33264D}"/>
              </a:ext>
            </a:extLst>
          </p:cNvPr>
          <p:cNvSpPr/>
          <p:nvPr/>
        </p:nvSpPr>
        <p:spPr>
          <a:xfrm>
            <a:off x="1430125" y="222961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E8C2733-C84F-AE4F-99DE-3C1679CF0322}"/>
              </a:ext>
            </a:extLst>
          </p:cNvPr>
          <p:cNvSpPr/>
          <p:nvPr/>
        </p:nvSpPr>
        <p:spPr>
          <a:xfrm>
            <a:off x="1474655" y="194856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15495BD-E3D0-7441-BABF-6A97167AF47E}"/>
              </a:ext>
            </a:extLst>
          </p:cNvPr>
          <p:cNvSpPr/>
          <p:nvPr/>
        </p:nvSpPr>
        <p:spPr>
          <a:xfrm>
            <a:off x="1779455" y="225336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08F46E3-52FC-614B-9516-7E8D8AD3561C}"/>
              </a:ext>
            </a:extLst>
          </p:cNvPr>
          <p:cNvSpPr/>
          <p:nvPr/>
        </p:nvSpPr>
        <p:spPr>
          <a:xfrm>
            <a:off x="1931855" y="240576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76A4E1D-0EB9-A848-BF24-77E2799C89F0}"/>
              </a:ext>
            </a:extLst>
          </p:cNvPr>
          <p:cNvSpPr/>
          <p:nvPr/>
        </p:nvSpPr>
        <p:spPr>
          <a:xfrm>
            <a:off x="2084255" y="2558163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FFCFE92-9BA9-BF4A-8DBE-271132B48258}"/>
              </a:ext>
            </a:extLst>
          </p:cNvPr>
          <p:cNvSpPr/>
          <p:nvPr/>
        </p:nvSpPr>
        <p:spPr>
          <a:xfrm>
            <a:off x="1620128" y="212273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32F00B3-A83E-0E4D-84F2-30EF1DE42A85}"/>
              </a:ext>
            </a:extLst>
          </p:cNvPr>
          <p:cNvSpPr/>
          <p:nvPr/>
        </p:nvSpPr>
        <p:spPr>
          <a:xfrm>
            <a:off x="2040713" y="1908978"/>
            <a:ext cx="1816925" cy="16150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3192272-0CD9-D342-9343-989599710DE4}"/>
              </a:ext>
            </a:extLst>
          </p:cNvPr>
          <p:cNvSpPr/>
          <p:nvPr/>
        </p:nvSpPr>
        <p:spPr>
          <a:xfrm>
            <a:off x="2420724" y="21702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401D19A-C854-484F-90E5-29E81CA485E7}"/>
              </a:ext>
            </a:extLst>
          </p:cNvPr>
          <p:cNvSpPr/>
          <p:nvPr/>
        </p:nvSpPr>
        <p:spPr>
          <a:xfrm>
            <a:off x="2573124" y="2322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B3F1AA9-8918-F641-BA72-9DC117BA6A35}"/>
              </a:ext>
            </a:extLst>
          </p:cNvPr>
          <p:cNvSpPr/>
          <p:nvPr/>
        </p:nvSpPr>
        <p:spPr>
          <a:xfrm>
            <a:off x="2877924" y="26274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18B91EA-50ED-3A45-960F-66B0EE55520A}"/>
              </a:ext>
            </a:extLst>
          </p:cNvPr>
          <p:cNvSpPr/>
          <p:nvPr/>
        </p:nvSpPr>
        <p:spPr>
          <a:xfrm>
            <a:off x="3030324" y="27798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F190F2D-04BB-E14E-920C-6F2D0BC0E0A1}"/>
              </a:ext>
            </a:extLst>
          </p:cNvPr>
          <p:cNvSpPr/>
          <p:nvPr/>
        </p:nvSpPr>
        <p:spPr>
          <a:xfrm>
            <a:off x="3182724" y="29322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7578F58-8912-F74F-A396-9FE2BAB0B7CB}"/>
              </a:ext>
            </a:extLst>
          </p:cNvPr>
          <p:cNvSpPr/>
          <p:nvPr/>
        </p:nvSpPr>
        <p:spPr>
          <a:xfrm>
            <a:off x="3335124" y="3084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A5DFAA7-38C1-714E-BBA5-195B8CECF7DE}"/>
              </a:ext>
            </a:extLst>
          </p:cNvPr>
          <p:cNvSpPr/>
          <p:nvPr/>
        </p:nvSpPr>
        <p:spPr>
          <a:xfrm>
            <a:off x="3487524" y="246514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9B231EB-B631-1640-A4AF-6C37012ACEA0}"/>
              </a:ext>
            </a:extLst>
          </p:cNvPr>
          <p:cNvSpPr/>
          <p:nvPr/>
        </p:nvSpPr>
        <p:spPr>
          <a:xfrm>
            <a:off x="2718597" y="249680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E65DFF1-09DF-6D4F-8568-662E116FDFF8}"/>
              </a:ext>
            </a:extLst>
          </p:cNvPr>
          <p:cNvSpPr/>
          <p:nvPr/>
        </p:nvSpPr>
        <p:spPr>
          <a:xfrm>
            <a:off x="2913552" y="197429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287820D-0DC8-7D45-BA4D-A9990E332BE3}"/>
              </a:ext>
            </a:extLst>
          </p:cNvPr>
          <p:cNvSpPr/>
          <p:nvPr/>
        </p:nvSpPr>
        <p:spPr>
          <a:xfrm>
            <a:off x="3091682" y="208117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7954DDC-022A-824F-B217-D93CADED5D56}"/>
              </a:ext>
            </a:extLst>
          </p:cNvPr>
          <p:cNvSpPr/>
          <p:nvPr/>
        </p:nvSpPr>
        <p:spPr>
          <a:xfrm>
            <a:off x="2264366" y="2322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54F006F-1726-7745-B78B-50506B87E12B}"/>
              </a:ext>
            </a:extLst>
          </p:cNvPr>
          <p:cNvSpPr/>
          <p:nvPr/>
        </p:nvSpPr>
        <p:spPr>
          <a:xfrm>
            <a:off x="2416766" y="2475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2263B26-9660-6648-A8DE-013745734266}"/>
              </a:ext>
            </a:extLst>
          </p:cNvPr>
          <p:cNvSpPr/>
          <p:nvPr/>
        </p:nvSpPr>
        <p:spPr>
          <a:xfrm>
            <a:off x="2721566" y="27798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E9A080C-E18C-074E-A7B8-48095713B3AC}"/>
              </a:ext>
            </a:extLst>
          </p:cNvPr>
          <p:cNvSpPr/>
          <p:nvPr/>
        </p:nvSpPr>
        <p:spPr>
          <a:xfrm>
            <a:off x="2873966" y="29322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7B26D32-82F7-D244-8FFD-0B029C96D66F}"/>
              </a:ext>
            </a:extLst>
          </p:cNvPr>
          <p:cNvSpPr/>
          <p:nvPr/>
        </p:nvSpPr>
        <p:spPr>
          <a:xfrm>
            <a:off x="3026366" y="3084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F8E7463-8214-F541-9358-6078B838887C}"/>
              </a:ext>
            </a:extLst>
          </p:cNvPr>
          <p:cNvSpPr/>
          <p:nvPr/>
        </p:nvSpPr>
        <p:spPr>
          <a:xfrm>
            <a:off x="3178766" y="3237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8E60523-2D57-2243-9380-922AC44F3EEC}"/>
              </a:ext>
            </a:extLst>
          </p:cNvPr>
          <p:cNvSpPr/>
          <p:nvPr/>
        </p:nvSpPr>
        <p:spPr>
          <a:xfrm>
            <a:off x="2562239" y="264920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20CB177-0722-3D4F-AEAA-7B2CAB046D2B}"/>
              </a:ext>
            </a:extLst>
          </p:cNvPr>
          <p:cNvSpPr/>
          <p:nvPr/>
        </p:nvSpPr>
        <p:spPr>
          <a:xfrm>
            <a:off x="2048632" y="2475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B06AF59-2C7C-EA46-A7ED-5B7E98115B59}"/>
              </a:ext>
            </a:extLst>
          </p:cNvPr>
          <p:cNvSpPr/>
          <p:nvPr/>
        </p:nvSpPr>
        <p:spPr>
          <a:xfrm>
            <a:off x="2201032" y="26274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F456F57-88AE-6A4C-BA3B-A68B17C11564}"/>
              </a:ext>
            </a:extLst>
          </p:cNvPr>
          <p:cNvSpPr/>
          <p:nvPr/>
        </p:nvSpPr>
        <p:spPr>
          <a:xfrm>
            <a:off x="2505832" y="29322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2CA6F55-8D47-0B44-9D2E-D536D555F6BC}"/>
              </a:ext>
            </a:extLst>
          </p:cNvPr>
          <p:cNvSpPr/>
          <p:nvPr/>
        </p:nvSpPr>
        <p:spPr>
          <a:xfrm>
            <a:off x="2658232" y="3084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2F29B00-BAD2-3242-B669-A49DD7F5A398}"/>
              </a:ext>
            </a:extLst>
          </p:cNvPr>
          <p:cNvSpPr/>
          <p:nvPr/>
        </p:nvSpPr>
        <p:spPr>
          <a:xfrm>
            <a:off x="2810632" y="3237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9F4F0DE-F329-AE45-8C11-0F412666A185}"/>
              </a:ext>
            </a:extLst>
          </p:cNvPr>
          <p:cNvSpPr/>
          <p:nvPr/>
        </p:nvSpPr>
        <p:spPr>
          <a:xfrm>
            <a:off x="2963032" y="33894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4467D09-009C-5E42-A249-D90613E0E552}"/>
              </a:ext>
            </a:extLst>
          </p:cNvPr>
          <p:cNvSpPr/>
          <p:nvPr/>
        </p:nvSpPr>
        <p:spPr>
          <a:xfrm>
            <a:off x="2346505" y="280160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F284FBE-C6D5-394C-A2BE-69C520823438}"/>
              </a:ext>
            </a:extLst>
          </p:cNvPr>
          <p:cNvSpPr/>
          <p:nvPr/>
        </p:nvSpPr>
        <p:spPr>
          <a:xfrm>
            <a:off x="2092176" y="27798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A902617-D5B1-AD44-813F-C244A94487DD}"/>
              </a:ext>
            </a:extLst>
          </p:cNvPr>
          <p:cNvSpPr/>
          <p:nvPr/>
        </p:nvSpPr>
        <p:spPr>
          <a:xfrm>
            <a:off x="2396976" y="30846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BC9D69D-A8BF-2143-A7AA-BC637A38A0EC}"/>
              </a:ext>
            </a:extLst>
          </p:cNvPr>
          <p:cNvSpPr/>
          <p:nvPr/>
        </p:nvSpPr>
        <p:spPr>
          <a:xfrm>
            <a:off x="2549376" y="32370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6D7A8095-39A6-0C45-A255-5781CAF835FA}"/>
              </a:ext>
            </a:extLst>
          </p:cNvPr>
          <p:cNvSpPr/>
          <p:nvPr/>
        </p:nvSpPr>
        <p:spPr>
          <a:xfrm>
            <a:off x="2701776" y="338943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E721B89-0848-9E46-B991-EFBB48BAF01C}"/>
              </a:ext>
            </a:extLst>
          </p:cNvPr>
          <p:cNvSpPr/>
          <p:nvPr/>
        </p:nvSpPr>
        <p:spPr>
          <a:xfrm>
            <a:off x="2237649" y="295400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ED1408F-EBD6-0C44-AF9D-3C01A4089196}"/>
              </a:ext>
            </a:extLst>
          </p:cNvPr>
          <p:cNvSpPr/>
          <p:nvPr/>
        </p:nvSpPr>
        <p:spPr>
          <a:xfrm>
            <a:off x="2626564" y="20910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86F079F-A0EF-BD44-984A-E474E421F46C}"/>
              </a:ext>
            </a:extLst>
          </p:cNvPr>
          <p:cNvSpPr/>
          <p:nvPr/>
        </p:nvSpPr>
        <p:spPr>
          <a:xfrm>
            <a:off x="2778964" y="22434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B51E09A-F43E-D143-AF99-C268B97DB112}"/>
              </a:ext>
            </a:extLst>
          </p:cNvPr>
          <p:cNvSpPr/>
          <p:nvPr/>
        </p:nvSpPr>
        <p:spPr>
          <a:xfrm>
            <a:off x="3083764" y="25482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1767EFE-57A3-1440-9999-D5336ED716F9}"/>
              </a:ext>
            </a:extLst>
          </p:cNvPr>
          <p:cNvSpPr/>
          <p:nvPr/>
        </p:nvSpPr>
        <p:spPr>
          <a:xfrm>
            <a:off x="3236164" y="27006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301B9A5-D96F-3044-961A-91D532081004}"/>
              </a:ext>
            </a:extLst>
          </p:cNvPr>
          <p:cNvSpPr/>
          <p:nvPr/>
        </p:nvSpPr>
        <p:spPr>
          <a:xfrm>
            <a:off x="3388564" y="28530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F9FF9C2F-7A8C-564E-99A3-FA3C32983928}"/>
              </a:ext>
            </a:extLst>
          </p:cNvPr>
          <p:cNvSpPr/>
          <p:nvPr/>
        </p:nvSpPr>
        <p:spPr>
          <a:xfrm>
            <a:off x="3540964" y="300546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F44A526-0336-4846-89B0-A3D4F5EEB542}"/>
              </a:ext>
            </a:extLst>
          </p:cNvPr>
          <p:cNvSpPr/>
          <p:nvPr/>
        </p:nvSpPr>
        <p:spPr>
          <a:xfrm>
            <a:off x="2924437" y="241764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29A45D5-95F4-214B-BF09-FAC2CBDEE205}"/>
              </a:ext>
            </a:extLst>
          </p:cNvPr>
          <p:cNvSpPr/>
          <p:nvPr/>
        </p:nvSpPr>
        <p:spPr>
          <a:xfrm>
            <a:off x="2780945" y="19366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5DFA9AA-9E99-804C-8C24-2278A90E4101}"/>
              </a:ext>
            </a:extLst>
          </p:cNvPr>
          <p:cNvSpPr/>
          <p:nvPr/>
        </p:nvSpPr>
        <p:spPr>
          <a:xfrm>
            <a:off x="2933345" y="20890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38E462E-F3DA-EF4C-83A0-3A9C00590562}"/>
              </a:ext>
            </a:extLst>
          </p:cNvPr>
          <p:cNvSpPr/>
          <p:nvPr/>
        </p:nvSpPr>
        <p:spPr>
          <a:xfrm>
            <a:off x="3238145" y="23938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AFC18563-1171-7B4C-AAF6-1DA419C5F1A6}"/>
              </a:ext>
            </a:extLst>
          </p:cNvPr>
          <p:cNvSpPr/>
          <p:nvPr/>
        </p:nvSpPr>
        <p:spPr>
          <a:xfrm>
            <a:off x="3390545" y="25462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F009FB0-AEF2-9F4C-9B50-98F7437420DF}"/>
              </a:ext>
            </a:extLst>
          </p:cNvPr>
          <p:cNvSpPr/>
          <p:nvPr/>
        </p:nvSpPr>
        <p:spPr>
          <a:xfrm>
            <a:off x="3542945" y="26986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C151280-4F64-1D45-A978-EC1F9B8B61C7}"/>
              </a:ext>
            </a:extLst>
          </p:cNvPr>
          <p:cNvSpPr/>
          <p:nvPr/>
        </p:nvSpPr>
        <p:spPr>
          <a:xfrm>
            <a:off x="3695345" y="285108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676FF5A-5E9A-4C4D-B9D0-CB21CEBC001A}"/>
              </a:ext>
            </a:extLst>
          </p:cNvPr>
          <p:cNvSpPr/>
          <p:nvPr/>
        </p:nvSpPr>
        <p:spPr>
          <a:xfrm>
            <a:off x="3078818" y="226326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650B4F4-4E59-EB4F-991A-ECFEA58F3DA0}"/>
              </a:ext>
            </a:extLst>
          </p:cNvPr>
          <p:cNvSpPr/>
          <p:nvPr/>
        </p:nvSpPr>
        <p:spPr>
          <a:xfrm>
            <a:off x="3123348" y="198221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BB1BC69E-9E1F-E444-8508-F66024C203BD}"/>
              </a:ext>
            </a:extLst>
          </p:cNvPr>
          <p:cNvSpPr/>
          <p:nvPr/>
        </p:nvSpPr>
        <p:spPr>
          <a:xfrm>
            <a:off x="3428148" y="228701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61181796-0DE2-9F45-A8E9-05EC412189E3}"/>
              </a:ext>
            </a:extLst>
          </p:cNvPr>
          <p:cNvSpPr/>
          <p:nvPr/>
        </p:nvSpPr>
        <p:spPr>
          <a:xfrm>
            <a:off x="3580548" y="243941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3A16F9F8-0E72-3844-AE95-E9FD48F1B2E3}"/>
              </a:ext>
            </a:extLst>
          </p:cNvPr>
          <p:cNvSpPr/>
          <p:nvPr/>
        </p:nvSpPr>
        <p:spPr>
          <a:xfrm>
            <a:off x="3732948" y="2591810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1F829B1F-0419-1E45-AB10-C683C72EAD71}"/>
              </a:ext>
            </a:extLst>
          </p:cNvPr>
          <p:cNvSpPr/>
          <p:nvPr/>
        </p:nvSpPr>
        <p:spPr>
          <a:xfrm>
            <a:off x="3268821" y="215638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BE05A87-C002-3B4F-87B2-B0635FF075E1}"/>
                  </a:ext>
                </a:extLst>
              </p:cNvPr>
              <p:cNvSpPr txBox="1"/>
              <p:nvPr/>
            </p:nvSpPr>
            <p:spPr>
              <a:xfrm>
                <a:off x="4272151" y="1690688"/>
                <a:ext cx="7741600" cy="298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Randomly select parameters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 {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For each point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∈[1,2,3..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400" dirty="0"/>
                  <a:t>For each cluster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∈[1,2,3…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sz="1400" dirty="0"/>
                  <a:t>Find out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1400" dirty="0"/>
              </a:p>
              <a:p>
                <a:pPr marL="1257300" lvl="2" indent="-342900">
                  <a:buFont typeface="+mj-lt"/>
                  <a:buAutoNum type="arabicPeriod"/>
                </a:pPr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1" dirty="0"/>
                  <a:t>Compute number of points assigned to each cluster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400" b="1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1" dirty="0"/>
                  <a:t>From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b="1" dirty="0"/>
                  <a:t>one can compute mixture ratio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sz="1400" b="1" i="0" smtClean="0">
                            <a:latin typeface="Cambria Math" panose="02040503050406030204" pitchFamily="18" charset="0"/>
                          </a:rPr>
                          <m:t>𝐣</m:t>
                        </m:r>
                      </m:sub>
                    </m:sSub>
                    <m:r>
                      <a:rPr lang="en-US" sz="1400" b="1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num>
                      <m:den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den>
                    </m:f>
                  </m:oMath>
                </a14:m>
                <a:endParaRPr lang="en-US" sz="1400" b="1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1" dirty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400" b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400" b="1" dirty="0"/>
                  <a:t>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  <m:sSup>
                          <m:sSup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e>
                    </m:nary>
                  </m:oMath>
                </a14:m>
                <a:endParaRPr lang="en-US" sz="1400" b="1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1" dirty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400" b="1" dirty="0"/>
                  <a:t>,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  <m:sSup>
                          <m:sSup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p>
                                    </m:sSup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  <m:t>𝝁</m:t>
                                        </m:r>
                                      </m:e>
                                      <m:sub>
                                        <m: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endParaRPr lang="en-US" sz="1400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BE05A87-C002-3B4F-87B2-B0635FF07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151" y="1690688"/>
                <a:ext cx="7741600" cy="2981970"/>
              </a:xfrm>
              <a:prstGeom prst="rect">
                <a:avLst/>
              </a:prstGeom>
              <a:blipFill>
                <a:blip r:embed="rId2"/>
                <a:stretch>
                  <a:fillRect l="-164" b="-4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03DF75E7-734D-9D4D-B10B-91D45C470885}"/>
              </a:ext>
            </a:extLst>
          </p:cNvPr>
          <p:cNvSpPr/>
          <p:nvPr/>
        </p:nvSpPr>
        <p:spPr>
          <a:xfrm>
            <a:off x="9768326" y="2656297"/>
            <a:ext cx="683803" cy="2149619"/>
          </a:xfrm>
          <a:prstGeom prst="rightBrace">
            <a:avLst>
              <a:gd name="adj1" fmla="val 39459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F495405-5B7C-144C-99E5-A06BDBE9961A}"/>
              </a:ext>
            </a:extLst>
          </p:cNvPr>
          <p:cNvSpPr txBox="1"/>
          <p:nvPr/>
        </p:nvSpPr>
        <p:spPr>
          <a:xfrm>
            <a:off x="10452129" y="3524022"/>
            <a:ext cx="11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 Step</a:t>
            </a:r>
          </a:p>
        </p:txBody>
      </p:sp>
      <p:sp>
        <p:nvSpPr>
          <p:cNvPr id="106" name="Right Brace 105">
            <a:extLst>
              <a:ext uri="{FF2B5EF4-FFF2-40B4-BE49-F238E27FC236}">
                <a16:creationId xmlns:a16="http://schemas.microsoft.com/office/drawing/2014/main" id="{F2875AEB-9793-7A43-968D-0D2C76AA3458}"/>
              </a:ext>
            </a:extLst>
          </p:cNvPr>
          <p:cNvSpPr/>
          <p:nvPr/>
        </p:nvSpPr>
        <p:spPr>
          <a:xfrm>
            <a:off x="7758427" y="1975952"/>
            <a:ext cx="549421" cy="875136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D6635AA-A76F-CB49-AF54-3745BE9C536C}"/>
              </a:ext>
            </a:extLst>
          </p:cNvPr>
          <p:cNvSpPr txBox="1"/>
          <p:nvPr/>
        </p:nvSpPr>
        <p:spPr>
          <a:xfrm>
            <a:off x="8335719" y="2240703"/>
            <a:ext cx="113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 Step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25A78-BA54-784F-8A8F-2133C3234D8D}"/>
              </a:ext>
            </a:extLst>
          </p:cNvPr>
          <p:cNvSpPr txBox="1"/>
          <p:nvPr/>
        </p:nvSpPr>
        <p:spPr>
          <a:xfrm>
            <a:off x="3570651" y="5263116"/>
            <a:ext cx="68067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Repeat E and M Steps alternately till convergence*. </a:t>
            </a:r>
            <a:r>
              <a:rPr lang="en-US" sz="1200" dirty="0"/>
              <a:t>(Very little change in parameter values or log likelihood from one iteration to another)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3D2A349-2368-094F-8123-C8EC38978F50}"/>
                  </a:ext>
                </a:extLst>
              </p:cNvPr>
              <p:cNvSpPr txBox="1"/>
              <p:nvPr/>
            </p:nvSpPr>
            <p:spPr>
              <a:xfrm>
                <a:off x="3091682" y="6007760"/>
                <a:ext cx="7096702" cy="423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Likelihood can be computed as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𝒍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,..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sup>
                        </m:sSup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  <m:nary>
                          <m:naryPr>
                            <m:chr m:val="∑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𝑲</m:t>
                            </m:r>
                          </m:sup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3D2A349-2368-094F-8123-C8EC38978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682" y="6007760"/>
                <a:ext cx="7096702" cy="423706"/>
              </a:xfrm>
              <a:prstGeom prst="rect">
                <a:avLst/>
              </a:prstGeom>
              <a:blipFill>
                <a:blip r:embed="rId3"/>
                <a:stretch>
                  <a:fillRect l="-714" t="-94118" b="-13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9092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116F-7145-D945-9224-FF6DBAB3F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Gaussian Mixture Models: Overview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EEA39D3-301E-5C43-B77E-4D34D25A2AFA}"/>
              </a:ext>
            </a:extLst>
          </p:cNvPr>
          <p:cNvSpPr/>
          <p:nvPr/>
        </p:nvSpPr>
        <p:spPr>
          <a:xfrm>
            <a:off x="2018805" y="2375065"/>
            <a:ext cx="1816925" cy="16150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22B4F99-EE5E-B24A-AFD5-D7C90610B82E}"/>
              </a:ext>
            </a:extLst>
          </p:cNvPr>
          <p:cNvSpPr/>
          <p:nvPr/>
        </p:nvSpPr>
        <p:spPr>
          <a:xfrm>
            <a:off x="2398816" y="26363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6383AE-B94A-7541-A3A6-1E390D46453B}"/>
              </a:ext>
            </a:extLst>
          </p:cNvPr>
          <p:cNvSpPr/>
          <p:nvPr/>
        </p:nvSpPr>
        <p:spPr>
          <a:xfrm>
            <a:off x="2551216" y="2788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AD3FB6-A6F7-6E4B-999C-0ED50E2E5077}"/>
              </a:ext>
            </a:extLst>
          </p:cNvPr>
          <p:cNvSpPr/>
          <p:nvPr/>
        </p:nvSpPr>
        <p:spPr>
          <a:xfrm>
            <a:off x="2856016" y="30935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6E7813-91F9-C34D-A6D5-049CBCA654F4}"/>
              </a:ext>
            </a:extLst>
          </p:cNvPr>
          <p:cNvSpPr/>
          <p:nvPr/>
        </p:nvSpPr>
        <p:spPr>
          <a:xfrm>
            <a:off x="3008416" y="32459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1C5A91-7BC1-3940-906A-2FB0653F678E}"/>
              </a:ext>
            </a:extLst>
          </p:cNvPr>
          <p:cNvSpPr/>
          <p:nvPr/>
        </p:nvSpPr>
        <p:spPr>
          <a:xfrm>
            <a:off x="3160816" y="33983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7EC2BC-F451-1144-88FF-8AFE46FD6675}"/>
              </a:ext>
            </a:extLst>
          </p:cNvPr>
          <p:cNvSpPr/>
          <p:nvPr/>
        </p:nvSpPr>
        <p:spPr>
          <a:xfrm>
            <a:off x="3313216" y="3550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9D1F39-CEC7-A74A-81CC-8F9B45E930AA}"/>
              </a:ext>
            </a:extLst>
          </p:cNvPr>
          <p:cNvSpPr/>
          <p:nvPr/>
        </p:nvSpPr>
        <p:spPr>
          <a:xfrm>
            <a:off x="3465616" y="293122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B250A1B-EB93-BC4F-9F96-4F9E275058CC}"/>
              </a:ext>
            </a:extLst>
          </p:cNvPr>
          <p:cNvSpPr/>
          <p:nvPr/>
        </p:nvSpPr>
        <p:spPr>
          <a:xfrm>
            <a:off x="2696689" y="296289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9C9C85-049A-074C-A0EF-46B2BDCE163C}"/>
              </a:ext>
            </a:extLst>
          </p:cNvPr>
          <p:cNvSpPr/>
          <p:nvPr/>
        </p:nvSpPr>
        <p:spPr>
          <a:xfrm>
            <a:off x="2891644" y="2440381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85D330-FE32-E74E-A153-8FCC2DED0A2E}"/>
              </a:ext>
            </a:extLst>
          </p:cNvPr>
          <p:cNvSpPr/>
          <p:nvPr/>
        </p:nvSpPr>
        <p:spPr>
          <a:xfrm>
            <a:off x="3069774" y="254726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046D9D-C74E-B34B-B5C0-7D6A93B1E7AD}"/>
              </a:ext>
            </a:extLst>
          </p:cNvPr>
          <p:cNvSpPr/>
          <p:nvPr/>
        </p:nvSpPr>
        <p:spPr>
          <a:xfrm>
            <a:off x="2242458" y="2788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53253A2-92E5-5542-B7E6-3E3CA033A763}"/>
              </a:ext>
            </a:extLst>
          </p:cNvPr>
          <p:cNvSpPr/>
          <p:nvPr/>
        </p:nvSpPr>
        <p:spPr>
          <a:xfrm>
            <a:off x="2394858" y="2941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08D5DA-A089-6941-A0C6-34FB2C627144}"/>
              </a:ext>
            </a:extLst>
          </p:cNvPr>
          <p:cNvSpPr/>
          <p:nvPr/>
        </p:nvSpPr>
        <p:spPr>
          <a:xfrm>
            <a:off x="2699658" y="32459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E17A744-9E9A-C54B-9ABB-F871A43FC4B8}"/>
              </a:ext>
            </a:extLst>
          </p:cNvPr>
          <p:cNvSpPr/>
          <p:nvPr/>
        </p:nvSpPr>
        <p:spPr>
          <a:xfrm>
            <a:off x="2852058" y="33983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1430DB2-B3C4-7C44-862B-75AC0705643F}"/>
              </a:ext>
            </a:extLst>
          </p:cNvPr>
          <p:cNvSpPr/>
          <p:nvPr/>
        </p:nvSpPr>
        <p:spPr>
          <a:xfrm>
            <a:off x="3004458" y="3550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8021BCD-BFE2-DC47-BBD0-6BDDBF204B22}"/>
              </a:ext>
            </a:extLst>
          </p:cNvPr>
          <p:cNvSpPr/>
          <p:nvPr/>
        </p:nvSpPr>
        <p:spPr>
          <a:xfrm>
            <a:off x="3156858" y="3703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3DAEDCA-A354-0944-B60F-ED522FD1F9B6}"/>
              </a:ext>
            </a:extLst>
          </p:cNvPr>
          <p:cNvSpPr/>
          <p:nvPr/>
        </p:nvSpPr>
        <p:spPr>
          <a:xfrm>
            <a:off x="2540331" y="311529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1A64E54-92AD-3B43-836A-454E15DC5196}"/>
              </a:ext>
            </a:extLst>
          </p:cNvPr>
          <p:cNvSpPr/>
          <p:nvPr/>
        </p:nvSpPr>
        <p:spPr>
          <a:xfrm>
            <a:off x="2026724" y="2941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259F309-94DC-E842-8FA3-B3BFCB034858}"/>
              </a:ext>
            </a:extLst>
          </p:cNvPr>
          <p:cNvSpPr/>
          <p:nvPr/>
        </p:nvSpPr>
        <p:spPr>
          <a:xfrm>
            <a:off x="2179124" y="30935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9E9ECDB-B6E7-9C4A-ACBD-82F6D7D99608}"/>
              </a:ext>
            </a:extLst>
          </p:cNvPr>
          <p:cNvSpPr/>
          <p:nvPr/>
        </p:nvSpPr>
        <p:spPr>
          <a:xfrm>
            <a:off x="2483924" y="33983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7430F82-2C0D-1142-97E5-7CFB0A3BE0D0}"/>
              </a:ext>
            </a:extLst>
          </p:cNvPr>
          <p:cNvSpPr/>
          <p:nvPr/>
        </p:nvSpPr>
        <p:spPr>
          <a:xfrm>
            <a:off x="2636324" y="3550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0813143-FB87-0E41-B6F5-6C7B355BC48C}"/>
              </a:ext>
            </a:extLst>
          </p:cNvPr>
          <p:cNvSpPr/>
          <p:nvPr/>
        </p:nvSpPr>
        <p:spPr>
          <a:xfrm>
            <a:off x="2788724" y="3703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8C44841-AE52-BA49-9410-80796DAA1490}"/>
              </a:ext>
            </a:extLst>
          </p:cNvPr>
          <p:cNvSpPr/>
          <p:nvPr/>
        </p:nvSpPr>
        <p:spPr>
          <a:xfrm>
            <a:off x="2941124" y="38555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C60C7FF-EDB0-F94E-8749-E0AD362F871F}"/>
              </a:ext>
            </a:extLst>
          </p:cNvPr>
          <p:cNvSpPr/>
          <p:nvPr/>
        </p:nvSpPr>
        <p:spPr>
          <a:xfrm>
            <a:off x="2324597" y="326769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72CDE31-8D2F-E946-8C3F-5060D3F554EE}"/>
              </a:ext>
            </a:extLst>
          </p:cNvPr>
          <p:cNvSpPr/>
          <p:nvPr/>
        </p:nvSpPr>
        <p:spPr>
          <a:xfrm>
            <a:off x="2070268" y="32459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F5DEF2C-469C-B64C-9F15-13583443F77D}"/>
              </a:ext>
            </a:extLst>
          </p:cNvPr>
          <p:cNvSpPr/>
          <p:nvPr/>
        </p:nvSpPr>
        <p:spPr>
          <a:xfrm>
            <a:off x="2375068" y="3550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82461E1-5358-204E-920D-5854A54F6688}"/>
              </a:ext>
            </a:extLst>
          </p:cNvPr>
          <p:cNvSpPr/>
          <p:nvPr/>
        </p:nvSpPr>
        <p:spPr>
          <a:xfrm>
            <a:off x="2527468" y="3703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F59CDD1-04BB-A740-9F0B-F9CF0A882F47}"/>
              </a:ext>
            </a:extLst>
          </p:cNvPr>
          <p:cNvSpPr/>
          <p:nvPr/>
        </p:nvSpPr>
        <p:spPr>
          <a:xfrm>
            <a:off x="2679868" y="38555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8B2F141-215A-5A4F-89E0-C82518440BD9}"/>
              </a:ext>
            </a:extLst>
          </p:cNvPr>
          <p:cNvSpPr/>
          <p:nvPr/>
        </p:nvSpPr>
        <p:spPr>
          <a:xfrm>
            <a:off x="2215741" y="342009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CBFDC1A-204A-EB41-8996-D26B1AB31F97}"/>
              </a:ext>
            </a:extLst>
          </p:cNvPr>
          <p:cNvSpPr/>
          <p:nvPr/>
        </p:nvSpPr>
        <p:spPr>
          <a:xfrm>
            <a:off x="2604656" y="25571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D4B413B-A86F-3C4B-8179-A7F6487B0194}"/>
              </a:ext>
            </a:extLst>
          </p:cNvPr>
          <p:cNvSpPr/>
          <p:nvPr/>
        </p:nvSpPr>
        <p:spPr>
          <a:xfrm>
            <a:off x="2757056" y="27095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95C813A-5527-8941-A7E4-35105B488D67}"/>
              </a:ext>
            </a:extLst>
          </p:cNvPr>
          <p:cNvSpPr/>
          <p:nvPr/>
        </p:nvSpPr>
        <p:spPr>
          <a:xfrm>
            <a:off x="3061856" y="30143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3086E70-E989-3F4D-B51D-71EA6029799B}"/>
              </a:ext>
            </a:extLst>
          </p:cNvPr>
          <p:cNvSpPr/>
          <p:nvPr/>
        </p:nvSpPr>
        <p:spPr>
          <a:xfrm>
            <a:off x="3214256" y="31667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DBD3D17-9B39-6941-9F52-37E6FB4429F1}"/>
              </a:ext>
            </a:extLst>
          </p:cNvPr>
          <p:cNvSpPr/>
          <p:nvPr/>
        </p:nvSpPr>
        <p:spPr>
          <a:xfrm>
            <a:off x="3366656" y="33191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2F64280-64AB-6541-9887-B5CC6C5BF582}"/>
              </a:ext>
            </a:extLst>
          </p:cNvPr>
          <p:cNvSpPr/>
          <p:nvPr/>
        </p:nvSpPr>
        <p:spPr>
          <a:xfrm>
            <a:off x="3519056" y="34715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426C2F1-024A-E344-98DA-876C6C44E78A}"/>
              </a:ext>
            </a:extLst>
          </p:cNvPr>
          <p:cNvSpPr/>
          <p:nvPr/>
        </p:nvSpPr>
        <p:spPr>
          <a:xfrm>
            <a:off x="2902529" y="288372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4ACBFA4-87C7-7241-A548-AB76DCEB14CB}"/>
              </a:ext>
            </a:extLst>
          </p:cNvPr>
          <p:cNvSpPr/>
          <p:nvPr/>
        </p:nvSpPr>
        <p:spPr>
          <a:xfrm>
            <a:off x="2759037" y="24027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9936C4E-50B2-5B49-8CF5-4D2DBC19899D}"/>
              </a:ext>
            </a:extLst>
          </p:cNvPr>
          <p:cNvSpPr/>
          <p:nvPr/>
        </p:nvSpPr>
        <p:spPr>
          <a:xfrm>
            <a:off x="2911437" y="25551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1F6613B-FFB1-734B-ACC8-FBC66A9A80B8}"/>
              </a:ext>
            </a:extLst>
          </p:cNvPr>
          <p:cNvSpPr/>
          <p:nvPr/>
        </p:nvSpPr>
        <p:spPr>
          <a:xfrm>
            <a:off x="3216237" y="28599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DF84935-CD61-EA4E-980F-5FCBCF4F7ED4}"/>
              </a:ext>
            </a:extLst>
          </p:cNvPr>
          <p:cNvSpPr/>
          <p:nvPr/>
        </p:nvSpPr>
        <p:spPr>
          <a:xfrm>
            <a:off x="3368637" y="30123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1B970F2-9044-4D42-A9DF-1143BB6F42E0}"/>
              </a:ext>
            </a:extLst>
          </p:cNvPr>
          <p:cNvSpPr/>
          <p:nvPr/>
        </p:nvSpPr>
        <p:spPr>
          <a:xfrm>
            <a:off x="3521037" y="31647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FADF008-71C3-504A-A2B1-49BFE81418FD}"/>
              </a:ext>
            </a:extLst>
          </p:cNvPr>
          <p:cNvSpPr/>
          <p:nvPr/>
        </p:nvSpPr>
        <p:spPr>
          <a:xfrm>
            <a:off x="3673437" y="33171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51F6B61-976D-8141-9F32-6380A4480AD4}"/>
              </a:ext>
            </a:extLst>
          </p:cNvPr>
          <p:cNvSpPr/>
          <p:nvPr/>
        </p:nvSpPr>
        <p:spPr>
          <a:xfrm>
            <a:off x="3056910" y="272935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6CFC161-B704-B240-BCD5-D221016EE1D3}"/>
              </a:ext>
            </a:extLst>
          </p:cNvPr>
          <p:cNvSpPr/>
          <p:nvPr/>
        </p:nvSpPr>
        <p:spPr>
          <a:xfrm>
            <a:off x="3101440" y="244829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A3340AF-2046-4045-B09A-A3EFB8667C91}"/>
              </a:ext>
            </a:extLst>
          </p:cNvPr>
          <p:cNvSpPr/>
          <p:nvPr/>
        </p:nvSpPr>
        <p:spPr>
          <a:xfrm>
            <a:off x="3406240" y="275309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CE16079-E1F1-784B-9317-77FBC61DF5CA}"/>
              </a:ext>
            </a:extLst>
          </p:cNvPr>
          <p:cNvSpPr/>
          <p:nvPr/>
        </p:nvSpPr>
        <p:spPr>
          <a:xfrm>
            <a:off x="3558640" y="290549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3D8AFAD-34E1-2245-9A74-18676C57A66C}"/>
              </a:ext>
            </a:extLst>
          </p:cNvPr>
          <p:cNvSpPr/>
          <p:nvPr/>
        </p:nvSpPr>
        <p:spPr>
          <a:xfrm>
            <a:off x="3711040" y="305789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ED165ED-BE04-5A47-ABCD-6244A5C6C292}"/>
              </a:ext>
            </a:extLst>
          </p:cNvPr>
          <p:cNvSpPr/>
          <p:nvPr/>
        </p:nvSpPr>
        <p:spPr>
          <a:xfrm>
            <a:off x="3246913" y="2622471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F39BE90-E9E0-0548-89F2-33B1AD3A2FA5}"/>
              </a:ext>
            </a:extLst>
          </p:cNvPr>
          <p:cNvSpPr/>
          <p:nvPr/>
        </p:nvSpPr>
        <p:spPr>
          <a:xfrm>
            <a:off x="3667498" y="2408712"/>
            <a:ext cx="1816925" cy="16150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80282E4-920C-A844-B2F2-E0D309496F30}"/>
              </a:ext>
            </a:extLst>
          </p:cNvPr>
          <p:cNvSpPr/>
          <p:nvPr/>
        </p:nvSpPr>
        <p:spPr>
          <a:xfrm>
            <a:off x="4047509" y="26699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5FC5FBE-0A8B-A84D-B891-5E7219D5FD79}"/>
              </a:ext>
            </a:extLst>
          </p:cNvPr>
          <p:cNvSpPr/>
          <p:nvPr/>
        </p:nvSpPr>
        <p:spPr>
          <a:xfrm>
            <a:off x="4199909" y="2822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CCD9B36-B296-D741-A84F-21621A1D9455}"/>
              </a:ext>
            </a:extLst>
          </p:cNvPr>
          <p:cNvSpPr/>
          <p:nvPr/>
        </p:nvSpPr>
        <p:spPr>
          <a:xfrm>
            <a:off x="4504709" y="31271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6CBCCE8-2EF5-4B40-A666-09A5CBA42370}"/>
              </a:ext>
            </a:extLst>
          </p:cNvPr>
          <p:cNvSpPr/>
          <p:nvPr/>
        </p:nvSpPr>
        <p:spPr>
          <a:xfrm>
            <a:off x="4657109" y="32795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EE8B0FF-833C-5E41-A403-85050EDEEEDD}"/>
              </a:ext>
            </a:extLst>
          </p:cNvPr>
          <p:cNvSpPr/>
          <p:nvPr/>
        </p:nvSpPr>
        <p:spPr>
          <a:xfrm>
            <a:off x="4809509" y="34319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8F19EA4-BFF5-6D44-996B-9FB49203E107}"/>
              </a:ext>
            </a:extLst>
          </p:cNvPr>
          <p:cNvSpPr/>
          <p:nvPr/>
        </p:nvSpPr>
        <p:spPr>
          <a:xfrm>
            <a:off x="4961909" y="3584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C6A7B6A-D01F-E149-BE36-7AB83992BD64}"/>
              </a:ext>
            </a:extLst>
          </p:cNvPr>
          <p:cNvSpPr/>
          <p:nvPr/>
        </p:nvSpPr>
        <p:spPr>
          <a:xfrm>
            <a:off x="5114309" y="296487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E0E8F14-7A15-1A46-9BDE-9891D76CD9E6}"/>
              </a:ext>
            </a:extLst>
          </p:cNvPr>
          <p:cNvSpPr/>
          <p:nvPr/>
        </p:nvSpPr>
        <p:spPr>
          <a:xfrm>
            <a:off x="4345382" y="299654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F1A0105-3EFD-CE47-88E4-AB63B486B1DA}"/>
              </a:ext>
            </a:extLst>
          </p:cNvPr>
          <p:cNvSpPr/>
          <p:nvPr/>
        </p:nvSpPr>
        <p:spPr>
          <a:xfrm>
            <a:off x="4540337" y="2474028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CD85A7D-875C-E045-A213-ED268D13BE32}"/>
              </a:ext>
            </a:extLst>
          </p:cNvPr>
          <p:cNvSpPr/>
          <p:nvPr/>
        </p:nvSpPr>
        <p:spPr>
          <a:xfrm>
            <a:off x="4718467" y="258090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9D5116D2-5EF2-F34B-B8F6-4DC6F4CD7A28}"/>
              </a:ext>
            </a:extLst>
          </p:cNvPr>
          <p:cNvSpPr/>
          <p:nvPr/>
        </p:nvSpPr>
        <p:spPr>
          <a:xfrm>
            <a:off x="3891151" y="2822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B4A1CD7-F769-0E4F-B136-3D2E8A7BB611}"/>
              </a:ext>
            </a:extLst>
          </p:cNvPr>
          <p:cNvSpPr/>
          <p:nvPr/>
        </p:nvSpPr>
        <p:spPr>
          <a:xfrm>
            <a:off x="4043551" y="2974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3E0A010-DCF0-A442-8475-B3429E1E7828}"/>
              </a:ext>
            </a:extLst>
          </p:cNvPr>
          <p:cNvSpPr/>
          <p:nvPr/>
        </p:nvSpPr>
        <p:spPr>
          <a:xfrm>
            <a:off x="4348351" y="32795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9A0A600-C263-1843-BFE6-7F520E02AEE5}"/>
              </a:ext>
            </a:extLst>
          </p:cNvPr>
          <p:cNvSpPr/>
          <p:nvPr/>
        </p:nvSpPr>
        <p:spPr>
          <a:xfrm>
            <a:off x="4500751" y="34319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A59AAD0-FBF5-B14F-9EE4-5FFB39CAA702}"/>
              </a:ext>
            </a:extLst>
          </p:cNvPr>
          <p:cNvSpPr/>
          <p:nvPr/>
        </p:nvSpPr>
        <p:spPr>
          <a:xfrm>
            <a:off x="4653151" y="3584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D2DE23F-9A45-D84D-B666-D64CA661C705}"/>
              </a:ext>
            </a:extLst>
          </p:cNvPr>
          <p:cNvSpPr/>
          <p:nvPr/>
        </p:nvSpPr>
        <p:spPr>
          <a:xfrm>
            <a:off x="4805551" y="3736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22E6C66-D723-6041-BC55-0E290777C1C5}"/>
              </a:ext>
            </a:extLst>
          </p:cNvPr>
          <p:cNvSpPr/>
          <p:nvPr/>
        </p:nvSpPr>
        <p:spPr>
          <a:xfrm>
            <a:off x="4189024" y="314894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7446A7CD-30B5-AB44-80D1-17EA6223B1B5}"/>
              </a:ext>
            </a:extLst>
          </p:cNvPr>
          <p:cNvSpPr/>
          <p:nvPr/>
        </p:nvSpPr>
        <p:spPr>
          <a:xfrm>
            <a:off x="3675417" y="2974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E2A9E42B-CE8F-C84A-9B76-7A20BE181622}"/>
              </a:ext>
            </a:extLst>
          </p:cNvPr>
          <p:cNvSpPr/>
          <p:nvPr/>
        </p:nvSpPr>
        <p:spPr>
          <a:xfrm>
            <a:off x="3827817" y="31271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934FEA4E-6014-0844-A08A-15B92D96D192}"/>
              </a:ext>
            </a:extLst>
          </p:cNvPr>
          <p:cNvSpPr/>
          <p:nvPr/>
        </p:nvSpPr>
        <p:spPr>
          <a:xfrm>
            <a:off x="4132617" y="34319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9C88568-6986-4941-ACDF-A64576C9927A}"/>
              </a:ext>
            </a:extLst>
          </p:cNvPr>
          <p:cNvSpPr/>
          <p:nvPr/>
        </p:nvSpPr>
        <p:spPr>
          <a:xfrm>
            <a:off x="4285017" y="3584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C70961E-BE4A-1547-BC9C-E54BAEE38907}"/>
              </a:ext>
            </a:extLst>
          </p:cNvPr>
          <p:cNvSpPr/>
          <p:nvPr/>
        </p:nvSpPr>
        <p:spPr>
          <a:xfrm>
            <a:off x="4437417" y="3736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21EF0BF-FD3D-864B-AE91-FF79457BAC90}"/>
              </a:ext>
            </a:extLst>
          </p:cNvPr>
          <p:cNvSpPr/>
          <p:nvPr/>
        </p:nvSpPr>
        <p:spPr>
          <a:xfrm>
            <a:off x="4589817" y="38891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581F0E7-58AB-B24F-A6A9-23387867C518}"/>
              </a:ext>
            </a:extLst>
          </p:cNvPr>
          <p:cNvSpPr/>
          <p:nvPr/>
        </p:nvSpPr>
        <p:spPr>
          <a:xfrm>
            <a:off x="3973290" y="330134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666C1FB-5060-6149-87C9-D5434FD8C5E0}"/>
              </a:ext>
            </a:extLst>
          </p:cNvPr>
          <p:cNvSpPr/>
          <p:nvPr/>
        </p:nvSpPr>
        <p:spPr>
          <a:xfrm>
            <a:off x="3718961" y="32795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55D444A-1762-EE46-A951-F578F791F0FC}"/>
              </a:ext>
            </a:extLst>
          </p:cNvPr>
          <p:cNvSpPr/>
          <p:nvPr/>
        </p:nvSpPr>
        <p:spPr>
          <a:xfrm>
            <a:off x="4023761" y="3584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D7829D6-4D44-9E48-83AA-30A5AA42C438}"/>
              </a:ext>
            </a:extLst>
          </p:cNvPr>
          <p:cNvSpPr/>
          <p:nvPr/>
        </p:nvSpPr>
        <p:spPr>
          <a:xfrm>
            <a:off x="4176161" y="3736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1BC62C62-E133-5D47-A1D6-C5CCA277A37F}"/>
              </a:ext>
            </a:extLst>
          </p:cNvPr>
          <p:cNvSpPr/>
          <p:nvPr/>
        </p:nvSpPr>
        <p:spPr>
          <a:xfrm>
            <a:off x="4328561" y="38891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F5CEF9B-A219-5C49-98DC-B2C994C2D787}"/>
              </a:ext>
            </a:extLst>
          </p:cNvPr>
          <p:cNvSpPr/>
          <p:nvPr/>
        </p:nvSpPr>
        <p:spPr>
          <a:xfrm>
            <a:off x="3864434" y="345374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3AC371C-6438-8B44-AF76-FF22170EF018}"/>
              </a:ext>
            </a:extLst>
          </p:cNvPr>
          <p:cNvSpPr/>
          <p:nvPr/>
        </p:nvSpPr>
        <p:spPr>
          <a:xfrm>
            <a:off x="4253349" y="25908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5E9C084-AA9A-B848-B842-4E799EF83ACF}"/>
              </a:ext>
            </a:extLst>
          </p:cNvPr>
          <p:cNvSpPr/>
          <p:nvPr/>
        </p:nvSpPr>
        <p:spPr>
          <a:xfrm>
            <a:off x="4405749" y="27432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B3F3F01-21C8-4A40-A543-19922ADB28DB}"/>
              </a:ext>
            </a:extLst>
          </p:cNvPr>
          <p:cNvSpPr/>
          <p:nvPr/>
        </p:nvSpPr>
        <p:spPr>
          <a:xfrm>
            <a:off x="4710549" y="30480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55ABB4F8-BB99-9F44-8099-17187D8F654D}"/>
              </a:ext>
            </a:extLst>
          </p:cNvPr>
          <p:cNvSpPr/>
          <p:nvPr/>
        </p:nvSpPr>
        <p:spPr>
          <a:xfrm>
            <a:off x="4862949" y="32004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21A3BB2-5730-D242-A590-184A69FB34A5}"/>
              </a:ext>
            </a:extLst>
          </p:cNvPr>
          <p:cNvSpPr/>
          <p:nvPr/>
        </p:nvSpPr>
        <p:spPr>
          <a:xfrm>
            <a:off x="5015349" y="33528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2C46B74D-D368-8240-9C5C-1D9F12D94C6D}"/>
              </a:ext>
            </a:extLst>
          </p:cNvPr>
          <p:cNvSpPr/>
          <p:nvPr/>
        </p:nvSpPr>
        <p:spPr>
          <a:xfrm>
            <a:off x="5167749" y="35052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98D1302A-DE65-C94F-B4A4-2E5CB097771C}"/>
              </a:ext>
            </a:extLst>
          </p:cNvPr>
          <p:cNvSpPr/>
          <p:nvPr/>
        </p:nvSpPr>
        <p:spPr>
          <a:xfrm>
            <a:off x="4551222" y="291737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8E7CC89-8271-FA43-AF29-A6C6E4F93674}"/>
              </a:ext>
            </a:extLst>
          </p:cNvPr>
          <p:cNvSpPr/>
          <p:nvPr/>
        </p:nvSpPr>
        <p:spPr>
          <a:xfrm>
            <a:off x="4407730" y="24364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7E6B04BD-9A85-7141-9486-1643A858D200}"/>
              </a:ext>
            </a:extLst>
          </p:cNvPr>
          <p:cNvSpPr/>
          <p:nvPr/>
        </p:nvSpPr>
        <p:spPr>
          <a:xfrm>
            <a:off x="4560130" y="25888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0472BCF-B202-9049-BE13-1A408F681888}"/>
              </a:ext>
            </a:extLst>
          </p:cNvPr>
          <p:cNvSpPr/>
          <p:nvPr/>
        </p:nvSpPr>
        <p:spPr>
          <a:xfrm>
            <a:off x="4864930" y="28936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0BD3195E-C508-DC41-B06A-005B6BF06FF1}"/>
              </a:ext>
            </a:extLst>
          </p:cNvPr>
          <p:cNvSpPr/>
          <p:nvPr/>
        </p:nvSpPr>
        <p:spPr>
          <a:xfrm>
            <a:off x="5017330" y="30460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5E693695-9CD6-F748-A7A6-DC00F4AB06D1}"/>
              </a:ext>
            </a:extLst>
          </p:cNvPr>
          <p:cNvSpPr/>
          <p:nvPr/>
        </p:nvSpPr>
        <p:spPr>
          <a:xfrm>
            <a:off x="5169730" y="31984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2AE8C4D-F5A7-B843-9D8F-533A793D7F56}"/>
              </a:ext>
            </a:extLst>
          </p:cNvPr>
          <p:cNvSpPr/>
          <p:nvPr/>
        </p:nvSpPr>
        <p:spPr>
          <a:xfrm>
            <a:off x="5322130" y="33508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1F0D361-1EBE-804B-9A3A-C7FB833F09E9}"/>
              </a:ext>
            </a:extLst>
          </p:cNvPr>
          <p:cNvSpPr/>
          <p:nvPr/>
        </p:nvSpPr>
        <p:spPr>
          <a:xfrm>
            <a:off x="4705603" y="276299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F32045EC-0D49-F047-8FA2-975CA9034BA2}"/>
              </a:ext>
            </a:extLst>
          </p:cNvPr>
          <p:cNvSpPr/>
          <p:nvPr/>
        </p:nvSpPr>
        <p:spPr>
          <a:xfrm>
            <a:off x="4750133" y="248194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2371D017-C712-3A48-AE6D-06CE5F4C6B26}"/>
              </a:ext>
            </a:extLst>
          </p:cNvPr>
          <p:cNvSpPr/>
          <p:nvPr/>
        </p:nvSpPr>
        <p:spPr>
          <a:xfrm>
            <a:off x="5054933" y="278674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4E04DA2A-2180-B843-A6FA-C3D9B9E6EC73}"/>
              </a:ext>
            </a:extLst>
          </p:cNvPr>
          <p:cNvSpPr/>
          <p:nvPr/>
        </p:nvSpPr>
        <p:spPr>
          <a:xfrm>
            <a:off x="5207333" y="293914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22843DFB-2FA8-674D-B5E6-2C6D28C002DC}"/>
              </a:ext>
            </a:extLst>
          </p:cNvPr>
          <p:cNvSpPr/>
          <p:nvPr/>
        </p:nvSpPr>
        <p:spPr>
          <a:xfrm>
            <a:off x="5359733" y="309154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93FE5038-7384-7044-B952-5CB07067C843}"/>
              </a:ext>
            </a:extLst>
          </p:cNvPr>
          <p:cNvSpPr/>
          <p:nvPr/>
        </p:nvSpPr>
        <p:spPr>
          <a:xfrm>
            <a:off x="4895606" y="2656118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37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116F-7145-D945-9224-FF6DBAB3F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Gaussian Mixture Models: Overview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EEA39D3-301E-5C43-B77E-4D34D25A2AFA}"/>
              </a:ext>
            </a:extLst>
          </p:cNvPr>
          <p:cNvSpPr/>
          <p:nvPr/>
        </p:nvSpPr>
        <p:spPr>
          <a:xfrm>
            <a:off x="2018805" y="2375065"/>
            <a:ext cx="1816925" cy="16150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22B4F99-EE5E-B24A-AFD5-D7C90610B82E}"/>
              </a:ext>
            </a:extLst>
          </p:cNvPr>
          <p:cNvSpPr/>
          <p:nvPr/>
        </p:nvSpPr>
        <p:spPr>
          <a:xfrm>
            <a:off x="2398816" y="26363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6383AE-B94A-7541-A3A6-1E390D46453B}"/>
              </a:ext>
            </a:extLst>
          </p:cNvPr>
          <p:cNvSpPr/>
          <p:nvPr/>
        </p:nvSpPr>
        <p:spPr>
          <a:xfrm>
            <a:off x="2551216" y="2788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AD3FB6-A6F7-6E4B-999C-0ED50E2E5077}"/>
              </a:ext>
            </a:extLst>
          </p:cNvPr>
          <p:cNvSpPr/>
          <p:nvPr/>
        </p:nvSpPr>
        <p:spPr>
          <a:xfrm>
            <a:off x="2856016" y="30935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6E7813-91F9-C34D-A6D5-049CBCA654F4}"/>
              </a:ext>
            </a:extLst>
          </p:cNvPr>
          <p:cNvSpPr/>
          <p:nvPr/>
        </p:nvSpPr>
        <p:spPr>
          <a:xfrm>
            <a:off x="3008416" y="32459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1C5A91-7BC1-3940-906A-2FB0653F678E}"/>
              </a:ext>
            </a:extLst>
          </p:cNvPr>
          <p:cNvSpPr/>
          <p:nvPr/>
        </p:nvSpPr>
        <p:spPr>
          <a:xfrm>
            <a:off x="3160816" y="33983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7EC2BC-F451-1144-88FF-8AFE46FD6675}"/>
              </a:ext>
            </a:extLst>
          </p:cNvPr>
          <p:cNvSpPr/>
          <p:nvPr/>
        </p:nvSpPr>
        <p:spPr>
          <a:xfrm>
            <a:off x="3313216" y="3550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9D1F39-CEC7-A74A-81CC-8F9B45E930AA}"/>
              </a:ext>
            </a:extLst>
          </p:cNvPr>
          <p:cNvSpPr/>
          <p:nvPr/>
        </p:nvSpPr>
        <p:spPr>
          <a:xfrm>
            <a:off x="3465616" y="293122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B250A1B-EB93-BC4F-9F96-4F9E275058CC}"/>
              </a:ext>
            </a:extLst>
          </p:cNvPr>
          <p:cNvSpPr/>
          <p:nvPr/>
        </p:nvSpPr>
        <p:spPr>
          <a:xfrm>
            <a:off x="2696689" y="296289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9C9C85-049A-074C-A0EF-46B2BDCE163C}"/>
              </a:ext>
            </a:extLst>
          </p:cNvPr>
          <p:cNvSpPr/>
          <p:nvPr/>
        </p:nvSpPr>
        <p:spPr>
          <a:xfrm>
            <a:off x="2891644" y="2440381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85D330-FE32-E74E-A153-8FCC2DED0A2E}"/>
              </a:ext>
            </a:extLst>
          </p:cNvPr>
          <p:cNvSpPr/>
          <p:nvPr/>
        </p:nvSpPr>
        <p:spPr>
          <a:xfrm>
            <a:off x="3069774" y="254726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046D9D-C74E-B34B-B5C0-7D6A93B1E7AD}"/>
              </a:ext>
            </a:extLst>
          </p:cNvPr>
          <p:cNvSpPr/>
          <p:nvPr/>
        </p:nvSpPr>
        <p:spPr>
          <a:xfrm>
            <a:off x="2242458" y="2788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53253A2-92E5-5542-B7E6-3E3CA033A763}"/>
              </a:ext>
            </a:extLst>
          </p:cNvPr>
          <p:cNvSpPr/>
          <p:nvPr/>
        </p:nvSpPr>
        <p:spPr>
          <a:xfrm>
            <a:off x="2394858" y="2941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08D5DA-A089-6941-A0C6-34FB2C627144}"/>
              </a:ext>
            </a:extLst>
          </p:cNvPr>
          <p:cNvSpPr/>
          <p:nvPr/>
        </p:nvSpPr>
        <p:spPr>
          <a:xfrm>
            <a:off x="2699658" y="32459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E17A744-9E9A-C54B-9ABB-F871A43FC4B8}"/>
              </a:ext>
            </a:extLst>
          </p:cNvPr>
          <p:cNvSpPr/>
          <p:nvPr/>
        </p:nvSpPr>
        <p:spPr>
          <a:xfrm>
            <a:off x="2852058" y="33983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1430DB2-B3C4-7C44-862B-75AC0705643F}"/>
              </a:ext>
            </a:extLst>
          </p:cNvPr>
          <p:cNvSpPr/>
          <p:nvPr/>
        </p:nvSpPr>
        <p:spPr>
          <a:xfrm>
            <a:off x="3004458" y="3550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8021BCD-BFE2-DC47-BBD0-6BDDBF204B22}"/>
              </a:ext>
            </a:extLst>
          </p:cNvPr>
          <p:cNvSpPr/>
          <p:nvPr/>
        </p:nvSpPr>
        <p:spPr>
          <a:xfrm>
            <a:off x="3156858" y="3703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3DAEDCA-A354-0944-B60F-ED522FD1F9B6}"/>
              </a:ext>
            </a:extLst>
          </p:cNvPr>
          <p:cNvSpPr/>
          <p:nvPr/>
        </p:nvSpPr>
        <p:spPr>
          <a:xfrm>
            <a:off x="2540331" y="311529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1A64E54-92AD-3B43-836A-454E15DC5196}"/>
              </a:ext>
            </a:extLst>
          </p:cNvPr>
          <p:cNvSpPr/>
          <p:nvPr/>
        </p:nvSpPr>
        <p:spPr>
          <a:xfrm>
            <a:off x="2026724" y="2941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259F309-94DC-E842-8FA3-B3BFCB034858}"/>
              </a:ext>
            </a:extLst>
          </p:cNvPr>
          <p:cNvSpPr/>
          <p:nvPr/>
        </p:nvSpPr>
        <p:spPr>
          <a:xfrm>
            <a:off x="2179124" y="30935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9E9ECDB-B6E7-9C4A-ACBD-82F6D7D99608}"/>
              </a:ext>
            </a:extLst>
          </p:cNvPr>
          <p:cNvSpPr/>
          <p:nvPr/>
        </p:nvSpPr>
        <p:spPr>
          <a:xfrm>
            <a:off x="2483924" y="33983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7430F82-2C0D-1142-97E5-7CFB0A3BE0D0}"/>
              </a:ext>
            </a:extLst>
          </p:cNvPr>
          <p:cNvSpPr/>
          <p:nvPr/>
        </p:nvSpPr>
        <p:spPr>
          <a:xfrm>
            <a:off x="2636324" y="3550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0813143-FB87-0E41-B6F5-6C7B355BC48C}"/>
              </a:ext>
            </a:extLst>
          </p:cNvPr>
          <p:cNvSpPr/>
          <p:nvPr/>
        </p:nvSpPr>
        <p:spPr>
          <a:xfrm>
            <a:off x="2788724" y="3703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8C44841-AE52-BA49-9410-80796DAA1490}"/>
              </a:ext>
            </a:extLst>
          </p:cNvPr>
          <p:cNvSpPr/>
          <p:nvPr/>
        </p:nvSpPr>
        <p:spPr>
          <a:xfrm>
            <a:off x="2941124" y="38555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C60C7FF-EDB0-F94E-8749-E0AD362F871F}"/>
              </a:ext>
            </a:extLst>
          </p:cNvPr>
          <p:cNvSpPr/>
          <p:nvPr/>
        </p:nvSpPr>
        <p:spPr>
          <a:xfrm>
            <a:off x="2324597" y="326769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72CDE31-8D2F-E946-8C3F-5060D3F554EE}"/>
              </a:ext>
            </a:extLst>
          </p:cNvPr>
          <p:cNvSpPr/>
          <p:nvPr/>
        </p:nvSpPr>
        <p:spPr>
          <a:xfrm>
            <a:off x="2070268" y="32459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F5DEF2C-469C-B64C-9F15-13583443F77D}"/>
              </a:ext>
            </a:extLst>
          </p:cNvPr>
          <p:cNvSpPr/>
          <p:nvPr/>
        </p:nvSpPr>
        <p:spPr>
          <a:xfrm>
            <a:off x="2375068" y="3550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82461E1-5358-204E-920D-5854A54F6688}"/>
              </a:ext>
            </a:extLst>
          </p:cNvPr>
          <p:cNvSpPr/>
          <p:nvPr/>
        </p:nvSpPr>
        <p:spPr>
          <a:xfrm>
            <a:off x="2527468" y="3703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F59CDD1-04BB-A740-9F0B-F9CF0A882F47}"/>
              </a:ext>
            </a:extLst>
          </p:cNvPr>
          <p:cNvSpPr/>
          <p:nvPr/>
        </p:nvSpPr>
        <p:spPr>
          <a:xfrm>
            <a:off x="2679868" y="38555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8B2F141-215A-5A4F-89E0-C82518440BD9}"/>
              </a:ext>
            </a:extLst>
          </p:cNvPr>
          <p:cNvSpPr/>
          <p:nvPr/>
        </p:nvSpPr>
        <p:spPr>
          <a:xfrm>
            <a:off x="2215741" y="342009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CBFDC1A-204A-EB41-8996-D26B1AB31F97}"/>
              </a:ext>
            </a:extLst>
          </p:cNvPr>
          <p:cNvSpPr/>
          <p:nvPr/>
        </p:nvSpPr>
        <p:spPr>
          <a:xfrm>
            <a:off x="2604656" y="25571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D4B413B-A86F-3C4B-8179-A7F6487B0194}"/>
              </a:ext>
            </a:extLst>
          </p:cNvPr>
          <p:cNvSpPr/>
          <p:nvPr/>
        </p:nvSpPr>
        <p:spPr>
          <a:xfrm>
            <a:off x="2757056" y="27095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95C813A-5527-8941-A7E4-35105B488D67}"/>
              </a:ext>
            </a:extLst>
          </p:cNvPr>
          <p:cNvSpPr/>
          <p:nvPr/>
        </p:nvSpPr>
        <p:spPr>
          <a:xfrm>
            <a:off x="3061856" y="30143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3086E70-E989-3F4D-B51D-71EA6029799B}"/>
              </a:ext>
            </a:extLst>
          </p:cNvPr>
          <p:cNvSpPr/>
          <p:nvPr/>
        </p:nvSpPr>
        <p:spPr>
          <a:xfrm>
            <a:off x="3214256" y="31667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DBD3D17-9B39-6941-9F52-37E6FB4429F1}"/>
              </a:ext>
            </a:extLst>
          </p:cNvPr>
          <p:cNvSpPr/>
          <p:nvPr/>
        </p:nvSpPr>
        <p:spPr>
          <a:xfrm>
            <a:off x="3366656" y="33191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2F64280-64AB-6541-9887-B5CC6C5BF582}"/>
              </a:ext>
            </a:extLst>
          </p:cNvPr>
          <p:cNvSpPr/>
          <p:nvPr/>
        </p:nvSpPr>
        <p:spPr>
          <a:xfrm>
            <a:off x="3519056" y="34715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426C2F1-024A-E344-98DA-876C6C44E78A}"/>
              </a:ext>
            </a:extLst>
          </p:cNvPr>
          <p:cNvSpPr/>
          <p:nvPr/>
        </p:nvSpPr>
        <p:spPr>
          <a:xfrm>
            <a:off x="2902529" y="288372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4ACBFA4-87C7-7241-A548-AB76DCEB14CB}"/>
              </a:ext>
            </a:extLst>
          </p:cNvPr>
          <p:cNvSpPr/>
          <p:nvPr/>
        </p:nvSpPr>
        <p:spPr>
          <a:xfrm>
            <a:off x="2759037" y="24027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9936C4E-50B2-5B49-8CF5-4D2DBC19899D}"/>
              </a:ext>
            </a:extLst>
          </p:cNvPr>
          <p:cNvSpPr/>
          <p:nvPr/>
        </p:nvSpPr>
        <p:spPr>
          <a:xfrm>
            <a:off x="2911437" y="25551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1F6613B-FFB1-734B-ACC8-FBC66A9A80B8}"/>
              </a:ext>
            </a:extLst>
          </p:cNvPr>
          <p:cNvSpPr/>
          <p:nvPr/>
        </p:nvSpPr>
        <p:spPr>
          <a:xfrm>
            <a:off x="3216237" y="28599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DF84935-CD61-EA4E-980F-5FCBCF4F7ED4}"/>
              </a:ext>
            </a:extLst>
          </p:cNvPr>
          <p:cNvSpPr/>
          <p:nvPr/>
        </p:nvSpPr>
        <p:spPr>
          <a:xfrm>
            <a:off x="3368637" y="30123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1B970F2-9044-4D42-A9DF-1143BB6F42E0}"/>
              </a:ext>
            </a:extLst>
          </p:cNvPr>
          <p:cNvSpPr/>
          <p:nvPr/>
        </p:nvSpPr>
        <p:spPr>
          <a:xfrm>
            <a:off x="3521037" y="31647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FADF008-71C3-504A-A2B1-49BFE81418FD}"/>
              </a:ext>
            </a:extLst>
          </p:cNvPr>
          <p:cNvSpPr/>
          <p:nvPr/>
        </p:nvSpPr>
        <p:spPr>
          <a:xfrm>
            <a:off x="3673437" y="33171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51F6B61-976D-8141-9F32-6380A4480AD4}"/>
              </a:ext>
            </a:extLst>
          </p:cNvPr>
          <p:cNvSpPr/>
          <p:nvPr/>
        </p:nvSpPr>
        <p:spPr>
          <a:xfrm>
            <a:off x="3056910" y="272935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6CFC161-B704-B240-BCD5-D221016EE1D3}"/>
              </a:ext>
            </a:extLst>
          </p:cNvPr>
          <p:cNvSpPr/>
          <p:nvPr/>
        </p:nvSpPr>
        <p:spPr>
          <a:xfrm>
            <a:off x="3101440" y="244829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A3340AF-2046-4045-B09A-A3EFB8667C91}"/>
              </a:ext>
            </a:extLst>
          </p:cNvPr>
          <p:cNvSpPr/>
          <p:nvPr/>
        </p:nvSpPr>
        <p:spPr>
          <a:xfrm>
            <a:off x="3406240" y="275309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CE16079-E1F1-784B-9317-77FBC61DF5CA}"/>
              </a:ext>
            </a:extLst>
          </p:cNvPr>
          <p:cNvSpPr/>
          <p:nvPr/>
        </p:nvSpPr>
        <p:spPr>
          <a:xfrm>
            <a:off x="3558640" y="290549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3D8AFAD-34E1-2245-9A74-18676C57A66C}"/>
              </a:ext>
            </a:extLst>
          </p:cNvPr>
          <p:cNvSpPr/>
          <p:nvPr/>
        </p:nvSpPr>
        <p:spPr>
          <a:xfrm>
            <a:off x="3711040" y="305789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ED165ED-BE04-5A47-ABCD-6244A5C6C292}"/>
              </a:ext>
            </a:extLst>
          </p:cNvPr>
          <p:cNvSpPr/>
          <p:nvPr/>
        </p:nvSpPr>
        <p:spPr>
          <a:xfrm>
            <a:off x="3246913" y="2622471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F39BE90-E9E0-0548-89F2-33B1AD3A2FA5}"/>
              </a:ext>
            </a:extLst>
          </p:cNvPr>
          <p:cNvSpPr/>
          <p:nvPr/>
        </p:nvSpPr>
        <p:spPr>
          <a:xfrm>
            <a:off x="3667498" y="2408712"/>
            <a:ext cx="1816925" cy="16150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80282E4-920C-A844-B2F2-E0D309496F30}"/>
              </a:ext>
            </a:extLst>
          </p:cNvPr>
          <p:cNvSpPr/>
          <p:nvPr/>
        </p:nvSpPr>
        <p:spPr>
          <a:xfrm>
            <a:off x="4047509" y="26699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5FC5FBE-0A8B-A84D-B891-5E7219D5FD79}"/>
              </a:ext>
            </a:extLst>
          </p:cNvPr>
          <p:cNvSpPr/>
          <p:nvPr/>
        </p:nvSpPr>
        <p:spPr>
          <a:xfrm>
            <a:off x="4199909" y="2822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CCD9B36-B296-D741-A84F-21621A1D9455}"/>
              </a:ext>
            </a:extLst>
          </p:cNvPr>
          <p:cNvSpPr/>
          <p:nvPr/>
        </p:nvSpPr>
        <p:spPr>
          <a:xfrm>
            <a:off x="4504709" y="31271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6CBCCE8-2EF5-4B40-A666-09A5CBA42370}"/>
              </a:ext>
            </a:extLst>
          </p:cNvPr>
          <p:cNvSpPr/>
          <p:nvPr/>
        </p:nvSpPr>
        <p:spPr>
          <a:xfrm>
            <a:off x="4657109" y="32795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EE8B0FF-833C-5E41-A403-85050EDEEEDD}"/>
              </a:ext>
            </a:extLst>
          </p:cNvPr>
          <p:cNvSpPr/>
          <p:nvPr/>
        </p:nvSpPr>
        <p:spPr>
          <a:xfrm>
            <a:off x="4809509" y="34319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8F19EA4-BFF5-6D44-996B-9FB49203E107}"/>
              </a:ext>
            </a:extLst>
          </p:cNvPr>
          <p:cNvSpPr/>
          <p:nvPr/>
        </p:nvSpPr>
        <p:spPr>
          <a:xfrm>
            <a:off x="4961909" y="3584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C6A7B6A-D01F-E149-BE36-7AB83992BD64}"/>
              </a:ext>
            </a:extLst>
          </p:cNvPr>
          <p:cNvSpPr/>
          <p:nvPr/>
        </p:nvSpPr>
        <p:spPr>
          <a:xfrm>
            <a:off x="5114309" y="296487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E0E8F14-7A15-1A46-9BDE-9891D76CD9E6}"/>
              </a:ext>
            </a:extLst>
          </p:cNvPr>
          <p:cNvSpPr/>
          <p:nvPr/>
        </p:nvSpPr>
        <p:spPr>
          <a:xfrm>
            <a:off x="4345382" y="299654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F1A0105-3EFD-CE47-88E4-AB63B486B1DA}"/>
              </a:ext>
            </a:extLst>
          </p:cNvPr>
          <p:cNvSpPr/>
          <p:nvPr/>
        </p:nvSpPr>
        <p:spPr>
          <a:xfrm>
            <a:off x="4540337" y="2474028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CD85A7D-875C-E045-A213-ED268D13BE32}"/>
              </a:ext>
            </a:extLst>
          </p:cNvPr>
          <p:cNvSpPr/>
          <p:nvPr/>
        </p:nvSpPr>
        <p:spPr>
          <a:xfrm>
            <a:off x="4718467" y="258090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9D5116D2-5EF2-F34B-B8F6-4DC6F4CD7A28}"/>
              </a:ext>
            </a:extLst>
          </p:cNvPr>
          <p:cNvSpPr/>
          <p:nvPr/>
        </p:nvSpPr>
        <p:spPr>
          <a:xfrm>
            <a:off x="3891151" y="2822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B4A1CD7-F769-0E4F-B136-3D2E8A7BB611}"/>
              </a:ext>
            </a:extLst>
          </p:cNvPr>
          <p:cNvSpPr/>
          <p:nvPr/>
        </p:nvSpPr>
        <p:spPr>
          <a:xfrm>
            <a:off x="4043551" y="2974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3E0A010-DCF0-A442-8475-B3429E1E7828}"/>
              </a:ext>
            </a:extLst>
          </p:cNvPr>
          <p:cNvSpPr/>
          <p:nvPr/>
        </p:nvSpPr>
        <p:spPr>
          <a:xfrm>
            <a:off x="4348351" y="32795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9A0A600-C263-1843-BFE6-7F520E02AEE5}"/>
              </a:ext>
            </a:extLst>
          </p:cNvPr>
          <p:cNvSpPr/>
          <p:nvPr/>
        </p:nvSpPr>
        <p:spPr>
          <a:xfrm>
            <a:off x="4500751" y="34319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A59AAD0-FBF5-B14F-9EE4-5FFB39CAA702}"/>
              </a:ext>
            </a:extLst>
          </p:cNvPr>
          <p:cNvSpPr/>
          <p:nvPr/>
        </p:nvSpPr>
        <p:spPr>
          <a:xfrm>
            <a:off x="4653151" y="3584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D2DE23F-9A45-D84D-B666-D64CA661C705}"/>
              </a:ext>
            </a:extLst>
          </p:cNvPr>
          <p:cNvSpPr/>
          <p:nvPr/>
        </p:nvSpPr>
        <p:spPr>
          <a:xfrm>
            <a:off x="4805551" y="3736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22E6C66-D723-6041-BC55-0E290777C1C5}"/>
              </a:ext>
            </a:extLst>
          </p:cNvPr>
          <p:cNvSpPr/>
          <p:nvPr/>
        </p:nvSpPr>
        <p:spPr>
          <a:xfrm>
            <a:off x="4189024" y="314894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7446A7CD-30B5-AB44-80D1-17EA6223B1B5}"/>
              </a:ext>
            </a:extLst>
          </p:cNvPr>
          <p:cNvSpPr/>
          <p:nvPr/>
        </p:nvSpPr>
        <p:spPr>
          <a:xfrm>
            <a:off x="3675417" y="2974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E2A9E42B-CE8F-C84A-9B76-7A20BE181622}"/>
              </a:ext>
            </a:extLst>
          </p:cNvPr>
          <p:cNvSpPr/>
          <p:nvPr/>
        </p:nvSpPr>
        <p:spPr>
          <a:xfrm>
            <a:off x="3827817" y="31271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934FEA4E-6014-0844-A08A-15B92D96D192}"/>
              </a:ext>
            </a:extLst>
          </p:cNvPr>
          <p:cNvSpPr/>
          <p:nvPr/>
        </p:nvSpPr>
        <p:spPr>
          <a:xfrm>
            <a:off x="4132617" y="34319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9C88568-6986-4941-ACDF-A64576C9927A}"/>
              </a:ext>
            </a:extLst>
          </p:cNvPr>
          <p:cNvSpPr/>
          <p:nvPr/>
        </p:nvSpPr>
        <p:spPr>
          <a:xfrm>
            <a:off x="4285017" y="3584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C70961E-BE4A-1547-BC9C-E54BAEE38907}"/>
              </a:ext>
            </a:extLst>
          </p:cNvPr>
          <p:cNvSpPr/>
          <p:nvPr/>
        </p:nvSpPr>
        <p:spPr>
          <a:xfrm>
            <a:off x="4437417" y="3736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21EF0BF-FD3D-864B-AE91-FF79457BAC90}"/>
              </a:ext>
            </a:extLst>
          </p:cNvPr>
          <p:cNvSpPr/>
          <p:nvPr/>
        </p:nvSpPr>
        <p:spPr>
          <a:xfrm>
            <a:off x="4589817" y="38891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581F0E7-58AB-B24F-A6A9-23387867C518}"/>
              </a:ext>
            </a:extLst>
          </p:cNvPr>
          <p:cNvSpPr/>
          <p:nvPr/>
        </p:nvSpPr>
        <p:spPr>
          <a:xfrm>
            <a:off x="3973290" y="330134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666C1FB-5060-6149-87C9-D5434FD8C5E0}"/>
              </a:ext>
            </a:extLst>
          </p:cNvPr>
          <p:cNvSpPr/>
          <p:nvPr/>
        </p:nvSpPr>
        <p:spPr>
          <a:xfrm>
            <a:off x="3718961" y="32795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55D444A-1762-EE46-A951-F578F791F0FC}"/>
              </a:ext>
            </a:extLst>
          </p:cNvPr>
          <p:cNvSpPr/>
          <p:nvPr/>
        </p:nvSpPr>
        <p:spPr>
          <a:xfrm>
            <a:off x="4023761" y="3584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D7829D6-4D44-9E48-83AA-30A5AA42C438}"/>
              </a:ext>
            </a:extLst>
          </p:cNvPr>
          <p:cNvSpPr/>
          <p:nvPr/>
        </p:nvSpPr>
        <p:spPr>
          <a:xfrm>
            <a:off x="4176161" y="3736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1BC62C62-E133-5D47-A1D6-C5CCA277A37F}"/>
              </a:ext>
            </a:extLst>
          </p:cNvPr>
          <p:cNvSpPr/>
          <p:nvPr/>
        </p:nvSpPr>
        <p:spPr>
          <a:xfrm>
            <a:off x="4328561" y="38891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F5CEF9B-A219-5C49-98DC-B2C994C2D787}"/>
              </a:ext>
            </a:extLst>
          </p:cNvPr>
          <p:cNvSpPr/>
          <p:nvPr/>
        </p:nvSpPr>
        <p:spPr>
          <a:xfrm>
            <a:off x="3864434" y="345374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3AC371C-6438-8B44-AF76-FF22170EF018}"/>
              </a:ext>
            </a:extLst>
          </p:cNvPr>
          <p:cNvSpPr/>
          <p:nvPr/>
        </p:nvSpPr>
        <p:spPr>
          <a:xfrm>
            <a:off x="4253349" y="25908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5E9C084-AA9A-B848-B842-4E799EF83ACF}"/>
              </a:ext>
            </a:extLst>
          </p:cNvPr>
          <p:cNvSpPr/>
          <p:nvPr/>
        </p:nvSpPr>
        <p:spPr>
          <a:xfrm>
            <a:off x="4405749" y="27432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B3F3F01-21C8-4A40-A543-19922ADB28DB}"/>
              </a:ext>
            </a:extLst>
          </p:cNvPr>
          <p:cNvSpPr/>
          <p:nvPr/>
        </p:nvSpPr>
        <p:spPr>
          <a:xfrm>
            <a:off x="4710549" y="30480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55ABB4F8-BB99-9F44-8099-17187D8F654D}"/>
              </a:ext>
            </a:extLst>
          </p:cNvPr>
          <p:cNvSpPr/>
          <p:nvPr/>
        </p:nvSpPr>
        <p:spPr>
          <a:xfrm>
            <a:off x="4862949" y="32004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21A3BB2-5730-D242-A590-184A69FB34A5}"/>
              </a:ext>
            </a:extLst>
          </p:cNvPr>
          <p:cNvSpPr/>
          <p:nvPr/>
        </p:nvSpPr>
        <p:spPr>
          <a:xfrm>
            <a:off x="5015349" y="33528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2C46B74D-D368-8240-9C5C-1D9F12D94C6D}"/>
              </a:ext>
            </a:extLst>
          </p:cNvPr>
          <p:cNvSpPr/>
          <p:nvPr/>
        </p:nvSpPr>
        <p:spPr>
          <a:xfrm>
            <a:off x="5167749" y="35052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98D1302A-DE65-C94F-B4A4-2E5CB097771C}"/>
              </a:ext>
            </a:extLst>
          </p:cNvPr>
          <p:cNvSpPr/>
          <p:nvPr/>
        </p:nvSpPr>
        <p:spPr>
          <a:xfrm>
            <a:off x="4551222" y="291737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8E7CC89-8271-FA43-AF29-A6C6E4F93674}"/>
              </a:ext>
            </a:extLst>
          </p:cNvPr>
          <p:cNvSpPr/>
          <p:nvPr/>
        </p:nvSpPr>
        <p:spPr>
          <a:xfrm>
            <a:off x="4407730" y="24364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7E6B04BD-9A85-7141-9486-1643A858D200}"/>
              </a:ext>
            </a:extLst>
          </p:cNvPr>
          <p:cNvSpPr/>
          <p:nvPr/>
        </p:nvSpPr>
        <p:spPr>
          <a:xfrm>
            <a:off x="4560130" y="25888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0472BCF-B202-9049-BE13-1A408F681888}"/>
              </a:ext>
            </a:extLst>
          </p:cNvPr>
          <p:cNvSpPr/>
          <p:nvPr/>
        </p:nvSpPr>
        <p:spPr>
          <a:xfrm>
            <a:off x="4864930" y="28936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0BD3195E-C508-DC41-B06A-005B6BF06FF1}"/>
              </a:ext>
            </a:extLst>
          </p:cNvPr>
          <p:cNvSpPr/>
          <p:nvPr/>
        </p:nvSpPr>
        <p:spPr>
          <a:xfrm>
            <a:off x="5017330" y="30460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5E693695-9CD6-F748-A7A6-DC00F4AB06D1}"/>
              </a:ext>
            </a:extLst>
          </p:cNvPr>
          <p:cNvSpPr/>
          <p:nvPr/>
        </p:nvSpPr>
        <p:spPr>
          <a:xfrm>
            <a:off x="5169730" y="31984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2AE8C4D-F5A7-B843-9D8F-533A793D7F56}"/>
              </a:ext>
            </a:extLst>
          </p:cNvPr>
          <p:cNvSpPr/>
          <p:nvPr/>
        </p:nvSpPr>
        <p:spPr>
          <a:xfrm>
            <a:off x="5322130" y="33508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1F0D361-1EBE-804B-9A3A-C7FB833F09E9}"/>
              </a:ext>
            </a:extLst>
          </p:cNvPr>
          <p:cNvSpPr/>
          <p:nvPr/>
        </p:nvSpPr>
        <p:spPr>
          <a:xfrm>
            <a:off x="4705603" y="276299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F32045EC-0D49-F047-8FA2-975CA9034BA2}"/>
              </a:ext>
            </a:extLst>
          </p:cNvPr>
          <p:cNvSpPr/>
          <p:nvPr/>
        </p:nvSpPr>
        <p:spPr>
          <a:xfrm>
            <a:off x="4750133" y="248194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2371D017-C712-3A48-AE6D-06CE5F4C6B26}"/>
              </a:ext>
            </a:extLst>
          </p:cNvPr>
          <p:cNvSpPr/>
          <p:nvPr/>
        </p:nvSpPr>
        <p:spPr>
          <a:xfrm>
            <a:off x="5054933" y="278674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4E04DA2A-2180-B843-A6FA-C3D9B9E6EC73}"/>
              </a:ext>
            </a:extLst>
          </p:cNvPr>
          <p:cNvSpPr/>
          <p:nvPr/>
        </p:nvSpPr>
        <p:spPr>
          <a:xfrm>
            <a:off x="5207333" y="293914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22843DFB-2FA8-674D-B5E6-2C6D28C002DC}"/>
              </a:ext>
            </a:extLst>
          </p:cNvPr>
          <p:cNvSpPr/>
          <p:nvPr/>
        </p:nvSpPr>
        <p:spPr>
          <a:xfrm>
            <a:off x="5359733" y="309154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93FE5038-7384-7044-B952-5CB07067C843}"/>
              </a:ext>
            </a:extLst>
          </p:cNvPr>
          <p:cNvSpPr/>
          <p:nvPr/>
        </p:nvSpPr>
        <p:spPr>
          <a:xfrm>
            <a:off x="4895606" y="2656118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E2AFC0-F1DA-6347-A79D-150A30BD3547}"/>
              </a:ext>
            </a:extLst>
          </p:cNvPr>
          <p:cNvCxnSpPr>
            <a:stCxn id="4" idx="4"/>
          </p:cNvCxnSpPr>
          <p:nvPr/>
        </p:nvCxnSpPr>
        <p:spPr>
          <a:xfrm flipH="1">
            <a:off x="2911437" y="3990109"/>
            <a:ext cx="15831" cy="13894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8D9D40F1-2F82-8D48-8087-3BECDC58ACC0}"/>
              </a:ext>
            </a:extLst>
          </p:cNvPr>
          <p:cNvCxnSpPr/>
          <p:nvPr/>
        </p:nvCxnSpPr>
        <p:spPr>
          <a:xfrm flipH="1">
            <a:off x="4631380" y="4057403"/>
            <a:ext cx="15831" cy="13894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600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116F-7145-D945-9224-FF6DBAB3F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Gaussian Mixture Models: Overview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EEA39D3-301E-5C43-B77E-4D34D25A2AFA}"/>
              </a:ext>
            </a:extLst>
          </p:cNvPr>
          <p:cNvSpPr/>
          <p:nvPr/>
        </p:nvSpPr>
        <p:spPr>
          <a:xfrm>
            <a:off x="2018805" y="2375065"/>
            <a:ext cx="1816925" cy="16150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22B4F99-EE5E-B24A-AFD5-D7C90610B82E}"/>
              </a:ext>
            </a:extLst>
          </p:cNvPr>
          <p:cNvSpPr/>
          <p:nvPr/>
        </p:nvSpPr>
        <p:spPr>
          <a:xfrm>
            <a:off x="2398816" y="26363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6383AE-B94A-7541-A3A6-1E390D46453B}"/>
              </a:ext>
            </a:extLst>
          </p:cNvPr>
          <p:cNvSpPr/>
          <p:nvPr/>
        </p:nvSpPr>
        <p:spPr>
          <a:xfrm>
            <a:off x="2551216" y="2788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AD3FB6-A6F7-6E4B-999C-0ED50E2E5077}"/>
              </a:ext>
            </a:extLst>
          </p:cNvPr>
          <p:cNvSpPr/>
          <p:nvPr/>
        </p:nvSpPr>
        <p:spPr>
          <a:xfrm>
            <a:off x="2856016" y="30935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6E7813-91F9-C34D-A6D5-049CBCA654F4}"/>
              </a:ext>
            </a:extLst>
          </p:cNvPr>
          <p:cNvSpPr/>
          <p:nvPr/>
        </p:nvSpPr>
        <p:spPr>
          <a:xfrm>
            <a:off x="3008416" y="32459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1C5A91-7BC1-3940-906A-2FB0653F678E}"/>
              </a:ext>
            </a:extLst>
          </p:cNvPr>
          <p:cNvSpPr/>
          <p:nvPr/>
        </p:nvSpPr>
        <p:spPr>
          <a:xfrm>
            <a:off x="3160816" y="33983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7EC2BC-F451-1144-88FF-8AFE46FD6675}"/>
              </a:ext>
            </a:extLst>
          </p:cNvPr>
          <p:cNvSpPr/>
          <p:nvPr/>
        </p:nvSpPr>
        <p:spPr>
          <a:xfrm>
            <a:off x="3313216" y="3550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9D1F39-CEC7-A74A-81CC-8F9B45E930AA}"/>
              </a:ext>
            </a:extLst>
          </p:cNvPr>
          <p:cNvSpPr/>
          <p:nvPr/>
        </p:nvSpPr>
        <p:spPr>
          <a:xfrm>
            <a:off x="3465616" y="293122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B250A1B-EB93-BC4F-9F96-4F9E275058CC}"/>
              </a:ext>
            </a:extLst>
          </p:cNvPr>
          <p:cNvSpPr/>
          <p:nvPr/>
        </p:nvSpPr>
        <p:spPr>
          <a:xfrm>
            <a:off x="2696689" y="296289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9C9C85-049A-074C-A0EF-46B2BDCE163C}"/>
              </a:ext>
            </a:extLst>
          </p:cNvPr>
          <p:cNvSpPr/>
          <p:nvPr/>
        </p:nvSpPr>
        <p:spPr>
          <a:xfrm>
            <a:off x="2891644" y="2440381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85D330-FE32-E74E-A153-8FCC2DED0A2E}"/>
              </a:ext>
            </a:extLst>
          </p:cNvPr>
          <p:cNvSpPr/>
          <p:nvPr/>
        </p:nvSpPr>
        <p:spPr>
          <a:xfrm>
            <a:off x="3069774" y="254726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046D9D-C74E-B34B-B5C0-7D6A93B1E7AD}"/>
              </a:ext>
            </a:extLst>
          </p:cNvPr>
          <p:cNvSpPr/>
          <p:nvPr/>
        </p:nvSpPr>
        <p:spPr>
          <a:xfrm>
            <a:off x="2242458" y="2788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53253A2-92E5-5542-B7E6-3E3CA033A763}"/>
              </a:ext>
            </a:extLst>
          </p:cNvPr>
          <p:cNvSpPr/>
          <p:nvPr/>
        </p:nvSpPr>
        <p:spPr>
          <a:xfrm>
            <a:off x="2394858" y="2941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08D5DA-A089-6941-A0C6-34FB2C627144}"/>
              </a:ext>
            </a:extLst>
          </p:cNvPr>
          <p:cNvSpPr/>
          <p:nvPr/>
        </p:nvSpPr>
        <p:spPr>
          <a:xfrm>
            <a:off x="2699658" y="32459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E17A744-9E9A-C54B-9ABB-F871A43FC4B8}"/>
              </a:ext>
            </a:extLst>
          </p:cNvPr>
          <p:cNvSpPr/>
          <p:nvPr/>
        </p:nvSpPr>
        <p:spPr>
          <a:xfrm>
            <a:off x="2852058" y="33983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1430DB2-B3C4-7C44-862B-75AC0705643F}"/>
              </a:ext>
            </a:extLst>
          </p:cNvPr>
          <p:cNvSpPr/>
          <p:nvPr/>
        </p:nvSpPr>
        <p:spPr>
          <a:xfrm>
            <a:off x="3004458" y="3550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8021BCD-BFE2-DC47-BBD0-6BDDBF204B22}"/>
              </a:ext>
            </a:extLst>
          </p:cNvPr>
          <p:cNvSpPr/>
          <p:nvPr/>
        </p:nvSpPr>
        <p:spPr>
          <a:xfrm>
            <a:off x="3156858" y="3703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3DAEDCA-A354-0944-B60F-ED522FD1F9B6}"/>
              </a:ext>
            </a:extLst>
          </p:cNvPr>
          <p:cNvSpPr/>
          <p:nvPr/>
        </p:nvSpPr>
        <p:spPr>
          <a:xfrm>
            <a:off x="2540331" y="311529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1A64E54-92AD-3B43-836A-454E15DC5196}"/>
              </a:ext>
            </a:extLst>
          </p:cNvPr>
          <p:cNvSpPr/>
          <p:nvPr/>
        </p:nvSpPr>
        <p:spPr>
          <a:xfrm>
            <a:off x="2026724" y="2941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259F309-94DC-E842-8FA3-B3BFCB034858}"/>
              </a:ext>
            </a:extLst>
          </p:cNvPr>
          <p:cNvSpPr/>
          <p:nvPr/>
        </p:nvSpPr>
        <p:spPr>
          <a:xfrm>
            <a:off x="2179124" y="30935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9E9ECDB-B6E7-9C4A-ACBD-82F6D7D99608}"/>
              </a:ext>
            </a:extLst>
          </p:cNvPr>
          <p:cNvSpPr/>
          <p:nvPr/>
        </p:nvSpPr>
        <p:spPr>
          <a:xfrm>
            <a:off x="2483924" y="33983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7430F82-2C0D-1142-97E5-7CFB0A3BE0D0}"/>
              </a:ext>
            </a:extLst>
          </p:cNvPr>
          <p:cNvSpPr/>
          <p:nvPr/>
        </p:nvSpPr>
        <p:spPr>
          <a:xfrm>
            <a:off x="2636324" y="3550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0813143-FB87-0E41-B6F5-6C7B355BC48C}"/>
              </a:ext>
            </a:extLst>
          </p:cNvPr>
          <p:cNvSpPr/>
          <p:nvPr/>
        </p:nvSpPr>
        <p:spPr>
          <a:xfrm>
            <a:off x="2788724" y="3703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8C44841-AE52-BA49-9410-80796DAA1490}"/>
              </a:ext>
            </a:extLst>
          </p:cNvPr>
          <p:cNvSpPr/>
          <p:nvPr/>
        </p:nvSpPr>
        <p:spPr>
          <a:xfrm>
            <a:off x="2941124" y="38555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C60C7FF-EDB0-F94E-8749-E0AD362F871F}"/>
              </a:ext>
            </a:extLst>
          </p:cNvPr>
          <p:cNvSpPr/>
          <p:nvPr/>
        </p:nvSpPr>
        <p:spPr>
          <a:xfrm>
            <a:off x="2324597" y="326769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72CDE31-8D2F-E946-8C3F-5060D3F554EE}"/>
              </a:ext>
            </a:extLst>
          </p:cNvPr>
          <p:cNvSpPr/>
          <p:nvPr/>
        </p:nvSpPr>
        <p:spPr>
          <a:xfrm>
            <a:off x="2070268" y="32459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F5DEF2C-469C-B64C-9F15-13583443F77D}"/>
              </a:ext>
            </a:extLst>
          </p:cNvPr>
          <p:cNvSpPr/>
          <p:nvPr/>
        </p:nvSpPr>
        <p:spPr>
          <a:xfrm>
            <a:off x="2375068" y="3550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82461E1-5358-204E-920D-5854A54F6688}"/>
              </a:ext>
            </a:extLst>
          </p:cNvPr>
          <p:cNvSpPr/>
          <p:nvPr/>
        </p:nvSpPr>
        <p:spPr>
          <a:xfrm>
            <a:off x="2527468" y="3703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F59CDD1-04BB-A740-9F0B-F9CF0A882F47}"/>
              </a:ext>
            </a:extLst>
          </p:cNvPr>
          <p:cNvSpPr/>
          <p:nvPr/>
        </p:nvSpPr>
        <p:spPr>
          <a:xfrm>
            <a:off x="2679868" y="38555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8B2F141-215A-5A4F-89E0-C82518440BD9}"/>
              </a:ext>
            </a:extLst>
          </p:cNvPr>
          <p:cNvSpPr/>
          <p:nvPr/>
        </p:nvSpPr>
        <p:spPr>
          <a:xfrm>
            <a:off x="2215741" y="342009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CBFDC1A-204A-EB41-8996-D26B1AB31F97}"/>
              </a:ext>
            </a:extLst>
          </p:cNvPr>
          <p:cNvSpPr/>
          <p:nvPr/>
        </p:nvSpPr>
        <p:spPr>
          <a:xfrm>
            <a:off x="2604656" y="25571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D4B413B-A86F-3C4B-8179-A7F6487B0194}"/>
              </a:ext>
            </a:extLst>
          </p:cNvPr>
          <p:cNvSpPr/>
          <p:nvPr/>
        </p:nvSpPr>
        <p:spPr>
          <a:xfrm>
            <a:off x="2757056" y="27095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95C813A-5527-8941-A7E4-35105B488D67}"/>
              </a:ext>
            </a:extLst>
          </p:cNvPr>
          <p:cNvSpPr/>
          <p:nvPr/>
        </p:nvSpPr>
        <p:spPr>
          <a:xfrm>
            <a:off x="3061856" y="30143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3086E70-E989-3F4D-B51D-71EA6029799B}"/>
              </a:ext>
            </a:extLst>
          </p:cNvPr>
          <p:cNvSpPr/>
          <p:nvPr/>
        </p:nvSpPr>
        <p:spPr>
          <a:xfrm>
            <a:off x="3214256" y="31667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DBD3D17-9B39-6941-9F52-37E6FB4429F1}"/>
              </a:ext>
            </a:extLst>
          </p:cNvPr>
          <p:cNvSpPr/>
          <p:nvPr/>
        </p:nvSpPr>
        <p:spPr>
          <a:xfrm>
            <a:off x="3366656" y="33191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2F64280-64AB-6541-9887-B5CC6C5BF582}"/>
              </a:ext>
            </a:extLst>
          </p:cNvPr>
          <p:cNvSpPr/>
          <p:nvPr/>
        </p:nvSpPr>
        <p:spPr>
          <a:xfrm>
            <a:off x="3519056" y="34715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426C2F1-024A-E344-98DA-876C6C44E78A}"/>
              </a:ext>
            </a:extLst>
          </p:cNvPr>
          <p:cNvSpPr/>
          <p:nvPr/>
        </p:nvSpPr>
        <p:spPr>
          <a:xfrm>
            <a:off x="2902529" y="288372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4ACBFA4-87C7-7241-A548-AB76DCEB14CB}"/>
              </a:ext>
            </a:extLst>
          </p:cNvPr>
          <p:cNvSpPr/>
          <p:nvPr/>
        </p:nvSpPr>
        <p:spPr>
          <a:xfrm>
            <a:off x="2759037" y="24027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9936C4E-50B2-5B49-8CF5-4D2DBC19899D}"/>
              </a:ext>
            </a:extLst>
          </p:cNvPr>
          <p:cNvSpPr/>
          <p:nvPr/>
        </p:nvSpPr>
        <p:spPr>
          <a:xfrm>
            <a:off x="2911437" y="25551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1F6613B-FFB1-734B-ACC8-FBC66A9A80B8}"/>
              </a:ext>
            </a:extLst>
          </p:cNvPr>
          <p:cNvSpPr/>
          <p:nvPr/>
        </p:nvSpPr>
        <p:spPr>
          <a:xfrm>
            <a:off x="3216237" y="28599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DF84935-CD61-EA4E-980F-5FCBCF4F7ED4}"/>
              </a:ext>
            </a:extLst>
          </p:cNvPr>
          <p:cNvSpPr/>
          <p:nvPr/>
        </p:nvSpPr>
        <p:spPr>
          <a:xfrm>
            <a:off x="3368637" y="30123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1B970F2-9044-4D42-A9DF-1143BB6F42E0}"/>
              </a:ext>
            </a:extLst>
          </p:cNvPr>
          <p:cNvSpPr/>
          <p:nvPr/>
        </p:nvSpPr>
        <p:spPr>
          <a:xfrm>
            <a:off x="3521037" y="31647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FADF008-71C3-504A-A2B1-49BFE81418FD}"/>
              </a:ext>
            </a:extLst>
          </p:cNvPr>
          <p:cNvSpPr/>
          <p:nvPr/>
        </p:nvSpPr>
        <p:spPr>
          <a:xfrm>
            <a:off x="3673437" y="33171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51F6B61-976D-8141-9F32-6380A4480AD4}"/>
              </a:ext>
            </a:extLst>
          </p:cNvPr>
          <p:cNvSpPr/>
          <p:nvPr/>
        </p:nvSpPr>
        <p:spPr>
          <a:xfrm>
            <a:off x="3056910" y="272935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6CFC161-B704-B240-BCD5-D221016EE1D3}"/>
              </a:ext>
            </a:extLst>
          </p:cNvPr>
          <p:cNvSpPr/>
          <p:nvPr/>
        </p:nvSpPr>
        <p:spPr>
          <a:xfrm>
            <a:off x="3101440" y="244829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A3340AF-2046-4045-B09A-A3EFB8667C91}"/>
              </a:ext>
            </a:extLst>
          </p:cNvPr>
          <p:cNvSpPr/>
          <p:nvPr/>
        </p:nvSpPr>
        <p:spPr>
          <a:xfrm>
            <a:off x="3406240" y="275309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CE16079-E1F1-784B-9317-77FBC61DF5CA}"/>
              </a:ext>
            </a:extLst>
          </p:cNvPr>
          <p:cNvSpPr/>
          <p:nvPr/>
        </p:nvSpPr>
        <p:spPr>
          <a:xfrm>
            <a:off x="3558640" y="290549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3D8AFAD-34E1-2245-9A74-18676C57A66C}"/>
              </a:ext>
            </a:extLst>
          </p:cNvPr>
          <p:cNvSpPr/>
          <p:nvPr/>
        </p:nvSpPr>
        <p:spPr>
          <a:xfrm>
            <a:off x="3711040" y="305789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ED165ED-BE04-5A47-ABCD-6244A5C6C292}"/>
              </a:ext>
            </a:extLst>
          </p:cNvPr>
          <p:cNvSpPr/>
          <p:nvPr/>
        </p:nvSpPr>
        <p:spPr>
          <a:xfrm>
            <a:off x="3246913" y="2622471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F39BE90-E9E0-0548-89F2-33B1AD3A2FA5}"/>
              </a:ext>
            </a:extLst>
          </p:cNvPr>
          <p:cNvSpPr/>
          <p:nvPr/>
        </p:nvSpPr>
        <p:spPr>
          <a:xfrm>
            <a:off x="3667498" y="2408712"/>
            <a:ext cx="1816925" cy="16150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80282E4-920C-A844-B2F2-E0D309496F30}"/>
              </a:ext>
            </a:extLst>
          </p:cNvPr>
          <p:cNvSpPr/>
          <p:nvPr/>
        </p:nvSpPr>
        <p:spPr>
          <a:xfrm>
            <a:off x="4047509" y="26699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5FC5FBE-0A8B-A84D-B891-5E7219D5FD79}"/>
              </a:ext>
            </a:extLst>
          </p:cNvPr>
          <p:cNvSpPr/>
          <p:nvPr/>
        </p:nvSpPr>
        <p:spPr>
          <a:xfrm>
            <a:off x="4199909" y="2822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CCD9B36-B296-D741-A84F-21621A1D9455}"/>
              </a:ext>
            </a:extLst>
          </p:cNvPr>
          <p:cNvSpPr/>
          <p:nvPr/>
        </p:nvSpPr>
        <p:spPr>
          <a:xfrm>
            <a:off x="4504709" y="31271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6CBCCE8-2EF5-4B40-A666-09A5CBA42370}"/>
              </a:ext>
            </a:extLst>
          </p:cNvPr>
          <p:cNvSpPr/>
          <p:nvPr/>
        </p:nvSpPr>
        <p:spPr>
          <a:xfrm>
            <a:off x="4657109" y="32795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EE8B0FF-833C-5E41-A403-85050EDEEEDD}"/>
              </a:ext>
            </a:extLst>
          </p:cNvPr>
          <p:cNvSpPr/>
          <p:nvPr/>
        </p:nvSpPr>
        <p:spPr>
          <a:xfrm>
            <a:off x="4809509" y="34319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8F19EA4-BFF5-6D44-996B-9FB49203E107}"/>
              </a:ext>
            </a:extLst>
          </p:cNvPr>
          <p:cNvSpPr/>
          <p:nvPr/>
        </p:nvSpPr>
        <p:spPr>
          <a:xfrm>
            <a:off x="4961909" y="3584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C6A7B6A-D01F-E149-BE36-7AB83992BD64}"/>
              </a:ext>
            </a:extLst>
          </p:cNvPr>
          <p:cNvSpPr/>
          <p:nvPr/>
        </p:nvSpPr>
        <p:spPr>
          <a:xfrm>
            <a:off x="5114309" y="296487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E0E8F14-7A15-1A46-9BDE-9891D76CD9E6}"/>
              </a:ext>
            </a:extLst>
          </p:cNvPr>
          <p:cNvSpPr/>
          <p:nvPr/>
        </p:nvSpPr>
        <p:spPr>
          <a:xfrm>
            <a:off x="4345382" y="299654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F1A0105-3EFD-CE47-88E4-AB63B486B1DA}"/>
              </a:ext>
            </a:extLst>
          </p:cNvPr>
          <p:cNvSpPr/>
          <p:nvPr/>
        </p:nvSpPr>
        <p:spPr>
          <a:xfrm>
            <a:off x="4540337" y="2474028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CD85A7D-875C-E045-A213-ED268D13BE32}"/>
              </a:ext>
            </a:extLst>
          </p:cNvPr>
          <p:cNvSpPr/>
          <p:nvPr/>
        </p:nvSpPr>
        <p:spPr>
          <a:xfrm>
            <a:off x="4718467" y="258090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9D5116D2-5EF2-F34B-B8F6-4DC6F4CD7A28}"/>
              </a:ext>
            </a:extLst>
          </p:cNvPr>
          <p:cNvSpPr/>
          <p:nvPr/>
        </p:nvSpPr>
        <p:spPr>
          <a:xfrm>
            <a:off x="3891151" y="2822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B4A1CD7-F769-0E4F-B136-3D2E8A7BB611}"/>
              </a:ext>
            </a:extLst>
          </p:cNvPr>
          <p:cNvSpPr/>
          <p:nvPr/>
        </p:nvSpPr>
        <p:spPr>
          <a:xfrm>
            <a:off x="4043551" y="2974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3E0A010-DCF0-A442-8475-B3429E1E7828}"/>
              </a:ext>
            </a:extLst>
          </p:cNvPr>
          <p:cNvSpPr/>
          <p:nvPr/>
        </p:nvSpPr>
        <p:spPr>
          <a:xfrm>
            <a:off x="4348351" y="32795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9A0A600-C263-1843-BFE6-7F520E02AEE5}"/>
              </a:ext>
            </a:extLst>
          </p:cNvPr>
          <p:cNvSpPr/>
          <p:nvPr/>
        </p:nvSpPr>
        <p:spPr>
          <a:xfrm>
            <a:off x="4500751" y="34319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A59AAD0-FBF5-B14F-9EE4-5FFB39CAA702}"/>
              </a:ext>
            </a:extLst>
          </p:cNvPr>
          <p:cNvSpPr/>
          <p:nvPr/>
        </p:nvSpPr>
        <p:spPr>
          <a:xfrm>
            <a:off x="4653151" y="3584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D2DE23F-9A45-D84D-B666-D64CA661C705}"/>
              </a:ext>
            </a:extLst>
          </p:cNvPr>
          <p:cNvSpPr/>
          <p:nvPr/>
        </p:nvSpPr>
        <p:spPr>
          <a:xfrm>
            <a:off x="4805551" y="3736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22E6C66-D723-6041-BC55-0E290777C1C5}"/>
              </a:ext>
            </a:extLst>
          </p:cNvPr>
          <p:cNvSpPr/>
          <p:nvPr/>
        </p:nvSpPr>
        <p:spPr>
          <a:xfrm>
            <a:off x="4189024" y="314894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7446A7CD-30B5-AB44-80D1-17EA6223B1B5}"/>
              </a:ext>
            </a:extLst>
          </p:cNvPr>
          <p:cNvSpPr/>
          <p:nvPr/>
        </p:nvSpPr>
        <p:spPr>
          <a:xfrm>
            <a:off x="3675417" y="2974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E2A9E42B-CE8F-C84A-9B76-7A20BE181622}"/>
              </a:ext>
            </a:extLst>
          </p:cNvPr>
          <p:cNvSpPr/>
          <p:nvPr/>
        </p:nvSpPr>
        <p:spPr>
          <a:xfrm>
            <a:off x="3827817" y="31271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934FEA4E-6014-0844-A08A-15B92D96D192}"/>
              </a:ext>
            </a:extLst>
          </p:cNvPr>
          <p:cNvSpPr/>
          <p:nvPr/>
        </p:nvSpPr>
        <p:spPr>
          <a:xfrm>
            <a:off x="4132617" y="34319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9C88568-6986-4941-ACDF-A64576C9927A}"/>
              </a:ext>
            </a:extLst>
          </p:cNvPr>
          <p:cNvSpPr/>
          <p:nvPr/>
        </p:nvSpPr>
        <p:spPr>
          <a:xfrm>
            <a:off x="4285017" y="3584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C70961E-BE4A-1547-BC9C-E54BAEE38907}"/>
              </a:ext>
            </a:extLst>
          </p:cNvPr>
          <p:cNvSpPr/>
          <p:nvPr/>
        </p:nvSpPr>
        <p:spPr>
          <a:xfrm>
            <a:off x="4437417" y="3736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21EF0BF-FD3D-864B-AE91-FF79457BAC90}"/>
              </a:ext>
            </a:extLst>
          </p:cNvPr>
          <p:cNvSpPr/>
          <p:nvPr/>
        </p:nvSpPr>
        <p:spPr>
          <a:xfrm>
            <a:off x="4589817" y="38891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581F0E7-58AB-B24F-A6A9-23387867C518}"/>
              </a:ext>
            </a:extLst>
          </p:cNvPr>
          <p:cNvSpPr/>
          <p:nvPr/>
        </p:nvSpPr>
        <p:spPr>
          <a:xfrm>
            <a:off x="3973290" y="330134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666C1FB-5060-6149-87C9-D5434FD8C5E0}"/>
              </a:ext>
            </a:extLst>
          </p:cNvPr>
          <p:cNvSpPr/>
          <p:nvPr/>
        </p:nvSpPr>
        <p:spPr>
          <a:xfrm>
            <a:off x="3718961" y="32795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55D444A-1762-EE46-A951-F578F791F0FC}"/>
              </a:ext>
            </a:extLst>
          </p:cNvPr>
          <p:cNvSpPr/>
          <p:nvPr/>
        </p:nvSpPr>
        <p:spPr>
          <a:xfrm>
            <a:off x="4023761" y="3584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D7829D6-4D44-9E48-83AA-30A5AA42C438}"/>
              </a:ext>
            </a:extLst>
          </p:cNvPr>
          <p:cNvSpPr/>
          <p:nvPr/>
        </p:nvSpPr>
        <p:spPr>
          <a:xfrm>
            <a:off x="4176161" y="3736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1BC62C62-E133-5D47-A1D6-C5CCA277A37F}"/>
              </a:ext>
            </a:extLst>
          </p:cNvPr>
          <p:cNvSpPr/>
          <p:nvPr/>
        </p:nvSpPr>
        <p:spPr>
          <a:xfrm>
            <a:off x="4328561" y="38891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F5CEF9B-A219-5C49-98DC-B2C994C2D787}"/>
              </a:ext>
            </a:extLst>
          </p:cNvPr>
          <p:cNvSpPr/>
          <p:nvPr/>
        </p:nvSpPr>
        <p:spPr>
          <a:xfrm>
            <a:off x="3864434" y="345374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3AC371C-6438-8B44-AF76-FF22170EF018}"/>
              </a:ext>
            </a:extLst>
          </p:cNvPr>
          <p:cNvSpPr/>
          <p:nvPr/>
        </p:nvSpPr>
        <p:spPr>
          <a:xfrm>
            <a:off x="4253349" y="25908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5E9C084-AA9A-B848-B842-4E799EF83ACF}"/>
              </a:ext>
            </a:extLst>
          </p:cNvPr>
          <p:cNvSpPr/>
          <p:nvPr/>
        </p:nvSpPr>
        <p:spPr>
          <a:xfrm>
            <a:off x="4405749" y="27432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B3F3F01-21C8-4A40-A543-19922ADB28DB}"/>
              </a:ext>
            </a:extLst>
          </p:cNvPr>
          <p:cNvSpPr/>
          <p:nvPr/>
        </p:nvSpPr>
        <p:spPr>
          <a:xfrm>
            <a:off x="4710549" y="30480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55ABB4F8-BB99-9F44-8099-17187D8F654D}"/>
              </a:ext>
            </a:extLst>
          </p:cNvPr>
          <p:cNvSpPr/>
          <p:nvPr/>
        </p:nvSpPr>
        <p:spPr>
          <a:xfrm>
            <a:off x="4862949" y="32004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21A3BB2-5730-D242-A590-184A69FB34A5}"/>
              </a:ext>
            </a:extLst>
          </p:cNvPr>
          <p:cNvSpPr/>
          <p:nvPr/>
        </p:nvSpPr>
        <p:spPr>
          <a:xfrm>
            <a:off x="5015349" y="33528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2C46B74D-D368-8240-9C5C-1D9F12D94C6D}"/>
              </a:ext>
            </a:extLst>
          </p:cNvPr>
          <p:cNvSpPr/>
          <p:nvPr/>
        </p:nvSpPr>
        <p:spPr>
          <a:xfrm>
            <a:off x="5167749" y="35052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98D1302A-DE65-C94F-B4A4-2E5CB097771C}"/>
              </a:ext>
            </a:extLst>
          </p:cNvPr>
          <p:cNvSpPr/>
          <p:nvPr/>
        </p:nvSpPr>
        <p:spPr>
          <a:xfrm>
            <a:off x="4551222" y="291737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8E7CC89-8271-FA43-AF29-A6C6E4F93674}"/>
              </a:ext>
            </a:extLst>
          </p:cNvPr>
          <p:cNvSpPr/>
          <p:nvPr/>
        </p:nvSpPr>
        <p:spPr>
          <a:xfrm>
            <a:off x="4407730" y="24364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7E6B04BD-9A85-7141-9486-1643A858D200}"/>
              </a:ext>
            </a:extLst>
          </p:cNvPr>
          <p:cNvSpPr/>
          <p:nvPr/>
        </p:nvSpPr>
        <p:spPr>
          <a:xfrm>
            <a:off x="4560130" y="25888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0472BCF-B202-9049-BE13-1A408F681888}"/>
              </a:ext>
            </a:extLst>
          </p:cNvPr>
          <p:cNvSpPr/>
          <p:nvPr/>
        </p:nvSpPr>
        <p:spPr>
          <a:xfrm>
            <a:off x="4864930" y="28936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0BD3195E-C508-DC41-B06A-005B6BF06FF1}"/>
              </a:ext>
            </a:extLst>
          </p:cNvPr>
          <p:cNvSpPr/>
          <p:nvPr/>
        </p:nvSpPr>
        <p:spPr>
          <a:xfrm>
            <a:off x="5017330" y="30460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5E693695-9CD6-F748-A7A6-DC00F4AB06D1}"/>
              </a:ext>
            </a:extLst>
          </p:cNvPr>
          <p:cNvSpPr/>
          <p:nvPr/>
        </p:nvSpPr>
        <p:spPr>
          <a:xfrm>
            <a:off x="5169730" y="31984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2AE8C4D-F5A7-B843-9D8F-533A793D7F56}"/>
              </a:ext>
            </a:extLst>
          </p:cNvPr>
          <p:cNvSpPr/>
          <p:nvPr/>
        </p:nvSpPr>
        <p:spPr>
          <a:xfrm>
            <a:off x="5322130" y="33508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1F0D361-1EBE-804B-9A3A-C7FB833F09E9}"/>
              </a:ext>
            </a:extLst>
          </p:cNvPr>
          <p:cNvSpPr/>
          <p:nvPr/>
        </p:nvSpPr>
        <p:spPr>
          <a:xfrm>
            <a:off x="4705603" y="276299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F32045EC-0D49-F047-8FA2-975CA9034BA2}"/>
              </a:ext>
            </a:extLst>
          </p:cNvPr>
          <p:cNvSpPr/>
          <p:nvPr/>
        </p:nvSpPr>
        <p:spPr>
          <a:xfrm>
            <a:off x="4750133" y="248194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2371D017-C712-3A48-AE6D-06CE5F4C6B26}"/>
              </a:ext>
            </a:extLst>
          </p:cNvPr>
          <p:cNvSpPr/>
          <p:nvPr/>
        </p:nvSpPr>
        <p:spPr>
          <a:xfrm>
            <a:off x="5054933" y="278674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4E04DA2A-2180-B843-A6FA-C3D9B9E6EC73}"/>
              </a:ext>
            </a:extLst>
          </p:cNvPr>
          <p:cNvSpPr/>
          <p:nvPr/>
        </p:nvSpPr>
        <p:spPr>
          <a:xfrm>
            <a:off x="5207333" y="293914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22843DFB-2FA8-674D-B5E6-2C6D28C002DC}"/>
              </a:ext>
            </a:extLst>
          </p:cNvPr>
          <p:cNvSpPr/>
          <p:nvPr/>
        </p:nvSpPr>
        <p:spPr>
          <a:xfrm>
            <a:off x="5359733" y="309154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93FE5038-7384-7044-B952-5CB07067C843}"/>
              </a:ext>
            </a:extLst>
          </p:cNvPr>
          <p:cNvSpPr/>
          <p:nvPr/>
        </p:nvSpPr>
        <p:spPr>
          <a:xfrm>
            <a:off x="4895606" y="2656118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E2AFC0-F1DA-6347-A79D-150A30BD3547}"/>
              </a:ext>
            </a:extLst>
          </p:cNvPr>
          <p:cNvCxnSpPr>
            <a:stCxn id="4" idx="4"/>
          </p:cNvCxnSpPr>
          <p:nvPr/>
        </p:nvCxnSpPr>
        <p:spPr>
          <a:xfrm flipH="1">
            <a:off x="2911437" y="3990109"/>
            <a:ext cx="15831" cy="13894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8D9D40F1-2F82-8D48-8087-3BECDC58ACC0}"/>
              </a:ext>
            </a:extLst>
          </p:cNvPr>
          <p:cNvCxnSpPr/>
          <p:nvPr/>
        </p:nvCxnSpPr>
        <p:spPr>
          <a:xfrm flipH="1">
            <a:off x="4631380" y="4057403"/>
            <a:ext cx="15831" cy="13894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76895AB-E7D7-3440-8173-D104C9D4158C}"/>
              </a:ext>
            </a:extLst>
          </p:cNvPr>
          <p:cNvSpPr txBox="1"/>
          <p:nvPr/>
        </p:nvSpPr>
        <p:spPr>
          <a:xfrm>
            <a:off x="2484422" y="5530725"/>
            <a:ext cx="262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Each Cluster is a Gaussian</a:t>
            </a:r>
          </a:p>
        </p:txBody>
      </p:sp>
    </p:spTree>
    <p:extLst>
      <p:ext uri="{BB962C8B-B14F-4D97-AF65-F5344CB8AC3E}">
        <p14:creationId xmlns:p14="http://schemas.microsoft.com/office/powerpoint/2010/main" val="1615490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116F-7145-D945-9224-FF6DBAB3F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Gaussian Mixture Models: Parameters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EEA39D3-301E-5C43-B77E-4D34D25A2AFA}"/>
              </a:ext>
            </a:extLst>
          </p:cNvPr>
          <p:cNvSpPr/>
          <p:nvPr/>
        </p:nvSpPr>
        <p:spPr>
          <a:xfrm>
            <a:off x="2018805" y="2375065"/>
            <a:ext cx="1816925" cy="16150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22B4F99-EE5E-B24A-AFD5-D7C90610B82E}"/>
              </a:ext>
            </a:extLst>
          </p:cNvPr>
          <p:cNvSpPr/>
          <p:nvPr/>
        </p:nvSpPr>
        <p:spPr>
          <a:xfrm>
            <a:off x="2398816" y="26363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6383AE-B94A-7541-A3A6-1E390D46453B}"/>
              </a:ext>
            </a:extLst>
          </p:cNvPr>
          <p:cNvSpPr/>
          <p:nvPr/>
        </p:nvSpPr>
        <p:spPr>
          <a:xfrm>
            <a:off x="2551216" y="2788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AD3FB6-A6F7-6E4B-999C-0ED50E2E5077}"/>
              </a:ext>
            </a:extLst>
          </p:cNvPr>
          <p:cNvSpPr/>
          <p:nvPr/>
        </p:nvSpPr>
        <p:spPr>
          <a:xfrm>
            <a:off x="2856016" y="30935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6E7813-91F9-C34D-A6D5-049CBCA654F4}"/>
              </a:ext>
            </a:extLst>
          </p:cNvPr>
          <p:cNvSpPr/>
          <p:nvPr/>
        </p:nvSpPr>
        <p:spPr>
          <a:xfrm>
            <a:off x="3008416" y="32459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1C5A91-7BC1-3940-906A-2FB0653F678E}"/>
              </a:ext>
            </a:extLst>
          </p:cNvPr>
          <p:cNvSpPr/>
          <p:nvPr/>
        </p:nvSpPr>
        <p:spPr>
          <a:xfrm>
            <a:off x="3160816" y="33983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7EC2BC-F451-1144-88FF-8AFE46FD6675}"/>
              </a:ext>
            </a:extLst>
          </p:cNvPr>
          <p:cNvSpPr/>
          <p:nvPr/>
        </p:nvSpPr>
        <p:spPr>
          <a:xfrm>
            <a:off x="3313216" y="3550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9D1F39-CEC7-A74A-81CC-8F9B45E930AA}"/>
              </a:ext>
            </a:extLst>
          </p:cNvPr>
          <p:cNvSpPr/>
          <p:nvPr/>
        </p:nvSpPr>
        <p:spPr>
          <a:xfrm>
            <a:off x="3465616" y="293122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B250A1B-EB93-BC4F-9F96-4F9E275058CC}"/>
              </a:ext>
            </a:extLst>
          </p:cNvPr>
          <p:cNvSpPr/>
          <p:nvPr/>
        </p:nvSpPr>
        <p:spPr>
          <a:xfrm>
            <a:off x="2696689" y="296289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9C9C85-049A-074C-A0EF-46B2BDCE163C}"/>
              </a:ext>
            </a:extLst>
          </p:cNvPr>
          <p:cNvSpPr/>
          <p:nvPr/>
        </p:nvSpPr>
        <p:spPr>
          <a:xfrm>
            <a:off x="2891644" y="2440381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85D330-FE32-E74E-A153-8FCC2DED0A2E}"/>
              </a:ext>
            </a:extLst>
          </p:cNvPr>
          <p:cNvSpPr/>
          <p:nvPr/>
        </p:nvSpPr>
        <p:spPr>
          <a:xfrm>
            <a:off x="3069774" y="254726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046D9D-C74E-B34B-B5C0-7D6A93B1E7AD}"/>
              </a:ext>
            </a:extLst>
          </p:cNvPr>
          <p:cNvSpPr/>
          <p:nvPr/>
        </p:nvSpPr>
        <p:spPr>
          <a:xfrm>
            <a:off x="2242458" y="2788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53253A2-92E5-5542-B7E6-3E3CA033A763}"/>
              </a:ext>
            </a:extLst>
          </p:cNvPr>
          <p:cNvSpPr/>
          <p:nvPr/>
        </p:nvSpPr>
        <p:spPr>
          <a:xfrm>
            <a:off x="2394858" y="2941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08D5DA-A089-6941-A0C6-34FB2C627144}"/>
              </a:ext>
            </a:extLst>
          </p:cNvPr>
          <p:cNvSpPr/>
          <p:nvPr/>
        </p:nvSpPr>
        <p:spPr>
          <a:xfrm>
            <a:off x="2699658" y="32459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E17A744-9E9A-C54B-9ABB-F871A43FC4B8}"/>
              </a:ext>
            </a:extLst>
          </p:cNvPr>
          <p:cNvSpPr/>
          <p:nvPr/>
        </p:nvSpPr>
        <p:spPr>
          <a:xfrm>
            <a:off x="2852058" y="33983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1430DB2-B3C4-7C44-862B-75AC0705643F}"/>
              </a:ext>
            </a:extLst>
          </p:cNvPr>
          <p:cNvSpPr/>
          <p:nvPr/>
        </p:nvSpPr>
        <p:spPr>
          <a:xfrm>
            <a:off x="3004458" y="3550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8021BCD-BFE2-DC47-BBD0-6BDDBF204B22}"/>
              </a:ext>
            </a:extLst>
          </p:cNvPr>
          <p:cNvSpPr/>
          <p:nvPr/>
        </p:nvSpPr>
        <p:spPr>
          <a:xfrm>
            <a:off x="3156858" y="3703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3DAEDCA-A354-0944-B60F-ED522FD1F9B6}"/>
              </a:ext>
            </a:extLst>
          </p:cNvPr>
          <p:cNvSpPr/>
          <p:nvPr/>
        </p:nvSpPr>
        <p:spPr>
          <a:xfrm>
            <a:off x="2540331" y="311529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1A64E54-92AD-3B43-836A-454E15DC5196}"/>
              </a:ext>
            </a:extLst>
          </p:cNvPr>
          <p:cNvSpPr/>
          <p:nvPr/>
        </p:nvSpPr>
        <p:spPr>
          <a:xfrm>
            <a:off x="2026724" y="2941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259F309-94DC-E842-8FA3-B3BFCB034858}"/>
              </a:ext>
            </a:extLst>
          </p:cNvPr>
          <p:cNvSpPr/>
          <p:nvPr/>
        </p:nvSpPr>
        <p:spPr>
          <a:xfrm>
            <a:off x="2179124" y="30935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9E9ECDB-B6E7-9C4A-ACBD-82F6D7D99608}"/>
              </a:ext>
            </a:extLst>
          </p:cNvPr>
          <p:cNvSpPr/>
          <p:nvPr/>
        </p:nvSpPr>
        <p:spPr>
          <a:xfrm>
            <a:off x="2483924" y="33983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7430F82-2C0D-1142-97E5-7CFB0A3BE0D0}"/>
              </a:ext>
            </a:extLst>
          </p:cNvPr>
          <p:cNvSpPr/>
          <p:nvPr/>
        </p:nvSpPr>
        <p:spPr>
          <a:xfrm>
            <a:off x="2636324" y="3550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0813143-FB87-0E41-B6F5-6C7B355BC48C}"/>
              </a:ext>
            </a:extLst>
          </p:cNvPr>
          <p:cNvSpPr/>
          <p:nvPr/>
        </p:nvSpPr>
        <p:spPr>
          <a:xfrm>
            <a:off x="2788724" y="3703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8C44841-AE52-BA49-9410-80796DAA1490}"/>
              </a:ext>
            </a:extLst>
          </p:cNvPr>
          <p:cNvSpPr/>
          <p:nvPr/>
        </p:nvSpPr>
        <p:spPr>
          <a:xfrm>
            <a:off x="2941124" y="38555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C60C7FF-EDB0-F94E-8749-E0AD362F871F}"/>
              </a:ext>
            </a:extLst>
          </p:cNvPr>
          <p:cNvSpPr/>
          <p:nvPr/>
        </p:nvSpPr>
        <p:spPr>
          <a:xfrm>
            <a:off x="2324597" y="326769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72CDE31-8D2F-E946-8C3F-5060D3F554EE}"/>
              </a:ext>
            </a:extLst>
          </p:cNvPr>
          <p:cNvSpPr/>
          <p:nvPr/>
        </p:nvSpPr>
        <p:spPr>
          <a:xfrm>
            <a:off x="2070268" y="32459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F5DEF2C-469C-B64C-9F15-13583443F77D}"/>
              </a:ext>
            </a:extLst>
          </p:cNvPr>
          <p:cNvSpPr/>
          <p:nvPr/>
        </p:nvSpPr>
        <p:spPr>
          <a:xfrm>
            <a:off x="2375068" y="3550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82461E1-5358-204E-920D-5854A54F6688}"/>
              </a:ext>
            </a:extLst>
          </p:cNvPr>
          <p:cNvSpPr/>
          <p:nvPr/>
        </p:nvSpPr>
        <p:spPr>
          <a:xfrm>
            <a:off x="2527468" y="3703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F59CDD1-04BB-A740-9F0B-F9CF0A882F47}"/>
              </a:ext>
            </a:extLst>
          </p:cNvPr>
          <p:cNvSpPr/>
          <p:nvPr/>
        </p:nvSpPr>
        <p:spPr>
          <a:xfrm>
            <a:off x="2679868" y="38555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8B2F141-215A-5A4F-89E0-C82518440BD9}"/>
              </a:ext>
            </a:extLst>
          </p:cNvPr>
          <p:cNvSpPr/>
          <p:nvPr/>
        </p:nvSpPr>
        <p:spPr>
          <a:xfrm>
            <a:off x="2215741" y="342009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CBFDC1A-204A-EB41-8996-D26B1AB31F97}"/>
              </a:ext>
            </a:extLst>
          </p:cNvPr>
          <p:cNvSpPr/>
          <p:nvPr/>
        </p:nvSpPr>
        <p:spPr>
          <a:xfrm>
            <a:off x="2604656" y="25571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D4B413B-A86F-3C4B-8179-A7F6487B0194}"/>
              </a:ext>
            </a:extLst>
          </p:cNvPr>
          <p:cNvSpPr/>
          <p:nvPr/>
        </p:nvSpPr>
        <p:spPr>
          <a:xfrm>
            <a:off x="2757056" y="27095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95C813A-5527-8941-A7E4-35105B488D67}"/>
              </a:ext>
            </a:extLst>
          </p:cNvPr>
          <p:cNvSpPr/>
          <p:nvPr/>
        </p:nvSpPr>
        <p:spPr>
          <a:xfrm>
            <a:off x="3061856" y="30143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3086E70-E989-3F4D-B51D-71EA6029799B}"/>
              </a:ext>
            </a:extLst>
          </p:cNvPr>
          <p:cNvSpPr/>
          <p:nvPr/>
        </p:nvSpPr>
        <p:spPr>
          <a:xfrm>
            <a:off x="3214256" y="31667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DBD3D17-9B39-6941-9F52-37E6FB4429F1}"/>
              </a:ext>
            </a:extLst>
          </p:cNvPr>
          <p:cNvSpPr/>
          <p:nvPr/>
        </p:nvSpPr>
        <p:spPr>
          <a:xfrm>
            <a:off x="3366656" y="33191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2F64280-64AB-6541-9887-B5CC6C5BF582}"/>
              </a:ext>
            </a:extLst>
          </p:cNvPr>
          <p:cNvSpPr/>
          <p:nvPr/>
        </p:nvSpPr>
        <p:spPr>
          <a:xfrm>
            <a:off x="3519056" y="34715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426C2F1-024A-E344-98DA-876C6C44E78A}"/>
              </a:ext>
            </a:extLst>
          </p:cNvPr>
          <p:cNvSpPr/>
          <p:nvPr/>
        </p:nvSpPr>
        <p:spPr>
          <a:xfrm>
            <a:off x="2902529" y="288372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4ACBFA4-87C7-7241-A548-AB76DCEB14CB}"/>
              </a:ext>
            </a:extLst>
          </p:cNvPr>
          <p:cNvSpPr/>
          <p:nvPr/>
        </p:nvSpPr>
        <p:spPr>
          <a:xfrm>
            <a:off x="2759037" y="24027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9936C4E-50B2-5B49-8CF5-4D2DBC19899D}"/>
              </a:ext>
            </a:extLst>
          </p:cNvPr>
          <p:cNvSpPr/>
          <p:nvPr/>
        </p:nvSpPr>
        <p:spPr>
          <a:xfrm>
            <a:off x="2911437" y="25551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1F6613B-FFB1-734B-ACC8-FBC66A9A80B8}"/>
              </a:ext>
            </a:extLst>
          </p:cNvPr>
          <p:cNvSpPr/>
          <p:nvPr/>
        </p:nvSpPr>
        <p:spPr>
          <a:xfrm>
            <a:off x="3216237" y="28599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DF84935-CD61-EA4E-980F-5FCBCF4F7ED4}"/>
              </a:ext>
            </a:extLst>
          </p:cNvPr>
          <p:cNvSpPr/>
          <p:nvPr/>
        </p:nvSpPr>
        <p:spPr>
          <a:xfrm>
            <a:off x="3368637" y="30123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1B970F2-9044-4D42-A9DF-1143BB6F42E0}"/>
              </a:ext>
            </a:extLst>
          </p:cNvPr>
          <p:cNvSpPr/>
          <p:nvPr/>
        </p:nvSpPr>
        <p:spPr>
          <a:xfrm>
            <a:off x="3521037" y="31647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FADF008-71C3-504A-A2B1-49BFE81418FD}"/>
              </a:ext>
            </a:extLst>
          </p:cNvPr>
          <p:cNvSpPr/>
          <p:nvPr/>
        </p:nvSpPr>
        <p:spPr>
          <a:xfrm>
            <a:off x="3673437" y="33171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51F6B61-976D-8141-9F32-6380A4480AD4}"/>
              </a:ext>
            </a:extLst>
          </p:cNvPr>
          <p:cNvSpPr/>
          <p:nvPr/>
        </p:nvSpPr>
        <p:spPr>
          <a:xfrm>
            <a:off x="3056910" y="272935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6CFC161-B704-B240-BCD5-D221016EE1D3}"/>
              </a:ext>
            </a:extLst>
          </p:cNvPr>
          <p:cNvSpPr/>
          <p:nvPr/>
        </p:nvSpPr>
        <p:spPr>
          <a:xfrm>
            <a:off x="3101440" y="244829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A3340AF-2046-4045-B09A-A3EFB8667C91}"/>
              </a:ext>
            </a:extLst>
          </p:cNvPr>
          <p:cNvSpPr/>
          <p:nvPr/>
        </p:nvSpPr>
        <p:spPr>
          <a:xfrm>
            <a:off x="3406240" y="275309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CE16079-E1F1-784B-9317-77FBC61DF5CA}"/>
              </a:ext>
            </a:extLst>
          </p:cNvPr>
          <p:cNvSpPr/>
          <p:nvPr/>
        </p:nvSpPr>
        <p:spPr>
          <a:xfrm>
            <a:off x="3558640" y="290549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3D8AFAD-34E1-2245-9A74-18676C57A66C}"/>
              </a:ext>
            </a:extLst>
          </p:cNvPr>
          <p:cNvSpPr/>
          <p:nvPr/>
        </p:nvSpPr>
        <p:spPr>
          <a:xfrm>
            <a:off x="3711040" y="305789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ED165ED-BE04-5A47-ABCD-6244A5C6C292}"/>
              </a:ext>
            </a:extLst>
          </p:cNvPr>
          <p:cNvSpPr/>
          <p:nvPr/>
        </p:nvSpPr>
        <p:spPr>
          <a:xfrm>
            <a:off x="3246913" y="2622471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F39BE90-E9E0-0548-89F2-33B1AD3A2FA5}"/>
              </a:ext>
            </a:extLst>
          </p:cNvPr>
          <p:cNvSpPr/>
          <p:nvPr/>
        </p:nvSpPr>
        <p:spPr>
          <a:xfrm>
            <a:off x="3667498" y="2408712"/>
            <a:ext cx="1816925" cy="16150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80282E4-920C-A844-B2F2-E0D309496F30}"/>
              </a:ext>
            </a:extLst>
          </p:cNvPr>
          <p:cNvSpPr/>
          <p:nvPr/>
        </p:nvSpPr>
        <p:spPr>
          <a:xfrm>
            <a:off x="4047509" y="26699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5FC5FBE-0A8B-A84D-B891-5E7219D5FD79}"/>
              </a:ext>
            </a:extLst>
          </p:cNvPr>
          <p:cNvSpPr/>
          <p:nvPr/>
        </p:nvSpPr>
        <p:spPr>
          <a:xfrm>
            <a:off x="4199909" y="2822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CCD9B36-B296-D741-A84F-21621A1D9455}"/>
              </a:ext>
            </a:extLst>
          </p:cNvPr>
          <p:cNvSpPr/>
          <p:nvPr/>
        </p:nvSpPr>
        <p:spPr>
          <a:xfrm>
            <a:off x="4504709" y="31271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6CBCCE8-2EF5-4B40-A666-09A5CBA42370}"/>
              </a:ext>
            </a:extLst>
          </p:cNvPr>
          <p:cNvSpPr/>
          <p:nvPr/>
        </p:nvSpPr>
        <p:spPr>
          <a:xfrm>
            <a:off x="4657109" y="32795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EE8B0FF-833C-5E41-A403-85050EDEEEDD}"/>
              </a:ext>
            </a:extLst>
          </p:cNvPr>
          <p:cNvSpPr/>
          <p:nvPr/>
        </p:nvSpPr>
        <p:spPr>
          <a:xfrm>
            <a:off x="4809509" y="34319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8F19EA4-BFF5-6D44-996B-9FB49203E107}"/>
              </a:ext>
            </a:extLst>
          </p:cNvPr>
          <p:cNvSpPr/>
          <p:nvPr/>
        </p:nvSpPr>
        <p:spPr>
          <a:xfrm>
            <a:off x="4961909" y="3584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C6A7B6A-D01F-E149-BE36-7AB83992BD64}"/>
              </a:ext>
            </a:extLst>
          </p:cNvPr>
          <p:cNvSpPr/>
          <p:nvPr/>
        </p:nvSpPr>
        <p:spPr>
          <a:xfrm>
            <a:off x="5114309" y="296487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E0E8F14-7A15-1A46-9BDE-9891D76CD9E6}"/>
              </a:ext>
            </a:extLst>
          </p:cNvPr>
          <p:cNvSpPr/>
          <p:nvPr/>
        </p:nvSpPr>
        <p:spPr>
          <a:xfrm>
            <a:off x="4345382" y="299654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F1A0105-3EFD-CE47-88E4-AB63B486B1DA}"/>
              </a:ext>
            </a:extLst>
          </p:cNvPr>
          <p:cNvSpPr/>
          <p:nvPr/>
        </p:nvSpPr>
        <p:spPr>
          <a:xfrm>
            <a:off x="4540337" y="2474028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CD85A7D-875C-E045-A213-ED268D13BE32}"/>
              </a:ext>
            </a:extLst>
          </p:cNvPr>
          <p:cNvSpPr/>
          <p:nvPr/>
        </p:nvSpPr>
        <p:spPr>
          <a:xfrm>
            <a:off x="4718467" y="258090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9D5116D2-5EF2-F34B-B8F6-4DC6F4CD7A28}"/>
              </a:ext>
            </a:extLst>
          </p:cNvPr>
          <p:cNvSpPr/>
          <p:nvPr/>
        </p:nvSpPr>
        <p:spPr>
          <a:xfrm>
            <a:off x="3891151" y="2822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B4A1CD7-F769-0E4F-B136-3D2E8A7BB611}"/>
              </a:ext>
            </a:extLst>
          </p:cNvPr>
          <p:cNvSpPr/>
          <p:nvPr/>
        </p:nvSpPr>
        <p:spPr>
          <a:xfrm>
            <a:off x="4043551" y="2974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3E0A010-DCF0-A442-8475-B3429E1E7828}"/>
              </a:ext>
            </a:extLst>
          </p:cNvPr>
          <p:cNvSpPr/>
          <p:nvPr/>
        </p:nvSpPr>
        <p:spPr>
          <a:xfrm>
            <a:off x="4348351" y="32795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9A0A600-C263-1843-BFE6-7F520E02AEE5}"/>
              </a:ext>
            </a:extLst>
          </p:cNvPr>
          <p:cNvSpPr/>
          <p:nvPr/>
        </p:nvSpPr>
        <p:spPr>
          <a:xfrm>
            <a:off x="4500751" y="34319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A59AAD0-FBF5-B14F-9EE4-5FFB39CAA702}"/>
              </a:ext>
            </a:extLst>
          </p:cNvPr>
          <p:cNvSpPr/>
          <p:nvPr/>
        </p:nvSpPr>
        <p:spPr>
          <a:xfrm>
            <a:off x="4653151" y="3584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D2DE23F-9A45-D84D-B666-D64CA661C705}"/>
              </a:ext>
            </a:extLst>
          </p:cNvPr>
          <p:cNvSpPr/>
          <p:nvPr/>
        </p:nvSpPr>
        <p:spPr>
          <a:xfrm>
            <a:off x="4805551" y="3736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22E6C66-D723-6041-BC55-0E290777C1C5}"/>
              </a:ext>
            </a:extLst>
          </p:cNvPr>
          <p:cNvSpPr/>
          <p:nvPr/>
        </p:nvSpPr>
        <p:spPr>
          <a:xfrm>
            <a:off x="4189024" y="314894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7446A7CD-30B5-AB44-80D1-17EA6223B1B5}"/>
              </a:ext>
            </a:extLst>
          </p:cNvPr>
          <p:cNvSpPr/>
          <p:nvPr/>
        </p:nvSpPr>
        <p:spPr>
          <a:xfrm>
            <a:off x="3675417" y="2974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E2A9E42B-CE8F-C84A-9B76-7A20BE181622}"/>
              </a:ext>
            </a:extLst>
          </p:cNvPr>
          <p:cNvSpPr/>
          <p:nvPr/>
        </p:nvSpPr>
        <p:spPr>
          <a:xfrm>
            <a:off x="3827817" y="31271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934FEA4E-6014-0844-A08A-15B92D96D192}"/>
              </a:ext>
            </a:extLst>
          </p:cNvPr>
          <p:cNvSpPr/>
          <p:nvPr/>
        </p:nvSpPr>
        <p:spPr>
          <a:xfrm>
            <a:off x="4132617" y="34319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9C88568-6986-4941-ACDF-A64576C9927A}"/>
              </a:ext>
            </a:extLst>
          </p:cNvPr>
          <p:cNvSpPr/>
          <p:nvPr/>
        </p:nvSpPr>
        <p:spPr>
          <a:xfrm>
            <a:off x="4285017" y="3584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C70961E-BE4A-1547-BC9C-E54BAEE38907}"/>
              </a:ext>
            </a:extLst>
          </p:cNvPr>
          <p:cNvSpPr/>
          <p:nvPr/>
        </p:nvSpPr>
        <p:spPr>
          <a:xfrm>
            <a:off x="4437417" y="3736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21EF0BF-FD3D-864B-AE91-FF79457BAC90}"/>
              </a:ext>
            </a:extLst>
          </p:cNvPr>
          <p:cNvSpPr/>
          <p:nvPr/>
        </p:nvSpPr>
        <p:spPr>
          <a:xfrm>
            <a:off x="4589817" y="38891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581F0E7-58AB-B24F-A6A9-23387867C518}"/>
              </a:ext>
            </a:extLst>
          </p:cNvPr>
          <p:cNvSpPr/>
          <p:nvPr/>
        </p:nvSpPr>
        <p:spPr>
          <a:xfrm>
            <a:off x="3973290" y="330134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666C1FB-5060-6149-87C9-D5434FD8C5E0}"/>
              </a:ext>
            </a:extLst>
          </p:cNvPr>
          <p:cNvSpPr/>
          <p:nvPr/>
        </p:nvSpPr>
        <p:spPr>
          <a:xfrm>
            <a:off x="3718961" y="32795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55D444A-1762-EE46-A951-F578F791F0FC}"/>
              </a:ext>
            </a:extLst>
          </p:cNvPr>
          <p:cNvSpPr/>
          <p:nvPr/>
        </p:nvSpPr>
        <p:spPr>
          <a:xfrm>
            <a:off x="4023761" y="3584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D7829D6-4D44-9E48-83AA-30A5AA42C438}"/>
              </a:ext>
            </a:extLst>
          </p:cNvPr>
          <p:cNvSpPr/>
          <p:nvPr/>
        </p:nvSpPr>
        <p:spPr>
          <a:xfrm>
            <a:off x="4176161" y="3736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1BC62C62-E133-5D47-A1D6-C5CCA277A37F}"/>
              </a:ext>
            </a:extLst>
          </p:cNvPr>
          <p:cNvSpPr/>
          <p:nvPr/>
        </p:nvSpPr>
        <p:spPr>
          <a:xfrm>
            <a:off x="4328561" y="38891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F5CEF9B-A219-5C49-98DC-B2C994C2D787}"/>
              </a:ext>
            </a:extLst>
          </p:cNvPr>
          <p:cNvSpPr/>
          <p:nvPr/>
        </p:nvSpPr>
        <p:spPr>
          <a:xfrm>
            <a:off x="3864434" y="345374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3AC371C-6438-8B44-AF76-FF22170EF018}"/>
              </a:ext>
            </a:extLst>
          </p:cNvPr>
          <p:cNvSpPr/>
          <p:nvPr/>
        </p:nvSpPr>
        <p:spPr>
          <a:xfrm>
            <a:off x="4253349" y="25908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5E9C084-AA9A-B848-B842-4E799EF83ACF}"/>
              </a:ext>
            </a:extLst>
          </p:cNvPr>
          <p:cNvSpPr/>
          <p:nvPr/>
        </p:nvSpPr>
        <p:spPr>
          <a:xfrm>
            <a:off x="4405749" y="27432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B3F3F01-21C8-4A40-A543-19922ADB28DB}"/>
              </a:ext>
            </a:extLst>
          </p:cNvPr>
          <p:cNvSpPr/>
          <p:nvPr/>
        </p:nvSpPr>
        <p:spPr>
          <a:xfrm>
            <a:off x="4710549" y="30480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55ABB4F8-BB99-9F44-8099-17187D8F654D}"/>
              </a:ext>
            </a:extLst>
          </p:cNvPr>
          <p:cNvSpPr/>
          <p:nvPr/>
        </p:nvSpPr>
        <p:spPr>
          <a:xfrm>
            <a:off x="4862949" y="32004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21A3BB2-5730-D242-A590-184A69FB34A5}"/>
              </a:ext>
            </a:extLst>
          </p:cNvPr>
          <p:cNvSpPr/>
          <p:nvPr/>
        </p:nvSpPr>
        <p:spPr>
          <a:xfrm>
            <a:off x="5015349" y="33528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2C46B74D-D368-8240-9C5C-1D9F12D94C6D}"/>
              </a:ext>
            </a:extLst>
          </p:cNvPr>
          <p:cNvSpPr/>
          <p:nvPr/>
        </p:nvSpPr>
        <p:spPr>
          <a:xfrm>
            <a:off x="5167749" y="35052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98D1302A-DE65-C94F-B4A4-2E5CB097771C}"/>
              </a:ext>
            </a:extLst>
          </p:cNvPr>
          <p:cNvSpPr/>
          <p:nvPr/>
        </p:nvSpPr>
        <p:spPr>
          <a:xfrm>
            <a:off x="4551222" y="291737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8E7CC89-8271-FA43-AF29-A6C6E4F93674}"/>
              </a:ext>
            </a:extLst>
          </p:cNvPr>
          <p:cNvSpPr/>
          <p:nvPr/>
        </p:nvSpPr>
        <p:spPr>
          <a:xfrm>
            <a:off x="4407730" y="24364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7E6B04BD-9A85-7141-9486-1643A858D200}"/>
              </a:ext>
            </a:extLst>
          </p:cNvPr>
          <p:cNvSpPr/>
          <p:nvPr/>
        </p:nvSpPr>
        <p:spPr>
          <a:xfrm>
            <a:off x="4560130" y="25888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0472BCF-B202-9049-BE13-1A408F681888}"/>
              </a:ext>
            </a:extLst>
          </p:cNvPr>
          <p:cNvSpPr/>
          <p:nvPr/>
        </p:nvSpPr>
        <p:spPr>
          <a:xfrm>
            <a:off x="4864930" y="28936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0BD3195E-C508-DC41-B06A-005B6BF06FF1}"/>
              </a:ext>
            </a:extLst>
          </p:cNvPr>
          <p:cNvSpPr/>
          <p:nvPr/>
        </p:nvSpPr>
        <p:spPr>
          <a:xfrm>
            <a:off x="5017330" y="30460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5E693695-9CD6-F748-A7A6-DC00F4AB06D1}"/>
              </a:ext>
            </a:extLst>
          </p:cNvPr>
          <p:cNvSpPr/>
          <p:nvPr/>
        </p:nvSpPr>
        <p:spPr>
          <a:xfrm>
            <a:off x="5169730" y="31984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2AE8C4D-F5A7-B843-9D8F-533A793D7F56}"/>
              </a:ext>
            </a:extLst>
          </p:cNvPr>
          <p:cNvSpPr/>
          <p:nvPr/>
        </p:nvSpPr>
        <p:spPr>
          <a:xfrm>
            <a:off x="5322130" y="33508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1F0D361-1EBE-804B-9A3A-C7FB833F09E9}"/>
              </a:ext>
            </a:extLst>
          </p:cNvPr>
          <p:cNvSpPr/>
          <p:nvPr/>
        </p:nvSpPr>
        <p:spPr>
          <a:xfrm>
            <a:off x="4705603" y="276299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F32045EC-0D49-F047-8FA2-975CA9034BA2}"/>
              </a:ext>
            </a:extLst>
          </p:cNvPr>
          <p:cNvSpPr/>
          <p:nvPr/>
        </p:nvSpPr>
        <p:spPr>
          <a:xfrm>
            <a:off x="4750133" y="248194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2371D017-C712-3A48-AE6D-06CE5F4C6B26}"/>
              </a:ext>
            </a:extLst>
          </p:cNvPr>
          <p:cNvSpPr/>
          <p:nvPr/>
        </p:nvSpPr>
        <p:spPr>
          <a:xfrm>
            <a:off x="5054933" y="278674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4E04DA2A-2180-B843-A6FA-C3D9B9E6EC73}"/>
              </a:ext>
            </a:extLst>
          </p:cNvPr>
          <p:cNvSpPr/>
          <p:nvPr/>
        </p:nvSpPr>
        <p:spPr>
          <a:xfrm>
            <a:off x="5207333" y="293914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22843DFB-2FA8-674D-B5E6-2C6D28C002DC}"/>
              </a:ext>
            </a:extLst>
          </p:cNvPr>
          <p:cNvSpPr/>
          <p:nvPr/>
        </p:nvSpPr>
        <p:spPr>
          <a:xfrm>
            <a:off x="5359733" y="309154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93FE5038-7384-7044-B952-5CB07067C843}"/>
              </a:ext>
            </a:extLst>
          </p:cNvPr>
          <p:cNvSpPr/>
          <p:nvPr/>
        </p:nvSpPr>
        <p:spPr>
          <a:xfrm>
            <a:off x="4895606" y="2656118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E2AFC0-F1DA-6347-A79D-150A30BD3547}"/>
              </a:ext>
            </a:extLst>
          </p:cNvPr>
          <p:cNvCxnSpPr>
            <a:stCxn id="4" idx="4"/>
          </p:cNvCxnSpPr>
          <p:nvPr/>
        </p:nvCxnSpPr>
        <p:spPr>
          <a:xfrm flipH="1">
            <a:off x="2911437" y="3990109"/>
            <a:ext cx="15831" cy="13894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8D9D40F1-2F82-8D48-8087-3BECDC58ACC0}"/>
              </a:ext>
            </a:extLst>
          </p:cNvPr>
          <p:cNvCxnSpPr/>
          <p:nvPr/>
        </p:nvCxnSpPr>
        <p:spPr>
          <a:xfrm flipH="1">
            <a:off x="4631380" y="4057403"/>
            <a:ext cx="15831" cy="13894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76895AB-E7D7-3440-8173-D104C9D4158C}"/>
              </a:ext>
            </a:extLst>
          </p:cNvPr>
          <p:cNvSpPr txBox="1"/>
          <p:nvPr/>
        </p:nvSpPr>
        <p:spPr>
          <a:xfrm>
            <a:off x="2484422" y="5530725"/>
            <a:ext cx="262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Each Cluster is a Gaussian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639B8E-0F93-9941-B2F3-F6EE2637AB78}"/>
                  </a:ext>
                </a:extLst>
              </p:cNvPr>
              <p:cNvSpPr txBox="1"/>
              <p:nvPr/>
            </p:nvSpPr>
            <p:spPr>
              <a:xfrm>
                <a:off x="6222670" y="2753097"/>
                <a:ext cx="3194462" cy="967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Hence each cluster will have: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639B8E-0F93-9941-B2F3-F6EE2637A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670" y="2753097"/>
                <a:ext cx="3194462" cy="967957"/>
              </a:xfrm>
              <a:prstGeom prst="rect">
                <a:avLst/>
              </a:prstGeom>
              <a:blipFill>
                <a:blip r:embed="rId2"/>
                <a:stretch>
                  <a:fillRect l="-1984" t="-2597" b="-5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5040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116F-7145-D945-9224-FF6DBAB3F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Gaussian Mixture Models: Parameters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EEA39D3-301E-5C43-B77E-4D34D25A2AFA}"/>
              </a:ext>
            </a:extLst>
          </p:cNvPr>
          <p:cNvSpPr/>
          <p:nvPr/>
        </p:nvSpPr>
        <p:spPr>
          <a:xfrm>
            <a:off x="2018805" y="2375065"/>
            <a:ext cx="1816925" cy="16150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22B4F99-EE5E-B24A-AFD5-D7C90610B82E}"/>
              </a:ext>
            </a:extLst>
          </p:cNvPr>
          <p:cNvSpPr/>
          <p:nvPr/>
        </p:nvSpPr>
        <p:spPr>
          <a:xfrm>
            <a:off x="2398816" y="26363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6383AE-B94A-7541-A3A6-1E390D46453B}"/>
              </a:ext>
            </a:extLst>
          </p:cNvPr>
          <p:cNvSpPr/>
          <p:nvPr/>
        </p:nvSpPr>
        <p:spPr>
          <a:xfrm>
            <a:off x="2551216" y="2788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AD3FB6-A6F7-6E4B-999C-0ED50E2E5077}"/>
              </a:ext>
            </a:extLst>
          </p:cNvPr>
          <p:cNvSpPr/>
          <p:nvPr/>
        </p:nvSpPr>
        <p:spPr>
          <a:xfrm>
            <a:off x="2856016" y="30935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6E7813-91F9-C34D-A6D5-049CBCA654F4}"/>
              </a:ext>
            </a:extLst>
          </p:cNvPr>
          <p:cNvSpPr/>
          <p:nvPr/>
        </p:nvSpPr>
        <p:spPr>
          <a:xfrm>
            <a:off x="3008416" y="32459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1C5A91-7BC1-3940-906A-2FB0653F678E}"/>
              </a:ext>
            </a:extLst>
          </p:cNvPr>
          <p:cNvSpPr/>
          <p:nvPr/>
        </p:nvSpPr>
        <p:spPr>
          <a:xfrm>
            <a:off x="3160816" y="33983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7EC2BC-F451-1144-88FF-8AFE46FD6675}"/>
              </a:ext>
            </a:extLst>
          </p:cNvPr>
          <p:cNvSpPr/>
          <p:nvPr/>
        </p:nvSpPr>
        <p:spPr>
          <a:xfrm>
            <a:off x="3313216" y="3550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9D1F39-CEC7-A74A-81CC-8F9B45E930AA}"/>
              </a:ext>
            </a:extLst>
          </p:cNvPr>
          <p:cNvSpPr/>
          <p:nvPr/>
        </p:nvSpPr>
        <p:spPr>
          <a:xfrm>
            <a:off x="3465616" y="293122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B250A1B-EB93-BC4F-9F96-4F9E275058CC}"/>
              </a:ext>
            </a:extLst>
          </p:cNvPr>
          <p:cNvSpPr/>
          <p:nvPr/>
        </p:nvSpPr>
        <p:spPr>
          <a:xfrm>
            <a:off x="2696689" y="296289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9C9C85-049A-074C-A0EF-46B2BDCE163C}"/>
              </a:ext>
            </a:extLst>
          </p:cNvPr>
          <p:cNvSpPr/>
          <p:nvPr/>
        </p:nvSpPr>
        <p:spPr>
          <a:xfrm>
            <a:off x="2891644" y="2440381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85D330-FE32-E74E-A153-8FCC2DED0A2E}"/>
              </a:ext>
            </a:extLst>
          </p:cNvPr>
          <p:cNvSpPr/>
          <p:nvPr/>
        </p:nvSpPr>
        <p:spPr>
          <a:xfrm>
            <a:off x="3069774" y="254726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046D9D-C74E-B34B-B5C0-7D6A93B1E7AD}"/>
              </a:ext>
            </a:extLst>
          </p:cNvPr>
          <p:cNvSpPr/>
          <p:nvPr/>
        </p:nvSpPr>
        <p:spPr>
          <a:xfrm>
            <a:off x="2242458" y="2788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53253A2-92E5-5542-B7E6-3E3CA033A763}"/>
              </a:ext>
            </a:extLst>
          </p:cNvPr>
          <p:cNvSpPr/>
          <p:nvPr/>
        </p:nvSpPr>
        <p:spPr>
          <a:xfrm>
            <a:off x="2394858" y="2941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08D5DA-A089-6941-A0C6-34FB2C627144}"/>
              </a:ext>
            </a:extLst>
          </p:cNvPr>
          <p:cNvSpPr/>
          <p:nvPr/>
        </p:nvSpPr>
        <p:spPr>
          <a:xfrm>
            <a:off x="2699658" y="32459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E17A744-9E9A-C54B-9ABB-F871A43FC4B8}"/>
              </a:ext>
            </a:extLst>
          </p:cNvPr>
          <p:cNvSpPr/>
          <p:nvPr/>
        </p:nvSpPr>
        <p:spPr>
          <a:xfrm>
            <a:off x="2852058" y="33983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1430DB2-B3C4-7C44-862B-75AC0705643F}"/>
              </a:ext>
            </a:extLst>
          </p:cNvPr>
          <p:cNvSpPr/>
          <p:nvPr/>
        </p:nvSpPr>
        <p:spPr>
          <a:xfrm>
            <a:off x="3004458" y="3550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8021BCD-BFE2-DC47-BBD0-6BDDBF204B22}"/>
              </a:ext>
            </a:extLst>
          </p:cNvPr>
          <p:cNvSpPr/>
          <p:nvPr/>
        </p:nvSpPr>
        <p:spPr>
          <a:xfrm>
            <a:off x="3156858" y="3703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3DAEDCA-A354-0944-B60F-ED522FD1F9B6}"/>
              </a:ext>
            </a:extLst>
          </p:cNvPr>
          <p:cNvSpPr/>
          <p:nvPr/>
        </p:nvSpPr>
        <p:spPr>
          <a:xfrm>
            <a:off x="2540331" y="311529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1A64E54-92AD-3B43-836A-454E15DC5196}"/>
              </a:ext>
            </a:extLst>
          </p:cNvPr>
          <p:cNvSpPr/>
          <p:nvPr/>
        </p:nvSpPr>
        <p:spPr>
          <a:xfrm>
            <a:off x="2026724" y="2941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259F309-94DC-E842-8FA3-B3BFCB034858}"/>
              </a:ext>
            </a:extLst>
          </p:cNvPr>
          <p:cNvSpPr/>
          <p:nvPr/>
        </p:nvSpPr>
        <p:spPr>
          <a:xfrm>
            <a:off x="2179124" y="30935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9E9ECDB-B6E7-9C4A-ACBD-82F6D7D99608}"/>
              </a:ext>
            </a:extLst>
          </p:cNvPr>
          <p:cNvSpPr/>
          <p:nvPr/>
        </p:nvSpPr>
        <p:spPr>
          <a:xfrm>
            <a:off x="2483924" y="33983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7430F82-2C0D-1142-97E5-7CFB0A3BE0D0}"/>
              </a:ext>
            </a:extLst>
          </p:cNvPr>
          <p:cNvSpPr/>
          <p:nvPr/>
        </p:nvSpPr>
        <p:spPr>
          <a:xfrm>
            <a:off x="2636324" y="3550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0813143-FB87-0E41-B6F5-6C7B355BC48C}"/>
              </a:ext>
            </a:extLst>
          </p:cNvPr>
          <p:cNvSpPr/>
          <p:nvPr/>
        </p:nvSpPr>
        <p:spPr>
          <a:xfrm>
            <a:off x="2788724" y="3703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8C44841-AE52-BA49-9410-80796DAA1490}"/>
              </a:ext>
            </a:extLst>
          </p:cNvPr>
          <p:cNvSpPr/>
          <p:nvPr/>
        </p:nvSpPr>
        <p:spPr>
          <a:xfrm>
            <a:off x="2941124" y="38555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C60C7FF-EDB0-F94E-8749-E0AD362F871F}"/>
              </a:ext>
            </a:extLst>
          </p:cNvPr>
          <p:cNvSpPr/>
          <p:nvPr/>
        </p:nvSpPr>
        <p:spPr>
          <a:xfrm>
            <a:off x="2324597" y="326769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72CDE31-8D2F-E946-8C3F-5060D3F554EE}"/>
              </a:ext>
            </a:extLst>
          </p:cNvPr>
          <p:cNvSpPr/>
          <p:nvPr/>
        </p:nvSpPr>
        <p:spPr>
          <a:xfrm>
            <a:off x="2070268" y="32459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F5DEF2C-469C-B64C-9F15-13583443F77D}"/>
              </a:ext>
            </a:extLst>
          </p:cNvPr>
          <p:cNvSpPr/>
          <p:nvPr/>
        </p:nvSpPr>
        <p:spPr>
          <a:xfrm>
            <a:off x="2375068" y="3550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82461E1-5358-204E-920D-5854A54F6688}"/>
              </a:ext>
            </a:extLst>
          </p:cNvPr>
          <p:cNvSpPr/>
          <p:nvPr/>
        </p:nvSpPr>
        <p:spPr>
          <a:xfrm>
            <a:off x="2527468" y="3703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F59CDD1-04BB-A740-9F0B-F9CF0A882F47}"/>
              </a:ext>
            </a:extLst>
          </p:cNvPr>
          <p:cNvSpPr/>
          <p:nvPr/>
        </p:nvSpPr>
        <p:spPr>
          <a:xfrm>
            <a:off x="2679868" y="38555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8B2F141-215A-5A4F-89E0-C82518440BD9}"/>
              </a:ext>
            </a:extLst>
          </p:cNvPr>
          <p:cNvSpPr/>
          <p:nvPr/>
        </p:nvSpPr>
        <p:spPr>
          <a:xfrm>
            <a:off x="2215741" y="342009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CBFDC1A-204A-EB41-8996-D26B1AB31F97}"/>
              </a:ext>
            </a:extLst>
          </p:cNvPr>
          <p:cNvSpPr/>
          <p:nvPr/>
        </p:nvSpPr>
        <p:spPr>
          <a:xfrm>
            <a:off x="2604656" y="25571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D4B413B-A86F-3C4B-8179-A7F6487B0194}"/>
              </a:ext>
            </a:extLst>
          </p:cNvPr>
          <p:cNvSpPr/>
          <p:nvPr/>
        </p:nvSpPr>
        <p:spPr>
          <a:xfrm>
            <a:off x="2757056" y="27095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95C813A-5527-8941-A7E4-35105B488D67}"/>
              </a:ext>
            </a:extLst>
          </p:cNvPr>
          <p:cNvSpPr/>
          <p:nvPr/>
        </p:nvSpPr>
        <p:spPr>
          <a:xfrm>
            <a:off x="3061856" y="30143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3086E70-E989-3F4D-B51D-71EA6029799B}"/>
              </a:ext>
            </a:extLst>
          </p:cNvPr>
          <p:cNvSpPr/>
          <p:nvPr/>
        </p:nvSpPr>
        <p:spPr>
          <a:xfrm>
            <a:off x="3214256" y="31667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DBD3D17-9B39-6941-9F52-37E6FB4429F1}"/>
              </a:ext>
            </a:extLst>
          </p:cNvPr>
          <p:cNvSpPr/>
          <p:nvPr/>
        </p:nvSpPr>
        <p:spPr>
          <a:xfrm>
            <a:off x="3366656" y="33191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2F64280-64AB-6541-9887-B5CC6C5BF582}"/>
              </a:ext>
            </a:extLst>
          </p:cNvPr>
          <p:cNvSpPr/>
          <p:nvPr/>
        </p:nvSpPr>
        <p:spPr>
          <a:xfrm>
            <a:off x="3519056" y="34715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426C2F1-024A-E344-98DA-876C6C44E78A}"/>
              </a:ext>
            </a:extLst>
          </p:cNvPr>
          <p:cNvSpPr/>
          <p:nvPr/>
        </p:nvSpPr>
        <p:spPr>
          <a:xfrm>
            <a:off x="2902529" y="288372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4ACBFA4-87C7-7241-A548-AB76DCEB14CB}"/>
              </a:ext>
            </a:extLst>
          </p:cNvPr>
          <p:cNvSpPr/>
          <p:nvPr/>
        </p:nvSpPr>
        <p:spPr>
          <a:xfrm>
            <a:off x="2759037" y="24027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9936C4E-50B2-5B49-8CF5-4D2DBC19899D}"/>
              </a:ext>
            </a:extLst>
          </p:cNvPr>
          <p:cNvSpPr/>
          <p:nvPr/>
        </p:nvSpPr>
        <p:spPr>
          <a:xfrm>
            <a:off x="2911437" y="25551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1F6613B-FFB1-734B-ACC8-FBC66A9A80B8}"/>
              </a:ext>
            </a:extLst>
          </p:cNvPr>
          <p:cNvSpPr/>
          <p:nvPr/>
        </p:nvSpPr>
        <p:spPr>
          <a:xfrm>
            <a:off x="3216237" y="28599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DF84935-CD61-EA4E-980F-5FCBCF4F7ED4}"/>
              </a:ext>
            </a:extLst>
          </p:cNvPr>
          <p:cNvSpPr/>
          <p:nvPr/>
        </p:nvSpPr>
        <p:spPr>
          <a:xfrm>
            <a:off x="3368637" y="30123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1B970F2-9044-4D42-A9DF-1143BB6F42E0}"/>
              </a:ext>
            </a:extLst>
          </p:cNvPr>
          <p:cNvSpPr/>
          <p:nvPr/>
        </p:nvSpPr>
        <p:spPr>
          <a:xfrm>
            <a:off x="3521037" y="31647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FADF008-71C3-504A-A2B1-49BFE81418FD}"/>
              </a:ext>
            </a:extLst>
          </p:cNvPr>
          <p:cNvSpPr/>
          <p:nvPr/>
        </p:nvSpPr>
        <p:spPr>
          <a:xfrm>
            <a:off x="3673437" y="33171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51F6B61-976D-8141-9F32-6380A4480AD4}"/>
              </a:ext>
            </a:extLst>
          </p:cNvPr>
          <p:cNvSpPr/>
          <p:nvPr/>
        </p:nvSpPr>
        <p:spPr>
          <a:xfrm>
            <a:off x="3056910" y="272935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6CFC161-B704-B240-BCD5-D221016EE1D3}"/>
              </a:ext>
            </a:extLst>
          </p:cNvPr>
          <p:cNvSpPr/>
          <p:nvPr/>
        </p:nvSpPr>
        <p:spPr>
          <a:xfrm>
            <a:off x="3101440" y="244829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A3340AF-2046-4045-B09A-A3EFB8667C91}"/>
              </a:ext>
            </a:extLst>
          </p:cNvPr>
          <p:cNvSpPr/>
          <p:nvPr/>
        </p:nvSpPr>
        <p:spPr>
          <a:xfrm>
            <a:off x="3406240" y="275309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CE16079-E1F1-784B-9317-77FBC61DF5CA}"/>
              </a:ext>
            </a:extLst>
          </p:cNvPr>
          <p:cNvSpPr/>
          <p:nvPr/>
        </p:nvSpPr>
        <p:spPr>
          <a:xfrm>
            <a:off x="3558640" y="290549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3D8AFAD-34E1-2245-9A74-18676C57A66C}"/>
              </a:ext>
            </a:extLst>
          </p:cNvPr>
          <p:cNvSpPr/>
          <p:nvPr/>
        </p:nvSpPr>
        <p:spPr>
          <a:xfrm>
            <a:off x="3711040" y="305789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ED165ED-BE04-5A47-ABCD-6244A5C6C292}"/>
              </a:ext>
            </a:extLst>
          </p:cNvPr>
          <p:cNvSpPr/>
          <p:nvPr/>
        </p:nvSpPr>
        <p:spPr>
          <a:xfrm>
            <a:off x="3246913" y="2622471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F39BE90-E9E0-0548-89F2-33B1AD3A2FA5}"/>
              </a:ext>
            </a:extLst>
          </p:cNvPr>
          <p:cNvSpPr/>
          <p:nvPr/>
        </p:nvSpPr>
        <p:spPr>
          <a:xfrm>
            <a:off x="3667498" y="2408712"/>
            <a:ext cx="1816925" cy="16150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80282E4-920C-A844-B2F2-E0D309496F30}"/>
              </a:ext>
            </a:extLst>
          </p:cNvPr>
          <p:cNvSpPr/>
          <p:nvPr/>
        </p:nvSpPr>
        <p:spPr>
          <a:xfrm>
            <a:off x="4047509" y="26699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5FC5FBE-0A8B-A84D-B891-5E7219D5FD79}"/>
              </a:ext>
            </a:extLst>
          </p:cNvPr>
          <p:cNvSpPr/>
          <p:nvPr/>
        </p:nvSpPr>
        <p:spPr>
          <a:xfrm>
            <a:off x="4199909" y="2822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CCD9B36-B296-D741-A84F-21621A1D9455}"/>
              </a:ext>
            </a:extLst>
          </p:cNvPr>
          <p:cNvSpPr/>
          <p:nvPr/>
        </p:nvSpPr>
        <p:spPr>
          <a:xfrm>
            <a:off x="4504709" y="31271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6CBCCE8-2EF5-4B40-A666-09A5CBA42370}"/>
              </a:ext>
            </a:extLst>
          </p:cNvPr>
          <p:cNvSpPr/>
          <p:nvPr/>
        </p:nvSpPr>
        <p:spPr>
          <a:xfrm>
            <a:off x="4657109" y="32795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EE8B0FF-833C-5E41-A403-85050EDEEEDD}"/>
              </a:ext>
            </a:extLst>
          </p:cNvPr>
          <p:cNvSpPr/>
          <p:nvPr/>
        </p:nvSpPr>
        <p:spPr>
          <a:xfrm>
            <a:off x="4809509" y="34319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8F19EA4-BFF5-6D44-996B-9FB49203E107}"/>
              </a:ext>
            </a:extLst>
          </p:cNvPr>
          <p:cNvSpPr/>
          <p:nvPr/>
        </p:nvSpPr>
        <p:spPr>
          <a:xfrm>
            <a:off x="4961909" y="3584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C6A7B6A-D01F-E149-BE36-7AB83992BD64}"/>
              </a:ext>
            </a:extLst>
          </p:cNvPr>
          <p:cNvSpPr/>
          <p:nvPr/>
        </p:nvSpPr>
        <p:spPr>
          <a:xfrm>
            <a:off x="5114309" y="296487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E0E8F14-7A15-1A46-9BDE-9891D76CD9E6}"/>
              </a:ext>
            </a:extLst>
          </p:cNvPr>
          <p:cNvSpPr/>
          <p:nvPr/>
        </p:nvSpPr>
        <p:spPr>
          <a:xfrm>
            <a:off x="4345382" y="299654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F1A0105-3EFD-CE47-88E4-AB63B486B1DA}"/>
              </a:ext>
            </a:extLst>
          </p:cNvPr>
          <p:cNvSpPr/>
          <p:nvPr/>
        </p:nvSpPr>
        <p:spPr>
          <a:xfrm>
            <a:off x="4540337" y="2474028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CD85A7D-875C-E045-A213-ED268D13BE32}"/>
              </a:ext>
            </a:extLst>
          </p:cNvPr>
          <p:cNvSpPr/>
          <p:nvPr/>
        </p:nvSpPr>
        <p:spPr>
          <a:xfrm>
            <a:off x="4718467" y="258090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9D5116D2-5EF2-F34B-B8F6-4DC6F4CD7A28}"/>
              </a:ext>
            </a:extLst>
          </p:cNvPr>
          <p:cNvSpPr/>
          <p:nvPr/>
        </p:nvSpPr>
        <p:spPr>
          <a:xfrm>
            <a:off x="3891151" y="2822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B4A1CD7-F769-0E4F-B136-3D2E8A7BB611}"/>
              </a:ext>
            </a:extLst>
          </p:cNvPr>
          <p:cNvSpPr/>
          <p:nvPr/>
        </p:nvSpPr>
        <p:spPr>
          <a:xfrm>
            <a:off x="4043551" y="2974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3E0A010-DCF0-A442-8475-B3429E1E7828}"/>
              </a:ext>
            </a:extLst>
          </p:cNvPr>
          <p:cNvSpPr/>
          <p:nvPr/>
        </p:nvSpPr>
        <p:spPr>
          <a:xfrm>
            <a:off x="4348351" y="32795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9A0A600-C263-1843-BFE6-7F520E02AEE5}"/>
              </a:ext>
            </a:extLst>
          </p:cNvPr>
          <p:cNvSpPr/>
          <p:nvPr/>
        </p:nvSpPr>
        <p:spPr>
          <a:xfrm>
            <a:off x="4500751" y="34319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A59AAD0-FBF5-B14F-9EE4-5FFB39CAA702}"/>
              </a:ext>
            </a:extLst>
          </p:cNvPr>
          <p:cNvSpPr/>
          <p:nvPr/>
        </p:nvSpPr>
        <p:spPr>
          <a:xfrm>
            <a:off x="4653151" y="3584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D2DE23F-9A45-D84D-B666-D64CA661C705}"/>
              </a:ext>
            </a:extLst>
          </p:cNvPr>
          <p:cNvSpPr/>
          <p:nvPr/>
        </p:nvSpPr>
        <p:spPr>
          <a:xfrm>
            <a:off x="4805551" y="3736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22E6C66-D723-6041-BC55-0E290777C1C5}"/>
              </a:ext>
            </a:extLst>
          </p:cNvPr>
          <p:cNvSpPr/>
          <p:nvPr/>
        </p:nvSpPr>
        <p:spPr>
          <a:xfrm>
            <a:off x="4189024" y="314894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7446A7CD-30B5-AB44-80D1-17EA6223B1B5}"/>
              </a:ext>
            </a:extLst>
          </p:cNvPr>
          <p:cNvSpPr/>
          <p:nvPr/>
        </p:nvSpPr>
        <p:spPr>
          <a:xfrm>
            <a:off x="3675417" y="2974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E2A9E42B-CE8F-C84A-9B76-7A20BE181622}"/>
              </a:ext>
            </a:extLst>
          </p:cNvPr>
          <p:cNvSpPr/>
          <p:nvPr/>
        </p:nvSpPr>
        <p:spPr>
          <a:xfrm>
            <a:off x="3827817" y="31271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934FEA4E-6014-0844-A08A-15B92D96D192}"/>
              </a:ext>
            </a:extLst>
          </p:cNvPr>
          <p:cNvSpPr/>
          <p:nvPr/>
        </p:nvSpPr>
        <p:spPr>
          <a:xfrm>
            <a:off x="4132617" y="34319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9C88568-6986-4941-ACDF-A64576C9927A}"/>
              </a:ext>
            </a:extLst>
          </p:cNvPr>
          <p:cNvSpPr/>
          <p:nvPr/>
        </p:nvSpPr>
        <p:spPr>
          <a:xfrm>
            <a:off x="4285017" y="3584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C70961E-BE4A-1547-BC9C-E54BAEE38907}"/>
              </a:ext>
            </a:extLst>
          </p:cNvPr>
          <p:cNvSpPr/>
          <p:nvPr/>
        </p:nvSpPr>
        <p:spPr>
          <a:xfrm>
            <a:off x="4437417" y="3736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21EF0BF-FD3D-864B-AE91-FF79457BAC90}"/>
              </a:ext>
            </a:extLst>
          </p:cNvPr>
          <p:cNvSpPr/>
          <p:nvPr/>
        </p:nvSpPr>
        <p:spPr>
          <a:xfrm>
            <a:off x="4589817" y="38891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581F0E7-58AB-B24F-A6A9-23387867C518}"/>
              </a:ext>
            </a:extLst>
          </p:cNvPr>
          <p:cNvSpPr/>
          <p:nvPr/>
        </p:nvSpPr>
        <p:spPr>
          <a:xfrm>
            <a:off x="3973290" y="330134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666C1FB-5060-6149-87C9-D5434FD8C5E0}"/>
              </a:ext>
            </a:extLst>
          </p:cNvPr>
          <p:cNvSpPr/>
          <p:nvPr/>
        </p:nvSpPr>
        <p:spPr>
          <a:xfrm>
            <a:off x="3718961" y="32795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55D444A-1762-EE46-A951-F578F791F0FC}"/>
              </a:ext>
            </a:extLst>
          </p:cNvPr>
          <p:cNvSpPr/>
          <p:nvPr/>
        </p:nvSpPr>
        <p:spPr>
          <a:xfrm>
            <a:off x="4023761" y="3584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D7829D6-4D44-9E48-83AA-30A5AA42C438}"/>
              </a:ext>
            </a:extLst>
          </p:cNvPr>
          <p:cNvSpPr/>
          <p:nvPr/>
        </p:nvSpPr>
        <p:spPr>
          <a:xfrm>
            <a:off x="4176161" y="3736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1BC62C62-E133-5D47-A1D6-C5CCA277A37F}"/>
              </a:ext>
            </a:extLst>
          </p:cNvPr>
          <p:cNvSpPr/>
          <p:nvPr/>
        </p:nvSpPr>
        <p:spPr>
          <a:xfrm>
            <a:off x="4328561" y="38891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F5CEF9B-A219-5C49-98DC-B2C994C2D787}"/>
              </a:ext>
            </a:extLst>
          </p:cNvPr>
          <p:cNvSpPr/>
          <p:nvPr/>
        </p:nvSpPr>
        <p:spPr>
          <a:xfrm>
            <a:off x="3864434" y="345374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3AC371C-6438-8B44-AF76-FF22170EF018}"/>
              </a:ext>
            </a:extLst>
          </p:cNvPr>
          <p:cNvSpPr/>
          <p:nvPr/>
        </p:nvSpPr>
        <p:spPr>
          <a:xfrm>
            <a:off x="4253349" y="25908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5E9C084-AA9A-B848-B842-4E799EF83ACF}"/>
              </a:ext>
            </a:extLst>
          </p:cNvPr>
          <p:cNvSpPr/>
          <p:nvPr/>
        </p:nvSpPr>
        <p:spPr>
          <a:xfrm>
            <a:off x="4405749" y="27432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B3F3F01-21C8-4A40-A543-19922ADB28DB}"/>
              </a:ext>
            </a:extLst>
          </p:cNvPr>
          <p:cNvSpPr/>
          <p:nvPr/>
        </p:nvSpPr>
        <p:spPr>
          <a:xfrm>
            <a:off x="4710549" y="30480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55ABB4F8-BB99-9F44-8099-17187D8F654D}"/>
              </a:ext>
            </a:extLst>
          </p:cNvPr>
          <p:cNvSpPr/>
          <p:nvPr/>
        </p:nvSpPr>
        <p:spPr>
          <a:xfrm>
            <a:off x="4862949" y="32004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21A3BB2-5730-D242-A590-184A69FB34A5}"/>
              </a:ext>
            </a:extLst>
          </p:cNvPr>
          <p:cNvSpPr/>
          <p:nvPr/>
        </p:nvSpPr>
        <p:spPr>
          <a:xfrm>
            <a:off x="5015349" y="33528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2C46B74D-D368-8240-9C5C-1D9F12D94C6D}"/>
              </a:ext>
            </a:extLst>
          </p:cNvPr>
          <p:cNvSpPr/>
          <p:nvPr/>
        </p:nvSpPr>
        <p:spPr>
          <a:xfrm>
            <a:off x="5167749" y="35052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98D1302A-DE65-C94F-B4A4-2E5CB097771C}"/>
              </a:ext>
            </a:extLst>
          </p:cNvPr>
          <p:cNvSpPr/>
          <p:nvPr/>
        </p:nvSpPr>
        <p:spPr>
          <a:xfrm>
            <a:off x="4551222" y="291737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8E7CC89-8271-FA43-AF29-A6C6E4F93674}"/>
              </a:ext>
            </a:extLst>
          </p:cNvPr>
          <p:cNvSpPr/>
          <p:nvPr/>
        </p:nvSpPr>
        <p:spPr>
          <a:xfrm>
            <a:off x="4407730" y="24364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7E6B04BD-9A85-7141-9486-1643A858D200}"/>
              </a:ext>
            </a:extLst>
          </p:cNvPr>
          <p:cNvSpPr/>
          <p:nvPr/>
        </p:nvSpPr>
        <p:spPr>
          <a:xfrm>
            <a:off x="4560130" y="25888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0472BCF-B202-9049-BE13-1A408F681888}"/>
              </a:ext>
            </a:extLst>
          </p:cNvPr>
          <p:cNvSpPr/>
          <p:nvPr/>
        </p:nvSpPr>
        <p:spPr>
          <a:xfrm>
            <a:off x="4864930" y="28936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0BD3195E-C508-DC41-B06A-005B6BF06FF1}"/>
              </a:ext>
            </a:extLst>
          </p:cNvPr>
          <p:cNvSpPr/>
          <p:nvPr/>
        </p:nvSpPr>
        <p:spPr>
          <a:xfrm>
            <a:off x="5017330" y="30460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5E693695-9CD6-F748-A7A6-DC00F4AB06D1}"/>
              </a:ext>
            </a:extLst>
          </p:cNvPr>
          <p:cNvSpPr/>
          <p:nvPr/>
        </p:nvSpPr>
        <p:spPr>
          <a:xfrm>
            <a:off x="5169730" y="31984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2AE8C4D-F5A7-B843-9D8F-533A793D7F56}"/>
              </a:ext>
            </a:extLst>
          </p:cNvPr>
          <p:cNvSpPr/>
          <p:nvPr/>
        </p:nvSpPr>
        <p:spPr>
          <a:xfrm>
            <a:off x="5322130" y="33508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1F0D361-1EBE-804B-9A3A-C7FB833F09E9}"/>
              </a:ext>
            </a:extLst>
          </p:cNvPr>
          <p:cNvSpPr/>
          <p:nvPr/>
        </p:nvSpPr>
        <p:spPr>
          <a:xfrm>
            <a:off x="4705603" y="276299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F32045EC-0D49-F047-8FA2-975CA9034BA2}"/>
              </a:ext>
            </a:extLst>
          </p:cNvPr>
          <p:cNvSpPr/>
          <p:nvPr/>
        </p:nvSpPr>
        <p:spPr>
          <a:xfrm>
            <a:off x="4750133" y="248194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2371D017-C712-3A48-AE6D-06CE5F4C6B26}"/>
              </a:ext>
            </a:extLst>
          </p:cNvPr>
          <p:cNvSpPr/>
          <p:nvPr/>
        </p:nvSpPr>
        <p:spPr>
          <a:xfrm>
            <a:off x="5054933" y="278674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4E04DA2A-2180-B843-A6FA-C3D9B9E6EC73}"/>
              </a:ext>
            </a:extLst>
          </p:cNvPr>
          <p:cNvSpPr/>
          <p:nvPr/>
        </p:nvSpPr>
        <p:spPr>
          <a:xfrm>
            <a:off x="5207333" y="293914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22843DFB-2FA8-674D-B5E6-2C6D28C002DC}"/>
              </a:ext>
            </a:extLst>
          </p:cNvPr>
          <p:cNvSpPr/>
          <p:nvPr/>
        </p:nvSpPr>
        <p:spPr>
          <a:xfrm>
            <a:off x="5359733" y="309154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93FE5038-7384-7044-B952-5CB07067C843}"/>
              </a:ext>
            </a:extLst>
          </p:cNvPr>
          <p:cNvSpPr/>
          <p:nvPr/>
        </p:nvSpPr>
        <p:spPr>
          <a:xfrm>
            <a:off x="4895606" y="2656118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E2AFC0-F1DA-6347-A79D-150A30BD3547}"/>
              </a:ext>
            </a:extLst>
          </p:cNvPr>
          <p:cNvCxnSpPr>
            <a:stCxn id="4" idx="4"/>
          </p:cNvCxnSpPr>
          <p:nvPr/>
        </p:nvCxnSpPr>
        <p:spPr>
          <a:xfrm flipH="1">
            <a:off x="2911437" y="3990109"/>
            <a:ext cx="15831" cy="13894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8D9D40F1-2F82-8D48-8087-3BECDC58ACC0}"/>
              </a:ext>
            </a:extLst>
          </p:cNvPr>
          <p:cNvCxnSpPr/>
          <p:nvPr/>
        </p:nvCxnSpPr>
        <p:spPr>
          <a:xfrm flipH="1">
            <a:off x="4631380" y="4057403"/>
            <a:ext cx="15831" cy="13894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76895AB-E7D7-3440-8173-D104C9D4158C}"/>
              </a:ext>
            </a:extLst>
          </p:cNvPr>
          <p:cNvSpPr txBox="1"/>
          <p:nvPr/>
        </p:nvSpPr>
        <p:spPr>
          <a:xfrm>
            <a:off x="2484422" y="5530725"/>
            <a:ext cx="262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Each Cluster is a Gaussian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639B8E-0F93-9941-B2F3-F6EE2637AB78}"/>
                  </a:ext>
                </a:extLst>
              </p:cNvPr>
              <p:cNvSpPr txBox="1"/>
              <p:nvPr/>
            </p:nvSpPr>
            <p:spPr>
              <a:xfrm>
                <a:off x="6222670" y="2753097"/>
                <a:ext cx="3194462" cy="967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Hence each cluster will have: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639B8E-0F93-9941-B2F3-F6EE2637A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670" y="2753097"/>
                <a:ext cx="3194462" cy="967957"/>
              </a:xfrm>
              <a:prstGeom prst="rect">
                <a:avLst/>
              </a:prstGeom>
              <a:blipFill>
                <a:blip r:embed="rId2"/>
                <a:stretch>
                  <a:fillRect l="-1984" t="-2597" b="-5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1BEA25F-74EB-9345-9B28-840A9971083F}"/>
              </a:ext>
            </a:extLst>
          </p:cNvPr>
          <p:cNvCxnSpPr>
            <a:stCxn id="73" idx="6"/>
          </p:cNvCxnSpPr>
          <p:nvPr/>
        </p:nvCxnSpPr>
        <p:spPr>
          <a:xfrm>
            <a:off x="5484423" y="3216234"/>
            <a:ext cx="952003" cy="807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2F5DD2D-C41C-3948-8564-317F74E56981}"/>
              </a:ext>
            </a:extLst>
          </p:cNvPr>
          <p:cNvCxnSpPr>
            <a:cxnSpLocks/>
          </p:cNvCxnSpPr>
          <p:nvPr/>
        </p:nvCxnSpPr>
        <p:spPr>
          <a:xfrm>
            <a:off x="2974768" y="4037609"/>
            <a:ext cx="3485407" cy="336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9BCA7DB-689B-5848-8FBA-C6DE69928E06}"/>
                  </a:ext>
                </a:extLst>
              </p:cNvPr>
              <p:cNvSpPr txBox="1"/>
              <p:nvPr/>
            </p:nvSpPr>
            <p:spPr>
              <a:xfrm>
                <a:off x="6614556" y="3855522"/>
                <a:ext cx="1911927" cy="1499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Each cluster will also have a mixture weight associated with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9BCA7DB-689B-5848-8FBA-C6DE69928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556" y="3855522"/>
                <a:ext cx="1911927" cy="1499641"/>
              </a:xfrm>
              <a:prstGeom prst="rect">
                <a:avLst/>
              </a:prstGeom>
              <a:blipFill>
                <a:blip r:embed="rId3"/>
                <a:stretch>
                  <a:fillRect l="-2632" t="-1681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7917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116F-7145-D945-9224-FF6DBAB3F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Gaussian Mixture Models: Parameters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EEA39D3-301E-5C43-B77E-4D34D25A2AFA}"/>
              </a:ext>
            </a:extLst>
          </p:cNvPr>
          <p:cNvSpPr/>
          <p:nvPr/>
        </p:nvSpPr>
        <p:spPr>
          <a:xfrm>
            <a:off x="2018805" y="2375065"/>
            <a:ext cx="1816925" cy="16150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22B4F99-EE5E-B24A-AFD5-D7C90610B82E}"/>
              </a:ext>
            </a:extLst>
          </p:cNvPr>
          <p:cNvSpPr/>
          <p:nvPr/>
        </p:nvSpPr>
        <p:spPr>
          <a:xfrm>
            <a:off x="2398816" y="26363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6383AE-B94A-7541-A3A6-1E390D46453B}"/>
              </a:ext>
            </a:extLst>
          </p:cNvPr>
          <p:cNvSpPr/>
          <p:nvPr/>
        </p:nvSpPr>
        <p:spPr>
          <a:xfrm>
            <a:off x="2551216" y="2788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AD3FB6-A6F7-6E4B-999C-0ED50E2E5077}"/>
              </a:ext>
            </a:extLst>
          </p:cNvPr>
          <p:cNvSpPr/>
          <p:nvPr/>
        </p:nvSpPr>
        <p:spPr>
          <a:xfrm>
            <a:off x="2856016" y="30935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6E7813-91F9-C34D-A6D5-049CBCA654F4}"/>
              </a:ext>
            </a:extLst>
          </p:cNvPr>
          <p:cNvSpPr/>
          <p:nvPr/>
        </p:nvSpPr>
        <p:spPr>
          <a:xfrm>
            <a:off x="3008416" y="32459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1C5A91-7BC1-3940-906A-2FB0653F678E}"/>
              </a:ext>
            </a:extLst>
          </p:cNvPr>
          <p:cNvSpPr/>
          <p:nvPr/>
        </p:nvSpPr>
        <p:spPr>
          <a:xfrm>
            <a:off x="3160816" y="33983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7EC2BC-F451-1144-88FF-8AFE46FD6675}"/>
              </a:ext>
            </a:extLst>
          </p:cNvPr>
          <p:cNvSpPr/>
          <p:nvPr/>
        </p:nvSpPr>
        <p:spPr>
          <a:xfrm>
            <a:off x="3313216" y="3550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9D1F39-CEC7-A74A-81CC-8F9B45E930AA}"/>
              </a:ext>
            </a:extLst>
          </p:cNvPr>
          <p:cNvSpPr/>
          <p:nvPr/>
        </p:nvSpPr>
        <p:spPr>
          <a:xfrm>
            <a:off x="3465616" y="293122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B250A1B-EB93-BC4F-9F96-4F9E275058CC}"/>
              </a:ext>
            </a:extLst>
          </p:cNvPr>
          <p:cNvSpPr/>
          <p:nvPr/>
        </p:nvSpPr>
        <p:spPr>
          <a:xfrm>
            <a:off x="2696689" y="296289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9C9C85-049A-074C-A0EF-46B2BDCE163C}"/>
              </a:ext>
            </a:extLst>
          </p:cNvPr>
          <p:cNvSpPr/>
          <p:nvPr/>
        </p:nvSpPr>
        <p:spPr>
          <a:xfrm>
            <a:off x="2891644" y="2440381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85D330-FE32-E74E-A153-8FCC2DED0A2E}"/>
              </a:ext>
            </a:extLst>
          </p:cNvPr>
          <p:cNvSpPr/>
          <p:nvPr/>
        </p:nvSpPr>
        <p:spPr>
          <a:xfrm>
            <a:off x="3069774" y="254726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046D9D-C74E-B34B-B5C0-7D6A93B1E7AD}"/>
              </a:ext>
            </a:extLst>
          </p:cNvPr>
          <p:cNvSpPr/>
          <p:nvPr/>
        </p:nvSpPr>
        <p:spPr>
          <a:xfrm>
            <a:off x="2242458" y="2788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53253A2-92E5-5542-B7E6-3E3CA033A763}"/>
              </a:ext>
            </a:extLst>
          </p:cNvPr>
          <p:cNvSpPr/>
          <p:nvPr/>
        </p:nvSpPr>
        <p:spPr>
          <a:xfrm>
            <a:off x="2394858" y="2941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08D5DA-A089-6941-A0C6-34FB2C627144}"/>
              </a:ext>
            </a:extLst>
          </p:cNvPr>
          <p:cNvSpPr/>
          <p:nvPr/>
        </p:nvSpPr>
        <p:spPr>
          <a:xfrm>
            <a:off x="2699658" y="32459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E17A744-9E9A-C54B-9ABB-F871A43FC4B8}"/>
              </a:ext>
            </a:extLst>
          </p:cNvPr>
          <p:cNvSpPr/>
          <p:nvPr/>
        </p:nvSpPr>
        <p:spPr>
          <a:xfrm>
            <a:off x="2852058" y="33983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1430DB2-B3C4-7C44-862B-75AC0705643F}"/>
              </a:ext>
            </a:extLst>
          </p:cNvPr>
          <p:cNvSpPr/>
          <p:nvPr/>
        </p:nvSpPr>
        <p:spPr>
          <a:xfrm>
            <a:off x="3004458" y="3550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8021BCD-BFE2-DC47-BBD0-6BDDBF204B22}"/>
              </a:ext>
            </a:extLst>
          </p:cNvPr>
          <p:cNvSpPr/>
          <p:nvPr/>
        </p:nvSpPr>
        <p:spPr>
          <a:xfrm>
            <a:off x="3156858" y="3703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3DAEDCA-A354-0944-B60F-ED522FD1F9B6}"/>
              </a:ext>
            </a:extLst>
          </p:cNvPr>
          <p:cNvSpPr/>
          <p:nvPr/>
        </p:nvSpPr>
        <p:spPr>
          <a:xfrm>
            <a:off x="2540331" y="311529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1A64E54-92AD-3B43-836A-454E15DC5196}"/>
              </a:ext>
            </a:extLst>
          </p:cNvPr>
          <p:cNvSpPr/>
          <p:nvPr/>
        </p:nvSpPr>
        <p:spPr>
          <a:xfrm>
            <a:off x="2026724" y="2941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259F309-94DC-E842-8FA3-B3BFCB034858}"/>
              </a:ext>
            </a:extLst>
          </p:cNvPr>
          <p:cNvSpPr/>
          <p:nvPr/>
        </p:nvSpPr>
        <p:spPr>
          <a:xfrm>
            <a:off x="2179124" y="30935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9E9ECDB-B6E7-9C4A-ACBD-82F6D7D99608}"/>
              </a:ext>
            </a:extLst>
          </p:cNvPr>
          <p:cNvSpPr/>
          <p:nvPr/>
        </p:nvSpPr>
        <p:spPr>
          <a:xfrm>
            <a:off x="2483924" y="33983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7430F82-2C0D-1142-97E5-7CFB0A3BE0D0}"/>
              </a:ext>
            </a:extLst>
          </p:cNvPr>
          <p:cNvSpPr/>
          <p:nvPr/>
        </p:nvSpPr>
        <p:spPr>
          <a:xfrm>
            <a:off x="2636324" y="3550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0813143-FB87-0E41-B6F5-6C7B355BC48C}"/>
              </a:ext>
            </a:extLst>
          </p:cNvPr>
          <p:cNvSpPr/>
          <p:nvPr/>
        </p:nvSpPr>
        <p:spPr>
          <a:xfrm>
            <a:off x="2788724" y="3703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8C44841-AE52-BA49-9410-80796DAA1490}"/>
              </a:ext>
            </a:extLst>
          </p:cNvPr>
          <p:cNvSpPr/>
          <p:nvPr/>
        </p:nvSpPr>
        <p:spPr>
          <a:xfrm>
            <a:off x="2941124" y="38555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C60C7FF-EDB0-F94E-8749-E0AD362F871F}"/>
              </a:ext>
            </a:extLst>
          </p:cNvPr>
          <p:cNvSpPr/>
          <p:nvPr/>
        </p:nvSpPr>
        <p:spPr>
          <a:xfrm>
            <a:off x="2324597" y="326769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72CDE31-8D2F-E946-8C3F-5060D3F554EE}"/>
              </a:ext>
            </a:extLst>
          </p:cNvPr>
          <p:cNvSpPr/>
          <p:nvPr/>
        </p:nvSpPr>
        <p:spPr>
          <a:xfrm>
            <a:off x="2070268" y="32459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F5DEF2C-469C-B64C-9F15-13583443F77D}"/>
              </a:ext>
            </a:extLst>
          </p:cNvPr>
          <p:cNvSpPr/>
          <p:nvPr/>
        </p:nvSpPr>
        <p:spPr>
          <a:xfrm>
            <a:off x="2375068" y="3550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82461E1-5358-204E-920D-5854A54F6688}"/>
              </a:ext>
            </a:extLst>
          </p:cNvPr>
          <p:cNvSpPr/>
          <p:nvPr/>
        </p:nvSpPr>
        <p:spPr>
          <a:xfrm>
            <a:off x="2527468" y="3703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F59CDD1-04BB-A740-9F0B-F9CF0A882F47}"/>
              </a:ext>
            </a:extLst>
          </p:cNvPr>
          <p:cNvSpPr/>
          <p:nvPr/>
        </p:nvSpPr>
        <p:spPr>
          <a:xfrm>
            <a:off x="2679868" y="38555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8B2F141-215A-5A4F-89E0-C82518440BD9}"/>
              </a:ext>
            </a:extLst>
          </p:cNvPr>
          <p:cNvSpPr/>
          <p:nvPr/>
        </p:nvSpPr>
        <p:spPr>
          <a:xfrm>
            <a:off x="2215741" y="342009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CBFDC1A-204A-EB41-8996-D26B1AB31F97}"/>
              </a:ext>
            </a:extLst>
          </p:cNvPr>
          <p:cNvSpPr/>
          <p:nvPr/>
        </p:nvSpPr>
        <p:spPr>
          <a:xfrm>
            <a:off x="2604656" y="25571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D4B413B-A86F-3C4B-8179-A7F6487B0194}"/>
              </a:ext>
            </a:extLst>
          </p:cNvPr>
          <p:cNvSpPr/>
          <p:nvPr/>
        </p:nvSpPr>
        <p:spPr>
          <a:xfrm>
            <a:off x="2757056" y="27095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95C813A-5527-8941-A7E4-35105B488D67}"/>
              </a:ext>
            </a:extLst>
          </p:cNvPr>
          <p:cNvSpPr/>
          <p:nvPr/>
        </p:nvSpPr>
        <p:spPr>
          <a:xfrm>
            <a:off x="3061856" y="30143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3086E70-E989-3F4D-B51D-71EA6029799B}"/>
              </a:ext>
            </a:extLst>
          </p:cNvPr>
          <p:cNvSpPr/>
          <p:nvPr/>
        </p:nvSpPr>
        <p:spPr>
          <a:xfrm>
            <a:off x="3214256" y="31667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DBD3D17-9B39-6941-9F52-37E6FB4429F1}"/>
              </a:ext>
            </a:extLst>
          </p:cNvPr>
          <p:cNvSpPr/>
          <p:nvPr/>
        </p:nvSpPr>
        <p:spPr>
          <a:xfrm>
            <a:off x="3366656" y="33191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2F64280-64AB-6541-9887-B5CC6C5BF582}"/>
              </a:ext>
            </a:extLst>
          </p:cNvPr>
          <p:cNvSpPr/>
          <p:nvPr/>
        </p:nvSpPr>
        <p:spPr>
          <a:xfrm>
            <a:off x="3519056" y="34715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426C2F1-024A-E344-98DA-876C6C44E78A}"/>
              </a:ext>
            </a:extLst>
          </p:cNvPr>
          <p:cNvSpPr/>
          <p:nvPr/>
        </p:nvSpPr>
        <p:spPr>
          <a:xfrm>
            <a:off x="2902529" y="288372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4ACBFA4-87C7-7241-A548-AB76DCEB14CB}"/>
              </a:ext>
            </a:extLst>
          </p:cNvPr>
          <p:cNvSpPr/>
          <p:nvPr/>
        </p:nvSpPr>
        <p:spPr>
          <a:xfrm>
            <a:off x="2759037" y="24027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9936C4E-50B2-5B49-8CF5-4D2DBC19899D}"/>
              </a:ext>
            </a:extLst>
          </p:cNvPr>
          <p:cNvSpPr/>
          <p:nvPr/>
        </p:nvSpPr>
        <p:spPr>
          <a:xfrm>
            <a:off x="2911437" y="25551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1F6613B-FFB1-734B-ACC8-FBC66A9A80B8}"/>
              </a:ext>
            </a:extLst>
          </p:cNvPr>
          <p:cNvSpPr/>
          <p:nvPr/>
        </p:nvSpPr>
        <p:spPr>
          <a:xfrm>
            <a:off x="3216237" y="28599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DF84935-CD61-EA4E-980F-5FCBCF4F7ED4}"/>
              </a:ext>
            </a:extLst>
          </p:cNvPr>
          <p:cNvSpPr/>
          <p:nvPr/>
        </p:nvSpPr>
        <p:spPr>
          <a:xfrm>
            <a:off x="3368637" y="30123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1B970F2-9044-4D42-A9DF-1143BB6F42E0}"/>
              </a:ext>
            </a:extLst>
          </p:cNvPr>
          <p:cNvSpPr/>
          <p:nvPr/>
        </p:nvSpPr>
        <p:spPr>
          <a:xfrm>
            <a:off x="3521037" y="31647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FADF008-71C3-504A-A2B1-49BFE81418FD}"/>
              </a:ext>
            </a:extLst>
          </p:cNvPr>
          <p:cNvSpPr/>
          <p:nvPr/>
        </p:nvSpPr>
        <p:spPr>
          <a:xfrm>
            <a:off x="3673437" y="33171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51F6B61-976D-8141-9F32-6380A4480AD4}"/>
              </a:ext>
            </a:extLst>
          </p:cNvPr>
          <p:cNvSpPr/>
          <p:nvPr/>
        </p:nvSpPr>
        <p:spPr>
          <a:xfrm>
            <a:off x="3056910" y="272935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6CFC161-B704-B240-BCD5-D221016EE1D3}"/>
              </a:ext>
            </a:extLst>
          </p:cNvPr>
          <p:cNvSpPr/>
          <p:nvPr/>
        </p:nvSpPr>
        <p:spPr>
          <a:xfrm>
            <a:off x="3101440" y="244829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A3340AF-2046-4045-B09A-A3EFB8667C91}"/>
              </a:ext>
            </a:extLst>
          </p:cNvPr>
          <p:cNvSpPr/>
          <p:nvPr/>
        </p:nvSpPr>
        <p:spPr>
          <a:xfrm>
            <a:off x="3406240" y="275309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CE16079-E1F1-784B-9317-77FBC61DF5CA}"/>
              </a:ext>
            </a:extLst>
          </p:cNvPr>
          <p:cNvSpPr/>
          <p:nvPr/>
        </p:nvSpPr>
        <p:spPr>
          <a:xfrm>
            <a:off x="3558640" y="290549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3D8AFAD-34E1-2245-9A74-18676C57A66C}"/>
              </a:ext>
            </a:extLst>
          </p:cNvPr>
          <p:cNvSpPr/>
          <p:nvPr/>
        </p:nvSpPr>
        <p:spPr>
          <a:xfrm>
            <a:off x="3711040" y="305789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ED165ED-BE04-5A47-ABCD-6244A5C6C292}"/>
              </a:ext>
            </a:extLst>
          </p:cNvPr>
          <p:cNvSpPr/>
          <p:nvPr/>
        </p:nvSpPr>
        <p:spPr>
          <a:xfrm>
            <a:off x="3246913" y="2622471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F39BE90-E9E0-0548-89F2-33B1AD3A2FA5}"/>
              </a:ext>
            </a:extLst>
          </p:cNvPr>
          <p:cNvSpPr/>
          <p:nvPr/>
        </p:nvSpPr>
        <p:spPr>
          <a:xfrm>
            <a:off x="3667498" y="2408712"/>
            <a:ext cx="1816925" cy="16150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80282E4-920C-A844-B2F2-E0D309496F30}"/>
              </a:ext>
            </a:extLst>
          </p:cNvPr>
          <p:cNvSpPr/>
          <p:nvPr/>
        </p:nvSpPr>
        <p:spPr>
          <a:xfrm>
            <a:off x="4047509" y="26699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5FC5FBE-0A8B-A84D-B891-5E7219D5FD79}"/>
              </a:ext>
            </a:extLst>
          </p:cNvPr>
          <p:cNvSpPr/>
          <p:nvPr/>
        </p:nvSpPr>
        <p:spPr>
          <a:xfrm>
            <a:off x="4199909" y="2822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CCD9B36-B296-D741-A84F-21621A1D9455}"/>
              </a:ext>
            </a:extLst>
          </p:cNvPr>
          <p:cNvSpPr/>
          <p:nvPr/>
        </p:nvSpPr>
        <p:spPr>
          <a:xfrm>
            <a:off x="4504709" y="31271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6CBCCE8-2EF5-4B40-A666-09A5CBA42370}"/>
              </a:ext>
            </a:extLst>
          </p:cNvPr>
          <p:cNvSpPr/>
          <p:nvPr/>
        </p:nvSpPr>
        <p:spPr>
          <a:xfrm>
            <a:off x="4657109" y="32795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EE8B0FF-833C-5E41-A403-85050EDEEEDD}"/>
              </a:ext>
            </a:extLst>
          </p:cNvPr>
          <p:cNvSpPr/>
          <p:nvPr/>
        </p:nvSpPr>
        <p:spPr>
          <a:xfrm>
            <a:off x="4809509" y="34319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8F19EA4-BFF5-6D44-996B-9FB49203E107}"/>
              </a:ext>
            </a:extLst>
          </p:cNvPr>
          <p:cNvSpPr/>
          <p:nvPr/>
        </p:nvSpPr>
        <p:spPr>
          <a:xfrm>
            <a:off x="4961909" y="3584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C6A7B6A-D01F-E149-BE36-7AB83992BD64}"/>
              </a:ext>
            </a:extLst>
          </p:cNvPr>
          <p:cNvSpPr/>
          <p:nvPr/>
        </p:nvSpPr>
        <p:spPr>
          <a:xfrm>
            <a:off x="5114309" y="296487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E0E8F14-7A15-1A46-9BDE-9891D76CD9E6}"/>
              </a:ext>
            </a:extLst>
          </p:cNvPr>
          <p:cNvSpPr/>
          <p:nvPr/>
        </p:nvSpPr>
        <p:spPr>
          <a:xfrm>
            <a:off x="4345382" y="299654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F1A0105-3EFD-CE47-88E4-AB63B486B1DA}"/>
              </a:ext>
            </a:extLst>
          </p:cNvPr>
          <p:cNvSpPr/>
          <p:nvPr/>
        </p:nvSpPr>
        <p:spPr>
          <a:xfrm>
            <a:off x="4540337" y="2474028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CD85A7D-875C-E045-A213-ED268D13BE32}"/>
              </a:ext>
            </a:extLst>
          </p:cNvPr>
          <p:cNvSpPr/>
          <p:nvPr/>
        </p:nvSpPr>
        <p:spPr>
          <a:xfrm>
            <a:off x="4718467" y="258090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9D5116D2-5EF2-F34B-B8F6-4DC6F4CD7A28}"/>
              </a:ext>
            </a:extLst>
          </p:cNvPr>
          <p:cNvSpPr/>
          <p:nvPr/>
        </p:nvSpPr>
        <p:spPr>
          <a:xfrm>
            <a:off x="3891151" y="2822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B4A1CD7-F769-0E4F-B136-3D2E8A7BB611}"/>
              </a:ext>
            </a:extLst>
          </p:cNvPr>
          <p:cNvSpPr/>
          <p:nvPr/>
        </p:nvSpPr>
        <p:spPr>
          <a:xfrm>
            <a:off x="4043551" y="2974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3E0A010-DCF0-A442-8475-B3429E1E7828}"/>
              </a:ext>
            </a:extLst>
          </p:cNvPr>
          <p:cNvSpPr/>
          <p:nvPr/>
        </p:nvSpPr>
        <p:spPr>
          <a:xfrm>
            <a:off x="4348351" y="32795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9A0A600-C263-1843-BFE6-7F520E02AEE5}"/>
              </a:ext>
            </a:extLst>
          </p:cNvPr>
          <p:cNvSpPr/>
          <p:nvPr/>
        </p:nvSpPr>
        <p:spPr>
          <a:xfrm>
            <a:off x="4500751" y="34319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A59AAD0-FBF5-B14F-9EE4-5FFB39CAA702}"/>
              </a:ext>
            </a:extLst>
          </p:cNvPr>
          <p:cNvSpPr/>
          <p:nvPr/>
        </p:nvSpPr>
        <p:spPr>
          <a:xfrm>
            <a:off x="4653151" y="3584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D2DE23F-9A45-D84D-B666-D64CA661C705}"/>
              </a:ext>
            </a:extLst>
          </p:cNvPr>
          <p:cNvSpPr/>
          <p:nvPr/>
        </p:nvSpPr>
        <p:spPr>
          <a:xfrm>
            <a:off x="4805551" y="3736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22E6C66-D723-6041-BC55-0E290777C1C5}"/>
              </a:ext>
            </a:extLst>
          </p:cNvPr>
          <p:cNvSpPr/>
          <p:nvPr/>
        </p:nvSpPr>
        <p:spPr>
          <a:xfrm>
            <a:off x="4189024" y="314894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7446A7CD-30B5-AB44-80D1-17EA6223B1B5}"/>
              </a:ext>
            </a:extLst>
          </p:cNvPr>
          <p:cNvSpPr/>
          <p:nvPr/>
        </p:nvSpPr>
        <p:spPr>
          <a:xfrm>
            <a:off x="3675417" y="2974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E2A9E42B-CE8F-C84A-9B76-7A20BE181622}"/>
              </a:ext>
            </a:extLst>
          </p:cNvPr>
          <p:cNvSpPr/>
          <p:nvPr/>
        </p:nvSpPr>
        <p:spPr>
          <a:xfrm>
            <a:off x="3827817" y="31271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934FEA4E-6014-0844-A08A-15B92D96D192}"/>
              </a:ext>
            </a:extLst>
          </p:cNvPr>
          <p:cNvSpPr/>
          <p:nvPr/>
        </p:nvSpPr>
        <p:spPr>
          <a:xfrm>
            <a:off x="4132617" y="34319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9C88568-6986-4941-ACDF-A64576C9927A}"/>
              </a:ext>
            </a:extLst>
          </p:cNvPr>
          <p:cNvSpPr/>
          <p:nvPr/>
        </p:nvSpPr>
        <p:spPr>
          <a:xfrm>
            <a:off x="4285017" y="3584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C70961E-BE4A-1547-BC9C-E54BAEE38907}"/>
              </a:ext>
            </a:extLst>
          </p:cNvPr>
          <p:cNvSpPr/>
          <p:nvPr/>
        </p:nvSpPr>
        <p:spPr>
          <a:xfrm>
            <a:off x="4437417" y="3736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21EF0BF-FD3D-864B-AE91-FF79457BAC90}"/>
              </a:ext>
            </a:extLst>
          </p:cNvPr>
          <p:cNvSpPr/>
          <p:nvPr/>
        </p:nvSpPr>
        <p:spPr>
          <a:xfrm>
            <a:off x="4589817" y="38891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581F0E7-58AB-B24F-A6A9-23387867C518}"/>
              </a:ext>
            </a:extLst>
          </p:cNvPr>
          <p:cNvSpPr/>
          <p:nvPr/>
        </p:nvSpPr>
        <p:spPr>
          <a:xfrm>
            <a:off x="3973290" y="330134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666C1FB-5060-6149-87C9-D5434FD8C5E0}"/>
              </a:ext>
            </a:extLst>
          </p:cNvPr>
          <p:cNvSpPr/>
          <p:nvPr/>
        </p:nvSpPr>
        <p:spPr>
          <a:xfrm>
            <a:off x="3718961" y="32795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55D444A-1762-EE46-A951-F578F791F0FC}"/>
              </a:ext>
            </a:extLst>
          </p:cNvPr>
          <p:cNvSpPr/>
          <p:nvPr/>
        </p:nvSpPr>
        <p:spPr>
          <a:xfrm>
            <a:off x="4023761" y="3584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D7829D6-4D44-9E48-83AA-30A5AA42C438}"/>
              </a:ext>
            </a:extLst>
          </p:cNvPr>
          <p:cNvSpPr/>
          <p:nvPr/>
        </p:nvSpPr>
        <p:spPr>
          <a:xfrm>
            <a:off x="4176161" y="3736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1BC62C62-E133-5D47-A1D6-C5CCA277A37F}"/>
              </a:ext>
            </a:extLst>
          </p:cNvPr>
          <p:cNvSpPr/>
          <p:nvPr/>
        </p:nvSpPr>
        <p:spPr>
          <a:xfrm>
            <a:off x="4328561" y="38891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F5CEF9B-A219-5C49-98DC-B2C994C2D787}"/>
              </a:ext>
            </a:extLst>
          </p:cNvPr>
          <p:cNvSpPr/>
          <p:nvPr/>
        </p:nvSpPr>
        <p:spPr>
          <a:xfrm>
            <a:off x="3864434" y="345374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3AC371C-6438-8B44-AF76-FF22170EF018}"/>
              </a:ext>
            </a:extLst>
          </p:cNvPr>
          <p:cNvSpPr/>
          <p:nvPr/>
        </p:nvSpPr>
        <p:spPr>
          <a:xfrm>
            <a:off x="4253349" y="25908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5E9C084-AA9A-B848-B842-4E799EF83ACF}"/>
              </a:ext>
            </a:extLst>
          </p:cNvPr>
          <p:cNvSpPr/>
          <p:nvPr/>
        </p:nvSpPr>
        <p:spPr>
          <a:xfrm>
            <a:off x="4405749" y="27432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B3F3F01-21C8-4A40-A543-19922ADB28DB}"/>
              </a:ext>
            </a:extLst>
          </p:cNvPr>
          <p:cNvSpPr/>
          <p:nvPr/>
        </p:nvSpPr>
        <p:spPr>
          <a:xfrm>
            <a:off x="4710549" y="30480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55ABB4F8-BB99-9F44-8099-17187D8F654D}"/>
              </a:ext>
            </a:extLst>
          </p:cNvPr>
          <p:cNvSpPr/>
          <p:nvPr/>
        </p:nvSpPr>
        <p:spPr>
          <a:xfrm>
            <a:off x="4862949" y="32004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21A3BB2-5730-D242-A590-184A69FB34A5}"/>
              </a:ext>
            </a:extLst>
          </p:cNvPr>
          <p:cNvSpPr/>
          <p:nvPr/>
        </p:nvSpPr>
        <p:spPr>
          <a:xfrm>
            <a:off x="5015349" y="33528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2C46B74D-D368-8240-9C5C-1D9F12D94C6D}"/>
              </a:ext>
            </a:extLst>
          </p:cNvPr>
          <p:cNvSpPr/>
          <p:nvPr/>
        </p:nvSpPr>
        <p:spPr>
          <a:xfrm>
            <a:off x="5167749" y="35052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98D1302A-DE65-C94F-B4A4-2E5CB097771C}"/>
              </a:ext>
            </a:extLst>
          </p:cNvPr>
          <p:cNvSpPr/>
          <p:nvPr/>
        </p:nvSpPr>
        <p:spPr>
          <a:xfrm>
            <a:off x="4551222" y="291737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8E7CC89-8271-FA43-AF29-A6C6E4F93674}"/>
              </a:ext>
            </a:extLst>
          </p:cNvPr>
          <p:cNvSpPr/>
          <p:nvPr/>
        </p:nvSpPr>
        <p:spPr>
          <a:xfrm>
            <a:off x="4407730" y="24364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7E6B04BD-9A85-7141-9486-1643A858D200}"/>
              </a:ext>
            </a:extLst>
          </p:cNvPr>
          <p:cNvSpPr/>
          <p:nvPr/>
        </p:nvSpPr>
        <p:spPr>
          <a:xfrm>
            <a:off x="4560130" y="25888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0472BCF-B202-9049-BE13-1A408F681888}"/>
              </a:ext>
            </a:extLst>
          </p:cNvPr>
          <p:cNvSpPr/>
          <p:nvPr/>
        </p:nvSpPr>
        <p:spPr>
          <a:xfrm>
            <a:off x="4864930" y="28936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0BD3195E-C508-DC41-B06A-005B6BF06FF1}"/>
              </a:ext>
            </a:extLst>
          </p:cNvPr>
          <p:cNvSpPr/>
          <p:nvPr/>
        </p:nvSpPr>
        <p:spPr>
          <a:xfrm>
            <a:off x="5017330" y="30460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5E693695-9CD6-F748-A7A6-DC00F4AB06D1}"/>
              </a:ext>
            </a:extLst>
          </p:cNvPr>
          <p:cNvSpPr/>
          <p:nvPr/>
        </p:nvSpPr>
        <p:spPr>
          <a:xfrm>
            <a:off x="5169730" y="31984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2AE8C4D-F5A7-B843-9D8F-533A793D7F56}"/>
              </a:ext>
            </a:extLst>
          </p:cNvPr>
          <p:cNvSpPr/>
          <p:nvPr/>
        </p:nvSpPr>
        <p:spPr>
          <a:xfrm>
            <a:off x="5322130" y="33508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1F0D361-1EBE-804B-9A3A-C7FB833F09E9}"/>
              </a:ext>
            </a:extLst>
          </p:cNvPr>
          <p:cNvSpPr/>
          <p:nvPr/>
        </p:nvSpPr>
        <p:spPr>
          <a:xfrm>
            <a:off x="4705603" y="276299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F32045EC-0D49-F047-8FA2-975CA9034BA2}"/>
              </a:ext>
            </a:extLst>
          </p:cNvPr>
          <p:cNvSpPr/>
          <p:nvPr/>
        </p:nvSpPr>
        <p:spPr>
          <a:xfrm>
            <a:off x="4750133" y="248194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2371D017-C712-3A48-AE6D-06CE5F4C6B26}"/>
              </a:ext>
            </a:extLst>
          </p:cNvPr>
          <p:cNvSpPr/>
          <p:nvPr/>
        </p:nvSpPr>
        <p:spPr>
          <a:xfrm>
            <a:off x="5054933" y="278674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4E04DA2A-2180-B843-A6FA-C3D9B9E6EC73}"/>
              </a:ext>
            </a:extLst>
          </p:cNvPr>
          <p:cNvSpPr/>
          <p:nvPr/>
        </p:nvSpPr>
        <p:spPr>
          <a:xfrm>
            <a:off x="5207333" y="293914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22843DFB-2FA8-674D-B5E6-2C6D28C002DC}"/>
              </a:ext>
            </a:extLst>
          </p:cNvPr>
          <p:cNvSpPr/>
          <p:nvPr/>
        </p:nvSpPr>
        <p:spPr>
          <a:xfrm>
            <a:off x="5359733" y="309154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93FE5038-7384-7044-B952-5CB07067C843}"/>
              </a:ext>
            </a:extLst>
          </p:cNvPr>
          <p:cNvSpPr/>
          <p:nvPr/>
        </p:nvSpPr>
        <p:spPr>
          <a:xfrm>
            <a:off x="4895606" y="2656118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E2AFC0-F1DA-6347-A79D-150A30BD3547}"/>
              </a:ext>
            </a:extLst>
          </p:cNvPr>
          <p:cNvCxnSpPr>
            <a:stCxn id="4" idx="4"/>
          </p:cNvCxnSpPr>
          <p:nvPr/>
        </p:nvCxnSpPr>
        <p:spPr>
          <a:xfrm flipH="1">
            <a:off x="2911437" y="3990109"/>
            <a:ext cx="15831" cy="13894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8D9D40F1-2F82-8D48-8087-3BECDC58ACC0}"/>
              </a:ext>
            </a:extLst>
          </p:cNvPr>
          <p:cNvCxnSpPr/>
          <p:nvPr/>
        </p:nvCxnSpPr>
        <p:spPr>
          <a:xfrm flipH="1">
            <a:off x="4631380" y="4057403"/>
            <a:ext cx="15831" cy="13894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76895AB-E7D7-3440-8173-D104C9D4158C}"/>
              </a:ext>
            </a:extLst>
          </p:cNvPr>
          <p:cNvSpPr txBox="1"/>
          <p:nvPr/>
        </p:nvSpPr>
        <p:spPr>
          <a:xfrm>
            <a:off x="2484422" y="5530725"/>
            <a:ext cx="262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Each Cluster is a Gaussian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639B8E-0F93-9941-B2F3-F6EE2637AB78}"/>
                  </a:ext>
                </a:extLst>
              </p:cNvPr>
              <p:cNvSpPr txBox="1"/>
              <p:nvPr/>
            </p:nvSpPr>
            <p:spPr>
              <a:xfrm>
                <a:off x="6222670" y="2753097"/>
                <a:ext cx="3194462" cy="967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Hence each cluster will have: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639B8E-0F93-9941-B2F3-F6EE2637A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670" y="2753097"/>
                <a:ext cx="3194462" cy="967957"/>
              </a:xfrm>
              <a:prstGeom prst="rect">
                <a:avLst/>
              </a:prstGeom>
              <a:blipFill>
                <a:blip r:embed="rId2"/>
                <a:stretch>
                  <a:fillRect l="-1984" t="-2597" b="-5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1BEA25F-74EB-9345-9B28-840A9971083F}"/>
              </a:ext>
            </a:extLst>
          </p:cNvPr>
          <p:cNvCxnSpPr>
            <a:stCxn id="73" idx="6"/>
          </p:cNvCxnSpPr>
          <p:nvPr/>
        </p:nvCxnSpPr>
        <p:spPr>
          <a:xfrm>
            <a:off x="5484423" y="3216234"/>
            <a:ext cx="952003" cy="807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2F5DD2D-C41C-3948-8564-317F74E56981}"/>
              </a:ext>
            </a:extLst>
          </p:cNvPr>
          <p:cNvCxnSpPr>
            <a:cxnSpLocks/>
          </p:cNvCxnSpPr>
          <p:nvPr/>
        </p:nvCxnSpPr>
        <p:spPr>
          <a:xfrm>
            <a:off x="2974768" y="4037609"/>
            <a:ext cx="3485407" cy="336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9BCA7DB-689B-5848-8FBA-C6DE69928E06}"/>
                  </a:ext>
                </a:extLst>
              </p:cNvPr>
              <p:cNvSpPr txBox="1"/>
              <p:nvPr/>
            </p:nvSpPr>
            <p:spPr>
              <a:xfrm>
                <a:off x="6614556" y="3855522"/>
                <a:ext cx="1911927" cy="1499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Each cluster will also have a mixture weight associated with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9BCA7DB-689B-5848-8FBA-C6DE69928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556" y="3855522"/>
                <a:ext cx="1911927" cy="1499641"/>
              </a:xfrm>
              <a:prstGeom prst="rect">
                <a:avLst/>
              </a:prstGeom>
              <a:blipFill>
                <a:blip r:embed="rId3"/>
                <a:stretch>
                  <a:fillRect l="-2632" t="-1681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B53EDD2-36F9-1147-85A7-65DDB99C3F7F}"/>
                  </a:ext>
                </a:extLst>
              </p:cNvPr>
              <p:cNvSpPr txBox="1"/>
              <p:nvPr/>
            </p:nvSpPr>
            <p:spPr>
              <a:xfrm>
                <a:off x="5688281" y="5617029"/>
                <a:ext cx="4572000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So, parameters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B53EDD2-36F9-1147-85A7-65DDB99C3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281" y="5617029"/>
                <a:ext cx="4572000" cy="391646"/>
              </a:xfrm>
              <a:prstGeom prst="rect">
                <a:avLst/>
              </a:prstGeom>
              <a:blipFill>
                <a:blip r:embed="rId4"/>
                <a:stretch>
                  <a:fillRect l="-831" t="-62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3329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116F-7145-D945-9224-FF6DBAB3F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Gaussian Mixture Models: Prediction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EEA39D3-301E-5C43-B77E-4D34D25A2AFA}"/>
              </a:ext>
            </a:extLst>
          </p:cNvPr>
          <p:cNvSpPr/>
          <p:nvPr/>
        </p:nvSpPr>
        <p:spPr>
          <a:xfrm>
            <a:off x="2018805" y="2375065"/>
            <a:ext cx="1816925" cy="16150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22B4F99-EE5E-B24A-AFD5-D7C90610B82E}"/>
              </a:ext>
            </a:extLst>
          </p:cNvPr>
          <p:cNvSpPr/>
          <p:nvPr/>
        </p:nvSpPr>
        <p:spPr>
          <a:xfrm>
            <a:off x="2398816" y="26363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6383AE-B94A-7541-A3A6-1E390D46453B}"/>
              </a:ext>
            </a:extLst>
          </p:cNvPr>
          <p:cNvSpPr/>
          <p:nvPr/>
        </p:nvSpPr>
        <p:spPr>
          <a:xfrm>
            <a:off x="2551216" y="2788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AD3FB6-A6F7-6E4B-999C-0ED50E2E5077}"/>
              </a:ext>
            </a:extLst>
          </p:cNvPr>
          <p:cNvSpPr/>
          <p:nvPr/>
        </p:nvSpPr>
        <p:spPr>
          <a:xfrm>
            <a:off x="2856016" y="30935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6E7813-91F9-C34D-A6D5-049CBCA654F4}"/>
              </a:ext>
            </a:extLst>
          </p:cNvPr>
          <p:cNvSpPr/>
          <p:nvPr/>
        </p:nvSpPr>
        <p:spPr>
          <a:xfrm>
            <a:off x="3008416" y="32459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1C5A91-7BC1-3940-906A-2FB0653F678E}"/>
              </a:ext>
            </a:extLst>
          </p:cNvPr>
          <p:cNvSpPr/>
          <p:nvPr/>
        </p:nvSpPr>
        <p:spPr>
          <a:xfrm>
            <a:off x="3160816" y="33983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7EC2BC-F451-1144-88FF-8AFE46FD6675}"/>
              </a:ext>
            </a:extLst>
          </p:cNvPr>
          <p:cNvSpPr/>
          <p:nvPr/>
        </p:nvSpPr>
        <p:spPr>
          <a:xfrm>
            <a:off x="3313216" y="3550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9D1F39-CEC7-A74A-81CC-8F9B45E930AA}"/>
              </a:ext>
            </a:extLst>
          </p:cNvPr>
          <p:cNvSpPr/>
          <p:nvPr/>
        </p:nvSpPr>
        <p:spPr>
          <a:xfrm>
            <a:off x="3465616" y="293122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B250A1B-EB93-BC4F-9F96-4F9E275058CC}"/>
              </a:ext>
            </a:extLst>
          </p:cNvPr>
          <p:cNvSpPr/>
          <p:nvPr/>
        </p:nvSpPr>
        <p:spPr>
          <a:xfrm>
            <a:off x="2696689" y="296289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9C9C85-049A-074C-A0EF-46B2BDCE163C}"/>
              </a:ext>
            </a:extLst>
          </p:cNvPr>
          <p:cNvSpPr/>
          <p:nvPr/>
        </p:nvSpPr>
        <p:spPr>
          <a:xfrm>
            <a:off x="2891644" y="2440381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85D330-FE32-E74E-A153-8FCC2DED0A2E}"/>
              </a:ext>
            </a:extLst>
          </p:cNvPr>
          <p:cNvSpPr/>
          <p:nvPr/>
        </p:nvSpPr>
        <p:spPr>
          <a:xfrm>
            <a:off x="3069774" y="254726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046D9D-C74E-B34B-B5C0-7D6A93B1E7AD}"/>
              </a:ext>
            </a:extLst>
          </p:cNvPr>
          <p:cNvSpPr/>
          <p:nvPr/>
        </p:nvSpPr>
        <p:spPr>
          <a:xfrm>
            <a:off x="2242458" y="2788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53253A2-92E5-5542-B7E6-3E3CA033A763}"/>
              </a:ext>
            </a:extLst>
          </p:cNvPr>
          <p:cNvSpPr/>
          <p:nvPr/>
        </p:nvSpPr>
        <p:spPr>
          <a:xfrm>
            <a:off x="2394858" y="2941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08D5DA-A089-6941-A0C6-34FB2C627144}"/>
              </a:ext>
            </a:extLst>
          </p:cNvPr>
          <p:cNvSpPr/>
          <p:nvPr/>
        </p:nvSpPr>
        <p:spPr>
          <a:xfrm>
            <a:off x="2699658" y="32459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E17A744-9E9A-C54B-9ABB-F871A43FC4B8}"/>
              </a:ext>
            </a:extLst>
          </p:cNvPr>
          <p:cNvSpPr/>
          <p:nvPr/>
        </p:nvSpPr>
        <p:spPr>
          <a:xfrm>
            <a:off x="2852058" y="33983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1430DB2-B3C4-7C44-862B-75AC0705643F}"/>
              </a:ext>
            </a:extLst>
          </p:cNvPr>
          <p:cNvSpPr/>
          <p:nvPr/>
        </p:nvSpPr>
        <p:spPr>
          <a:xfrm>
            <a:off x="3004458" y="3550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8021BCD-BFE2-DC47-BBD0-6BDDBF204B22}"/>
              </a:ext>
            </a:extLst>
          </p:cNvPr>
          <p:cNvSpPr/>
          <p:nvPr/>
        </p:nvSpPr>
        <p:spPr>
          <a:xfrm>
            <a:off x="3156858" y="3703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3DAEDCA-A354-0944-B60F-ED522FD1F9B6}"/>
              </a:ext>
            </a:extLst>
          </p:cNvPr>
          <p:cNvSpPr/>
          <p:nvPr/>
        </p:nvSpPr>
        <p:spPr>
          <a:xfrm>
            <a:off x="2540331" y="311529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1A64E54-92AD-3B43-836A-454E15DC5196}"/>
              </a:ext>
            </a:extLst>
          </p:cNvPr>
          <p:cNvSpPr/>
          <p:nvPr/>
        </p:nvSpPr>
        <p:spPr>
          <a:xfrm>
            <a:off x="2026724" y="2941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259F309-94DC-E842-8FA3-B3BFCB034858}"/>
              </a:ext>
            </a:extLst>
          </p:cNvPr>
          <p:cNvSpPr/>
          <p:nvPr/>
        </p:nvSpPr>
        <p:spPr>
          <a:xfrm>
            <a:off x="2179124" y="30935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9E9ECDB-B6E7-9C4A-ACBD-82F6D7D99608}"/>
              </a:ext>
            </a:extLst>
          </p:cNvPr>
          <p:cNvSpPr/>
          <p:nvPr/>
        </p:nvSpPr>
        <p:spPr>
          <a:xfrm>
            <a:off x="2483924" y="33983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7430F82-2C0D-1142-97E5-7CFB0A3BE0D0}"/>
              </a:ext>
            </a:extLst>
          </p:cNvPr>
          <p:cNvSpPr/>
          <p:nvPr/>
        </p:nvSpPr>
        <p:spPr>
          <a:xfrm>
            <a:off x="2636324" y="3550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0813143-FB87-0E41-B6F5-6C7B355BC48C}"/>
              </a:ext>
            </a:extLst>
          </p:cNvPr>
          <p:cNvSpPr/>
          <p:nvPr/>
        </p:nvSpPr>
        <p:spPr>
          <a:xfrm>
            <a:off x="2788724" y="3703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8C44841-AE52-BA49-9410-80796DAA1490}"/>
              </a:ext>
            </a:extLst>
          </p:cNvPr>
          <p:cNvSpPr/>
          <p:nvPr/>
        </p:nvSpPr>
        <p:spPr>
          <a:xfrm>
            <a:off x="2941124" y="38555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C60C7FF-EDB0-F94E-8749-E0AD362F871F}"/>
              </a:ext>
            </a:extLst>
          </p:cNvPr>
          <p:cNvSpPr/>
          <p:nvPr/>
        </p:nvSpPr>
        <p:spPr>
          <a:xfrm>
            <a:off x="2324597" y="326769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72CDE31-8D2F-E946-8C3F-5060D3F554EE}"/>
              </a:ext>
            </a:extLst>
          </p:cNvPr>
          <p:cNvSpPr/>
          <p:nvPr/>
        </p:nvSpPr>
        <p:spPr>
          <a:xfrm>
            <a:off x="2070268" y="32459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F5DEF2C-469C-B64C-9F15-13583443F77D}"/>
              </a:ext>
            </a:extLst>
          </p:cNvPr>
          <p:cNvSpPr/>
          <p:nvPr/>
        </p:nvSpPr>
        <p:spPr>
          <a:xfrm>
            <a:off x="2375068" y="35507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82461E1-5358-204E-920D-5854A54F6688}"/>
              </a:ext>
            </a:extLst>
          </p:cNvPr>
          <p:cNvSpPr/>
          <p:nvPr/>
        </p:nvSpPr>
        <p:spPr>
          <a:xfrm>
            <a:off x="2527468" y="37031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F59CDD1-04BB-A740-9F0B-F9CF0A882F47}"/>
              </a:ext>
            </a:extLst>
          </p:cNvPr>
          <p:cNvSpPr/>
          <p:nvPr/>
        </p:nvSpPr>
        <p:spPr>
          <a:xfrm>
            <a:off x="2679868" y="3855522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8B2F141-215A-5A4F-89E0-C82518440BD9}"/>
              </a:ext>
            </a:extLst>
          </p:cNvPr>
          <p:cNvSpPr/>
          <p:nvPr/>
        </p:nvSpPr>
        <p:spPr>
          <a:xfrm>
            <a:off x="2215741" y="342009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CBFDC1A-204A-EB41-8996-D26B1AB31F97}"/>
              </a:ext>
            </a:extLst>
          </p:cNvPr>
          <p:cNvSpPr/>
          <p:nvPr/>
        </p:nvSpPr>
        <p:spPr>
          <a:xfrm>
            <a:off x="2604656" y="25571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D4B413B-A86F-3C4B-8179-A7F6487B0194}"/>
              </a:ext>
            </a:extLst>
          </p:cNvPr>
          <p:cNvSpPr/>
          <p:nvPr/>
        </p:nvSpPr>
        <p:spPr>
          <a:xfrm>
            <a:off x="2757056" y="27095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95C813A-5527-8941-A7E4-35105B488D67}"/>
              </a:ext>
            </a:extLst>
          </p:cNvPr>
          <p:cNvSpPr/>
          <p:nvPr/>
        </p:nvSpPr>
        <p:spPr>
          <a:xfrm>
            <a:off x="3061856" y="30143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3086E70-E989-3F4D-B51D-71EA6029799B}"/>
              </a:ext>
            </a:extLst>
          </p:cNvPr>
          <p:cNvSpPr/>
          <p:nvPr/>
        </p:nvSpPr>
        <p:spPr>
          <a:xfrm>
            <a:off x="3214256" y="31667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DBD3D17-9B39-6941-9F52-37E6FB4429F1}"/>
              </a:ext>
            </a:extLst>
          </p:cNvPr>
          <p:cNvSpPr/>
          <p:nvPr/>
        </p:nvSpPr>
        <p:spPr>
          <a:xfrm>
            <a:off x="3366656" y="33191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2F64280-64AB-6541-9887-B5CC6C5BF582}"/>
              </a:ext>
            </a:extLst>
          </p:cNvPr>
          <p:cNvSpPr/>
          <p:nvPr/>
        </p:nvSpPr>
        <p:spPr>
          <a:xfrm>
            <a:off x="3519056" y="3471554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426C2F1-024A-E344-98DA-876C6C44E78A}"/>
              </a:ext>
            </a:extLst>
          </p:cNvPr>
          <p:cNvSpPr/>
          <p:nvPr/>
        </p:nvSpPr>
        <p:spPr>
          <a:xfrm>
            <a:off x="2902529" y="2883728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4ACBFA4-87C7-7241-A548-AB76DCEB14CB}"/>
              </a:ext>
            </a:extLst>
          </p:cNvPr>
          <p:cNvSpPr/>
          <p:nvPr/>
        </p:nvSpPr>
        <p:spPr>
          <a:xfrm>
            <a:off x="2759037" y="24027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9936C4E-50B2-5B49-8CF5-4D2DBC19899D}"/>
              </a:ext>
            </a:extLst>
          </p:cNvPr>
          <p:cNvSpPr/>
          <p:nvPr/>
        </p:nvSpPr>
        <p:spPr>
          <a:xfrm>
            <a:off x="2911437" y="25551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1F6613B-FFB1-734B-ACC8-FBC66A9A80B8}"/>
              </a:ext>
            </a:extLst>
          </p:cNvPr>
          <p:cNvSpPr/>
          <p:nvPr/>
        </p:nvSpPr>
        <p:spPr>
          <a:xfrm>
            <a:off x="3216237" y="28599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DF84935-CD61-EA4E-980F-5FCBCF4F7ED4}"/>
              </a:ext>
            </a:extLst>
          </p:cNvPr>
          <p:cNvSpPr/>
          <p:nvPr/>
        </p:nvSpPr>
        <p:spPr>
          <a:xfrm>
            <a:off x="3368637" y="30123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1B970F2-9044-4D42-A9DF-1143BB6F42E0}"/>
              </a:ext>
            </a:extLst>
          </p:cNvPr>
          <p:cNvSpPr/>
          <p:nvPr/>
        </p:nvSpPr>
        <p:spPr>
          <a:xfrm>
            <a:off x="3521037" y="31647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FADF008-71C3-504A-A2B1-49BFE81418FD}"/>
              </a:ext>
            </a:extLst>
          </p:cNvPr>
          <p:cNvSpPr/>
          <p:nvPr/>
        </p:nvSpPr>
        <p:spPr>
          <a:xfrm>
            <a:off x="3673437" y="3317176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51F6B61-976D-8141-9F32-6380A4480AD4}"/>
              </a:ext>
            </a:extLst>
          </p:cNvPr>
          <p:cNvSpPr/>
          <p:nvPr/>
        </p:nvSpPr>
        <p:spPr>
          <a:xfrm>
            <a:off x="3056910" y="2729350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6CFC161-B704-B240-BCD5-D221016EE1D3}"/>
              </a:ext>
            </a:extLst>
          </p:cNvPr>
          <p:cNvSpPr/>
          <p:nvPr/>
        </p:nvSpPr>
        <p:spPr>
          <a:xfrm>
            <a:off x="3101440" y="244829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A3340AF-2046-4045-B09A-A3EFB8667C91}"/>
              </a:ext>
            </a:extLst>
          </p:cNvPr>
          <p:cNvSpPr/>
          <p:nvPr/>
        </p:nvSpPr>
        <p:spPr>
          <a:xfrm>
            <a:off x="3406240" y="275309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CE16079-E1F1-784B-9317-77FBC61DF5CA}"/>
              </a:ext>
            </a:extLst>
          </p:cNvPr>
          <p:cNvSpPr/>
          <p:nvPr/>
        </p:nvSpPr>
        <p:spPr>
          <a:xfrm>
            <a:off x="3558640" y="290549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3D8AFAD-34E1-2245-9A74-18676C57A66C}"/>
              </a:ext>
            </a:extLst>
          </p:cNvPr>
          <p:cNvSpPr/>
          <p:nvPr/>
        </p:nvSpPr>
        <p:spPr>
          <a:xfrm>
            <a:off x="3711040" y="3057897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ED165ED-BE04-5A47-ABCD-6244A5C6C292}"/>
              </a:ext>
            </a:extLst>
          </p:cNvPr>
          <p:cNvSpPr/>
          <p:nvPr/>
        </p:nvSpPr>
        <p:spPr>
          <a:xfrm>
            <a:off x="3246913" y="2622471"/>
            <a:ext cx="83127" cy="7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F39BE90-E9E0-0548-89F2-33B1AD3A2FA5}"/>
              </a:ext>
            </a:extLst>
          </p:cNvPr>
          <p:cNvSpPr/>
          <p:nvPr/>
        </p:nvSpPr>
        <p:spPr>
          <a:xfrm>
            <a:off x="3667498" y="2408712"/>
            <a:ext cx="1816925" cy="16150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80282E4-920C-A844-B2F2-E0D309496F30}"/>
              </a:ext>
            </a:extLst>
          </p:cNvPr>
          <p:cNvSpPr/>
          <p:nvPr/>
        </p:nvSpPr>
        <p:spPr>
          <a:xfrm>
            <a:off x="4047509" y="26699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5FC5FBE-0A8B-A84D-B891-5E7219D5FD79}"/>
              </a:ext>
            </a:extLst>
          </p:cNvPr>
          <p:cNvSpPr/>
          <p:nvPr/>
        </p:nvSpPr>
        <p:spPr>
          <a:xfrm>
            <a:off x="4199909" y="2822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CCD9B36-B296-D741-A84F-21621A1D9455}"/>
              </a:ext>
            </a:extLst>
          </p:cNvPr>
          <p:cNvSpPr/>
          <p:nvPr/>
        </p:nvSpPr>
        <p:spPr>
          <a:xfrm>
            <a:off x="4504709" y="31271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6CBCCE8-2EF5-4B40-A666-09A5CBA42370}"/>
              </a:ext>
            </a:extLst>
          </p:cNvPr>
          <p:cNvSpPr/>
          <p:nvPr/>
        </p:nvSpPr>
        <p:spPr>
          <a:xfrm>
            <a:off x="4657109" y="32795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EE8B0FF-833C-5E41-A403-85050EDEEEDD}"/>
              </a:ext>
            </a:extLst>
          </p:cNvPr>
          <p:cNvSpPr/>
          <p:nvPr/>
        </p:nvSpPr>
        <p:spPr>
          <a:xfrm>
            <a:off x="4809509" y="34319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8F19EA4-BFF5-6D44-996B-9FB49203E107}"/>
              </a:ext>
            </a:extLst>
          </p:cNvPr>
          <p:cNvSpPr/>
          <p:nvPr/>
        </p:nvSpPr>
        <p:spPr>
          <a:xfrm>
            <a:off x="4961909" y="3584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C6A7B6A-D01F-E149-BE36-7AB83992BD64}"/>
              </a:ext>
            </a:extLst>
          </p:cNvPr>
          <p:cNvSpPr/>
          <p:nvPr/>
        </p:nvSpPr>
        <p:spPr>
          <a:xfrm>
            <a:off x="5114309" y="296487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E0E8F14-7A15-1A46-9BDE-9891D76CD9E6}"/>
              </a:ext>
            </a:extLst>
          </p:cNvPr>
          <p:cNvSpPr/>
          <p:nvPr/>
        </p:nvSpPr>
        <p:spPr>
          <a:xfrm>
            <a:off x="4345382" y="299654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F1A0105-3EFD-CE47-88E4-AB63B486B1DA}"/>
              </a:ext>
            </a:extLst>
          </p:cNvPr>
          <p:cNvSpPr/>
          <p:nvPr/>
        </p:nvSpPr>
        <p:spPr>
          <a:xfrm>
            <a:off x="4540337" y="2474028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CD85A7D-875C-E045-A213-ED268D13BE32}"/>
              </a:ext>
            </a:extLst>
          </p:cNvPr>
          <p:cNvSpPr/>
          <p:nvPr/>
        </p:nvSpPr>
        <p:spPr>
          <a:xfrm>
            <a:off x="4718467" y="258090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9D5116D2-5EF2-F34B-B8F6-4DC6F4CD7A28}"/>
              </a:ext>
            </a:extLst>
          </p:cNvPr>
          <p:cNvSpPr/>
          <p:nvPr/>
        </p:nvSpPr>
        <p:spPr>
          <a:xfrm>
            <a:off x="3891151" y="2822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B4A1CD7-F769-0E4F-B136-3D2E8A7BB611}"/>
              </a:ext>
            </a:extLst>
          </p:cNvPr>
          <p:cNvSpPr/>
          <p:nvPr/>
        </p:nvSpPr>
        <p:spPr>
          <a:xfrm>
            <a:off x="4043551" y="2974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3E0A010-DCF0-A442-8475-B3429E1E7828}"/>
              </a:ext>
            </a:extLst>
          </p:cNvPr>
          <p:cNvSpPr/>
          <p:nvPr/>
        </p:nvSpPr>
        <p:spPr>
          <a:xfrm>
            <a:off x="4348351" y="32795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9A0A600-C263-1843-BFE6-7F520E02AEE5}"/>
              </a:ext>
            </a:extLst>
          </p:cNvPr>
          <p:cNvSpPr/>
          <p:nvPr/>
        </p:nvSpPr>
        <p:spPr>
          <a:xfrm>
            <a:off x="4500751" y="34319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A59AAD0-FBF5-B14F-9EE4-5FFB39CAA702}"/>
              </a:ext>
            </a:extLst>
          </p:cNvPr>
          <p:cNvSpPr/>
          <p:nvPr/>
        </p:nvSpPr>
        <p:spPr>
          <a:xfrm>
            <a:off x="4653151" y="3584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D2DE23F-9A45-D84D-B666-D64CA661C705}"/>
              </a:ext>
            </a:extLst>
          </p:cNvPr>
          <p:cNvSpPr/>
          <p:nvPr/>
        </p:nvSpPr>
        <p:spPr>
          <a:xfrm>
            <a:off x="4805551" y="3736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22E6C66-D723-6041-BC55-0E290777C1C5}"/>
              </a:ext>
            </a:extLst>
          </p:cNvPr>
          <p:cNvSpPr/>
          <p:nvPr/>
        </p:nvSpPr>
        <p:spPr>
          <a:xfrm>
            <a:off x="4189024" y="314894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7446A7CD-30B5-AB44-80D1-17EA6223B1B5}"/>
              </a:ext>
            </a:extLst>
          </p:cNvPr>
          <p:cNvSpPr/>
          <p:nvPr/>
        </p:nvSpPr>
        <p:spPr>
          <a:xfrm>
            <a:off x="3675417" y="2974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E2A9E42B-CE8F-C84A-9B76-7A20BE181622}"/>
              </a:ext>
            </a:extLst>
          </p:cNvPr>
          <p:cNvSpPr/>
          <p:nvPr/>
        </p:nvSpPr>
        <p:spPr>
          <a:xfrm>
            <a:off x="3827817" y="31271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934FEA4E-6014-0844-A08A-15B92D96D192}"/>
              </a:ext>
            </a:extLst>
          </p:cNvPr>
          <p:cNvSpPr/>
          <p:nvPr/>
        </p:nvSpPr>
        <p:spPr>
          <a:xfrm>
            <a:off x="4132617" y="34319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9C88568-6986-4941-ACDF-A64576C9927A}"/>
              </a:ext>
            </a:extLst>
          </p:cNvPr>
          <p:cNvSpPr/>
          <p:nvPr/>
        </p:nvSpPr>
        <p:spPr>
          <a:xfrm>
            <a:off x="4285017" y="3584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C70961E-BE4A-1547-BC9C-E54BAEE38907}"/>
              </a:ext>
            </a:extLst>
          </p:cNvPr>
          <p:cNvSpPr/>
          <p:nvPr/>
        </p:nvSpPr>
        <p:spPr>
          <a:xfrm>
            <a:off x="4437417" y="3736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21EF0BF-FD3D-864B-AE91-FF79457BAC90}"/>
              </a:ext>
            </a:extLst>
          </p:cNvPr>
          <p:cNvSpPr/>
          <p:nvPr/>
        </p:nvSpPr>
        <p:spPr>
          <a:xfrm>
            <a:off x="4589817" y="38891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581F0E7-58AB-B24F-A6A9-23387867C518}"/>
              </a:ext>
            </a:extLst>
          </p:cNvPr>
          <p:cNvSpPr/>
          <p:nvPr/>
        </p:nvSpPr>
        <p:spPr>
          <a:xfrm>
            <a:off x="3973290" y="330134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666C1FB-5060-6149-87C9-D5434FD8C5E0}"/>
              </a:ext>
            </a:extLst>
          </p:cNvPr>
          <p:cNvSpPr/>
          <p:nvPr/>
        </p:nvSpPr>
        <p:spPr>
          <a:xfrm>
            <a:off x="3718961" y="32795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55D444A-1762-EE46-A951-F578F791F0FC}"/>
              </a:ext>
            </a:extLst>
          </p:cNvPr>
          <p:cNvSpPr/>
          <p:nvPr/>
        </p:nvSpPr>
        <p:spPr>
          <a:xfrm>
            <a:off x="4023761" y="35843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D7829D6-4D44-9E48-83AA-30A5AA42C438}"/>
              </a:ext>
            </a:extLst>
          </p:cNvPr>
          <p:cNvSpPr/>
          <p:nvPr/>
        </p:nvSpPr>
        <p:spPr>
          <a:xfrm>
            <a:off x="4176161" y="37367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1BC62C62-E133-5D47-A1D6-C5CCA277A37F}"/>
              </a:ext>
            </a:extLst>
          </p:cNvPr>
          <p:cNvSpPr/>
          <p:nvPr/>
        </p:nvSpPr>
        <p:spPr>
          <a:xfrm>
            <a:off x="4328561" y="3889169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F5CEF9B-A219-5C49-98DC-B2C994C2D787}"/>
              </a:ext>
            </a:extLst>
          </p:cNvPr>
          <p:cNvSpPr/>
          <p:nvPr/>
        </p:nvSpPr>
        <p:spPr>
          <a:xfrm>
            <a:off x="3864434" y="345374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3AC371C-6438-8B44-AF76-FF22170EF018}"/>
              </a:ext>
            </a:extLst>
          </p:cNvPr>
          <p:cNvSpPr/>
          <p:nvPr/>
        </p:nvSpPr>
        <p:spPr>
          <a:xfrm>
            <a:off x="4253349" y="25908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5E9C084-AA9A-B848-B842-4E799EF83ACF}"/>
              </a:ext>
            </a:extLst>
          </p:cNvPr>
          <p:cNvSpPr/>
          <p:nvPr/>
        </p:nvSpPr>
        <p:spPr>
          <a:xfrm>
            <a:off x="4405749" y="27432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B3F3F01-21C8-4A40-A543-19922ADB28DB}"/>
              </a:ext>
            </a:extLst>
          </p:cNvPr>
          <p:cNvSpPr/>
          <p:nvPr/>
        </p:nvSpPr>
        <p:spPr>
          <a:xfrm>
            <a:off x="4710549" y="30480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55ABB4F8-BB99-9F44-8099-17187D8F654D}"/>
              </a:ext>
            </a:extLst>
          </p:cNvPr>
          <p:cNvSpPr/>
          <p:nvPr/>
        </p:nvSpPr>
        <p:spPr>
          <a:xfrm>
            <a:off x="4862949" y="32004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21A3BB2-5730-D242-A590-184A69FB34A5}"/>
              </a:ext>
            </a:extLst>
          </p:cNvPr>
          <p:cNvSpPr/>
          <p:nvPr/>
        </p:nvSpPr>
        <p:spPr>
          <a:xfrm>
            <a:off x="5015349" y="33528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2C46B74D-D368-8240-9C5C-1D9F12D94C6D}"/>
              </a:ext>
            </a:extLst>
          </p:cNvPr>
          <p:cNvSpPr/>
          <p:nvPr/>
        </p:nvSpPr>
        <p:spPr>
          <a:xfrm>
            <a:off x="5167749" y="3505201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98D1302A-DE65-C94F-B4A4-2E5CB097771C}"/>
              </a:ext>
            </a:extLst>
          </p:cNvPr>
          <p:cNvSpPr/>
          <p:nvPr/>
        </p:nvSpPr>
        <p:spPr>
          <a:xfrm>
            <a:off x="4551222" y="2917375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8E7CC89-8271-FA43-AF29-A6C6E4F93674}"/>
              </a:ext>
            </a:extLst>
          </p:cNvPr>
          <p:cNvSpPr/>
          <p:nvPr/>
        </p:nvSpPr>
        <p:spPr>
          <a:xfrm>
            <a:off x="4407730" y="24364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7E6B04BD-9A85-7141-9486-1643A858D200}"/>
              </a:ext>
            </a:extLst>
          </p:cNvPr>
          <p:cNvSpPr/>
          <p:nvPr/>
        </p:nvSpPr>
        <p:spPr>
          <a:xfrm>
            <a:off x="4560130" y="25888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0472BCF-B202-9049-BE13-1A408F681888}"/>
              </a:ext>
            </a:extLst>
          </p:cNvPr>
          <p:cNvSpPr/>
          <p:nvPr/>
        </p:nvSpPr>
        <p:spPr>
          <a:xfrm>
            <a:off x="4864930" y="28936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0BD3195E-C508-DC41-B06A-005B6BF06FF1}"/>
              </a:ext>
            </a:extLst>
          </p:cNvPr>
          <p:cNvSpPr/>
          <p:nvPr/>
        </p:nvSpPr>
        <p:spPr>
          <a:xfrm>
            <a:off x="5017330" y="30460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5E693695-9CD6-F748-A7A6-DC00F4AB06D1}"/>
              </a:ext>
            </a:extLst>
          </p:cNvPr>
          <p:cNvSpPr/>
          <p:nvPr/>
        </p:nvSpPr>
        <p:spPr>
          <a:xfrm>
            <a:off x="5169730" y="31984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2AE8C4D-F5A7-B843-9D8F-533A793D7F56}"/>
              </a:ext>
            </a:extLst>
          </p:cNvPr>
          <p:cNvSpPr/>
          <p:nvPr/>
        </p:nvSpPr>
        <p:spPr>
          <a:xfrm>
            <a:off x="5322130" y="3350823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1F0D361-1EBE-804B-9A3A-C7FB833F09E9}"/>
              </a:ext>
            </a:extLst>
          </p:cNvPr>
          <p:cNvSpPr/>
          <p:nvPr/>
        </p:nvSpPr>
        <p:spPr>
          <a:xfrm>
            <a:off x="4705603" y="2762997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F32045EC-0D49-F047-8FA2-975CA9034BA2}"/>
              </a:ext>
            </a:extLst>
          </p:cNvPr>
          <p:cNvSpPr/>
          <p:nvPr/>
        </p:nvSpPr>
        <p:spPr>
          <a:xfrm>
            <a:off x="4750133" y="248194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2371D017-C712-3A48-AE6D-06CE5F4C6B26}"/>
              </a:ext>
            </a:extLst>
          </p:cNvPr>
          <p:cNvSpPr/>
          <p:nvPr/>
        </p:nvSpPr>
        <p:spPr>
          <a:xfrm>
            <a:off x="5054933" y="278674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4E04DA2A-2180-B843-A6FA-C3D9B9E6EC73}"/>
              </a:ext>
            </a:extLst>
          </p:cNvPr>
          <p:cNvSpPr/>
          <p:nvPr/>
        </p:nvSpPr>
        <p:spPr>
          <a:xfrm>
            <a:off x="5207333" y="293914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22843DFB-2FA8-674D-B5E6-2C6D28C002DC}"/>
              </a:ext>
            </a:extLst>
          </p:cNvPr>
          <p:cNvSpPr/>
          <p:nvPr/>
        </p:nvSpPr>
        <p:spPr>
          <a:xfrm>
            <a:off x="5359733" y="3091544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93FE5038-7384-7044-B952-5CB07067C843}"/>
              </a:ext>
            </a:extLst>
          </p:cNvPr>
          <p:cNvSpPr/>
          <p:nvPr/>
        </p:nvSpPr>
        <p:spPr>
          <a:xfrm>
            <a:off x="4895606" y="2656118"/>
            <a:ext cx="83127" cy="712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E2AFC0-F1DA-6347-A79D-150A30BD3547}"/>
              </a:ext>
            </a:extLst>
          </p:cNvPr>
          <p:cNvCxnSpPr>
            <a:stCxn id="4" idx="4"/>
          </p:cNvCxnSpPr>
          <p:nvPr/>
        </p:nvCxnSpPr>
        <p:spPr>
          <a:xfrm flipH="1">
            <a:off x="2911437" y="3990109"/>
            <a:ext cx="15831" cy="13894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8D9D40F1-2F82-8D48-8087-3BECDC58ACC0}"/>
              </a:ext>
            </a:extLst>
          </p:cNvPr>
          <p:cNvCxnSpPr/>
          <p:nvPr/>
        </p:nvCxnSpPr>
        <p:spPr>
          <a:xfrm flipH="1">
            <a:off x="4631380" y="4057403"/>
            <a:ext cx="15831" cy="13894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76895AB-E7D7-3440-8173-D104C9D4158C}"/>
              </a:ext>
            </a:extLst>
          </p:cNvPr>
          <p:cNvSpPr txBox="1"/>
          <p:nvPr/>
        </p:nvSpPr>
        <p:spPr>
          <a:xfrm>
            <a:off x="2484422" y="5530725"/>
            <a:ext cx="262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Each Cluster is a Gaussian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639B8E-0F93-9941-B2F3-F6EE2637AB78}"/>
                  </a:ext>
                </a:extLst>
              </p:cNvPr>
              <p:cNvSpPr txBox="1"/>
              <p:nvPr/>
            </p:nvSpPr>
            <p:spPr>
              <a:xfrm>
                <a:off x="6222670" y="2753097"/>
                <a:ext cx="3194462" cy="967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Hence each cluster will have: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639B8E-0F93-9941-B2F3-F6EE2637A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670" y="2753097"/>
                <a:ext cx="3194462" cy="967957"/>
              </a:xfrm>
              <a:prstGeom prst="rect">
                <a:avLst/>
              </a:prstGeom>
              <a:blipFill>
                <a:blip r:embed="rId2"/>
                <a:stretch>
                  <a:fillRect l="-1984" t="-2597" b="-5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1BEA25F-74EB-9345-9B28-840A9971083F}"/>
              </a:ext>
            </a:extLst>
          </p:cNvPr>
          <p:cNvCxnSpPr>
            <a:stCxn id="73" idx="6"/>
          </p:cNvCxnSpPr>
          <p:nvPr/>
        </p:nvCxnSpPr>
        <p:spPr>
          <a:xfrm>
            <a:off x="5484423" y="3216234"/>
            <a:ext cx="952003" cy="807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2F5DD2D-C41C-3948-8564-317F74E56981}"/>
              </a:ext>
            </a:extLst>
          </p:cNvPr>
          <p:cNvCxnSpPr>
            <a:cxnSpLocks/>
          </p:cNvCxnSpPr>
          <p:nvPr/>
        </p:nvCxnSpPr>
        <p:spPr>
          <a:xfrm>
            <a:off x="2974768" y="4037609"/>
            <a:ext cx="3485407" cy="336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9BCA7DB-689B-5848-8FBA-C6DE69928E06}"/>
                  </a:ext>
                </a:extLst>
              </p:cNvPr>
              <p:cNvSpPr txBox="1"/>
              <p:nvPr/>
            </p:nvSpPr>
            <p:spPr>
              <a:xfrm>
                <a:off x="6614556" y="3855522"/>
                <a:ext cx="1911927" cy="1499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Each cluster will also have a mixture weight associated with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9BCA7DB-689B-5848-8FBA-C6DE69928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556" y="3855522"/>
                <a:ext cx="1911927" cy="1499641"/>
              </a:xfrm>
              <a:prstGeom prst="rect">
                <a:avLst/>
              </a:prstGeom>
              <a:blipFill>
                <a:blip r:embed="rId3"/>
                <a:stretch>
                  <a:fillRect l="-2632" t="-1681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B53EDD2-36F9-1147-85A7-65DDB99C3F7F}"/>
                  </a:ext>
                </a:extLst>
              </p:cNvPr>
              <p:cNvSpPr txBox="1"/>
              <p:nvPr/>
            </p:nvSpPr>
            <p:spPr>
              <a:xfrm>
                <a:off x="5688281" y="5617029"/>
                <a:ext cx="4572000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So, parameters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B53EDD2-36F9-1147-85A7-65DDB99C3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281" y="5617029"/>
                <a:ext cx="4572000" cy="391646"/>
              </a:xfrm>
              <a:prstGeom prst="rect">
                <a:avLst/>
              </a:prstGeom>
              <a:blipFill>
                <a:blip r:embed="rId4"/>
                <a:stretch>
                  <a:fillRect l="-831" t="-62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Oval 122">
            <a:extLst>
              <a:ext uri="{FF2B5EF4-FFF2-40B4-BE49-F238E27FC236}">
                <a16:creationId xmlns:a16="http://schemas.microsoft.com/office/drawing/2014/main" id="{1664308A-FD29-3B47-85F9-5E2B7C446831}"/>
              </a:ext>
            </a:extLst>
          </p:cNvPr>
          <p:cNvSpPr/>
          <p:nvPr/>
        </p:nvSpPr>
        <p:spPr>
          <a:xfrm>
            <a:off x="4072250" y="2432461"/>
            <a:ext cx="202863" cy="20188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18971E1-DA25-4E45-9B8F-95A78A064EE7}"/>
              </a:ext>
            </a:extLst>
          </p:cNvPr>
          <p:cNvSpPr txBox="1"/>
          <p:nvPr/>
        </p:nvSpPr>
        <p:spPr>
          <a:xfrm>
            <a:off x="3374577" y="1328382"/>
            <a:ext cx="2180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does this point belong?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29FCC7F3-41F4-AA45-B0CD-B5573556343A}"/>
              </a:ext>
            </a:extLst>
          </p:cNvPr>
          <p:cNvCxnSpPr>
            <a:stCxn id="123" idx="0"/>
          </p:cNvCxnSpPr>
          <p:nvPr/>
        </p:nvCxnSpPr>
        <p:spPr>
          <a:xfrm rot="16200000" flipV="1">
            <a:off x="3803816" y="2062595"/>
            <a:ext cx="401780" cy="33795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187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1527</Words>
  <Application>Microsoft Macintosh PowerPoint</Application>
  <PresentationFormat>Widescreen</PresentationFormat>
  <Paragraphs>232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Office Theme</vt:lpstr>
      <vt:lpstr>Expectation Maximization</vt:lpstr>
      <vt:lpstr>Agenda</vt:lpstr>
      <vt:lpstr>Gaussian Mixture Models: Overview</vt:lpstr>
      <vt:lpstr>Gaussian Mixture Models: Overview</vt:lpstr>
      <vt:lpstr>Gaussian Mixture Models: Overview</vt:lpstr>
      <vt:lpstr>Gaussian Mixture Models: Parameters</vt:lpstr>
      <vt:lpstr>Gaussian Mixture Models: Parameters</vt:lpstr>
      <vt:lpstr>Gaussian Mixture Models: Parameters</vt:lpstr>
      <vt:lpstr>Gaussian Mixture Models: Prediction</vt:lpstr>
      <vt:lpstr>Gaussian Mixture Models: Prediction</vt:lpstr>
      <vt:lpstr>Gaussian Mixture Models: Prediction</vt:lpstr>
      <vt:lpstr>Gaussian Mixture Models: Prediction</vt:lpstr>
      <vt:lpstr>Gaussian Mixture Models: Prediction</vt:lpstr>
      <vt:lpstr>EM Algorithm: Overview</vt:lpstr>
      <vt:lpstr>EM Algorithm: Overview</vt:lpstr>
      <vt:lpstr>EM Algorithm: Overview</vt:lpstr>
      <vt:lpstr>EM Algorithm: Overview</vt:lpstr>
      <vt:lpstr>EM Algorithm: Overview</vt:lpstr>
      <vt:lpstr>EM Algorithm: Overview</vt:lpstr>
      <vt:lpstr>EM Algorithm: Overview</vt:lpstr>
      <vt:lpstr>EM Algorithm: Overview</vt:lpstr>
      <vt:lpstr>EM Algorithm: Overview</vt:lpstr>
      <vt:lpstr>EM Algorithm: Overview</vt:lpstr>
      <vt:lpstr>EM Algorithm: Overview</vt:lpstr>
      <vt:lpstr>EM Algorithm: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Gunnvant Saini</dc:creator>
  <cp:lastModifiedBy>Gunnvant Saini</cp:lastModifiedBy>
  <cp:revision>1</cp:revision>
  <dcterms:created xsi:type="dcterms:W3CDTF">2021-11-10T04:53:26Z</dcterms:created>
  <dcterms:modified xsi:type="dcterms:W3CDTF">2021-11-10T10:48:08Z</dcterms:modified>
</cp:coreProperties>
</file>