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BEA3E4-AC6D-3E4B-A82F-C537621D9271}" v="1812" dt="2021-10-15T07:30:27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>
        <p:scale>
          <a:sx n="110" d="100"/>
          <a:sy n="110" d="100"/>
        </p:scale>
        <p:origin x="632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95636-4DB1-AC4D-85DB-13CEBB6937F3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6C808-CAAC-6F41-9E94-8F1B3CFF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96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64E1-58BA-4640-991F-168A2972B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F0458-8E7A-C54F-AFA6-23108D022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090AE-6FC4-BC4F-BDAF-0EAC2BD9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96D2-A0ED-C14D-A806-0BBDCF78A09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6DB13-E197-5641-A40B-444D3912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26259-2766-9948-B93F-EEE6D04E5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18C1-5545-5B42-9EC5-DCB37258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D7E32-E3D2-C94B-98B7-7847CB980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BC87E-B518-4A4B-A2A5-ACFB7DF7C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96D2-A0ED-C14D-A806-0BBDCF78A09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79ADF-5447-5941-91BC-39068655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D85B6-60EE-4243-B85E-49292C1E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2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F352A7-C834-A846-AD36-290B883E3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7D4AF-F999-2446-8588-99BC10750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E2363-A411-7A41-A0A4-D2F8D8411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96D2-A0ED-C14D-A806-0BBDCF78A09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BE63E-B6CC-8544-BBEA-8E9FACC1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3F024-B092-5844-8AE6-249C682F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EE15E-96A7-5745-988F-BE0389F4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54BD1-F205-A341-9B44-068480A5B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C08EA-ED9B-0145-B82F-19763626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96D2-A0ED-C14D-A806-0BBDCF78A09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12295-EF94-F344-BC48-4A0881FF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B4106-D843-6F40-B7CE-6CB8E645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9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3F53-B000-A64A-BF50-0785355D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8FD29-18FF-5E45-9B03-3BDBF308D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896DE-1189-7B45-A263-3B825D81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96D2-A0ED-C14D-A806-0BBDCF78A09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4FAAE-9527-0A4C-A5C7-524E2F09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7B2F1-E890-744C-9206-F0B06410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0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1483-3481-A548-9E93-0BF59E14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C34C2-060A-B347-9842-06E005A2B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84AFE-8DD0-5D41-9351-C64CECFE7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E1CFE-B030-6D4B-9039-6AA32FBA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96D2-A0ED-C14D-A806-0BBDCF78A09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7FFF2-F1FA-CE46-8412-C067C929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3BA04-1414-6842-BEF5-F0504F12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1BDA-9B02-B34A-8CC3-224F67B0A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8A115-404F-354F-9B78-1FE8D0980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85D30-CD6D-0644-B2C2-2F1E19FC9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BCB86-4F4D-1445-BA9A-E754A7AA8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D315D-0FE6-6544-9A66-0D0B625B5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A3754C-1769-BC47-BD64-14CB8CB49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96D2-A0ED-C14D-A806-0BBDCF78A09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6C917-8064-B148-9B77-78600519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1A8EF-8335-E445-9C6C-6E156D57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2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8800-F0D1-A943-AF11-78C75441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EEF46-7CBA-4943-AE73-87B46F02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96D2-A0ED-C14D-A806-0BBDCF78A09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3B7A0-B806-C343-B6E1-7C17B310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603BA-6585-DD44-8569-B55E407B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AC15A-90CA-5840-819D-726EFC675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96D2-A0ED-C14D-A806-0BBDCF78A09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7BF47-B819-BC48-A20D-B180B5E4F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B7001-81FD-9E48-9DAA-E7967CF3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7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96EF-3074-B345-ADD9-FF8F1297F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BE9A9-6A53-8A43-AC42-0B2F0B69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D302E-A17B-184D-959C-D21779A21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1A1EE-8D8D-6A47-ABA7-C800674D8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96D2-A0ED-C14D-A806-0BBDCF78A09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4C943-B84B-1B47-A9CA-1D5FA70C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88D64-69F1-9543-9FC6-AC6B088B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0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7E95-E6DB-3642-B35A-1AA1A804F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78E00C-10B8-A045-B256-E3B981704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3BD1C-9D70-EA46-BC2F-B6E618419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CF215-6D9A-E942-9BF0-F3CF7B0C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96D2-A0ED-C14D-A806-0BBDCF78A09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AF24A-6EBA-7E4A-B8DF-5F65332C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927EC-A0CA-1E40-8715-486BEB48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3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11E80-7364-A542-86F4-22674974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324E9-0894-9F40-B69C-2CA846326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C78D8-6B42-0A49-ACE9-B3004D1B5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396D2-A0ED-C14D-A806-0BBDCF78A097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82390-267C-374D-8955-43A501C3E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729DD-AD40-9A41-8BD2-EDB0CDB99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E3F98-B7EE-C34D-A07C-1678E8938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7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D2CE-8311-9F47-A5B4-128AFCA30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Backpropagation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59E77-F280-B145-943E-0301606AE2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Gunnvant</a:t>
            </a:r>
            <a:r>
              <a:rPr lang="en-US" dirty="0"/>
              <a:t> Saini</a:t>
            </a:r>
          </a:p>
        </p:txBody>
      </p:sp>
    </p:spTree>
    <p:extLst>
      <p:ext uri="{BB962C8B-B14F-4D97-AF65-F5344CB8AC3E}">
        <p14:creationId xmlns:p14="http://schemas.microsoft.com/office/powerpoint/2010/main" val="84435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Scalar Form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/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/>
              <p:nvPr/>
            </p:nvSpPr>
            <p:spPr>
              <a:xfrm>
                <a:off x="6612495" y="4554356"/>
                <a:ext cx="5317009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495" y="4554356"/>
                <a:ext cx="5317009" cy="678455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035651-6E21-D44C-B19C-06632019E5E8}"/>
                  </a:ext>
                </a:extLst>
              </p:cNvPr>
              <p:cNvSpPr txBox="1"/>
              <p:nvPr/>
            </p:nvSpPr>
            <p:spPr>
              <a:xfrm>
                <a:off x="876300" y="5483031"/>
                <a:ext cx="2098267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035651-6E21-D44C-B19C-06632019E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5483031"/>
                <a:ext cx="2098267" cy="575286"/>
              </a:xfrm>
              <a:prstGeom prst="rect">
                <a:avLst/>
              </a:prstGeom>
              <a:blipFill>
                <a:blip r:embed="rId6"/>
                <a:stretch>
                  <a:fillRect l="-2410" t="-4255" r="-2410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ACC120-223A-664E-A655-5C4CB66F3ABB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ACC120-223A-664E-A655-5C4CB66F3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blipFill>
                <a:blip r:embed="rId7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921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Scalar Form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/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/>
              <p:nvPr/>
            </p:nvSpPr>
            <p:spPr>
              <a:xfrm>
                <a:off x="6612495" y="4554356"/>
                <a:ext cx="5317009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495" y="4554356"/>
                <a:ext cx="5317009" cy="678455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035651-6E21-D44C-B19C-06632019E5E8}"/>
                  </a:ext>
                </a:extLst>
              </p:cNvPr>
              <p:cNvSpPr txBox="1"/>
              <p:nvPr/>
            </p:nvSpPr>
            <p:spPr>
              <a:xfrm>
                <a:off x="876300" y="5483031"/>
                <a:ext cx="2098267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035651-6E21-D44C-B19C-06632019E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5483031"/>
                <a:ext cx="2098267" cy="575286"/>
              </a:xfrm>
              <a:prstGeom prst="rect">
                <a:avLst/>
              </a:prstGeom>
              <a:blipFill>
                <a:blip r:embed="rId6"/>
                <a:stretch>
                  <a:fillRect l="-2410" t="-4255" r="-2410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2FFB756-32D0-3841-9F14-E057DF6F009B}"/>
                  </a:ext>
                </a:extLst>
              </p:cNvPr>
              <p:cNvSpPr txBox="1"/>
              <p:nvPr/>
            </p:nvSpPr>
            <p:spPr>
              <a:xfrm>
                <a:off x="7447166" y="5548399"/>
                <a:ext cx="2152769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2FFB756-32D0-3841-9F14-E057DF6F0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166" y="5548399"/>
                <a:ext cx="2152769" cy="575286"/>
              </a:xfrm>
              <a:prstGeom prst="rect">
                <a:avLst/>
              </a:prstGeom>
              <a:blipFill>
                <a:blip r:embed="rId7"/>
                <a:stretch>
                  <a:fillRect l="-1176" t="-4255" r="-1176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A1665F1-CF5F-D84E-AB54-25B2F882D559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A1665F1-CF5F-D84E-AB54-25B2F882D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blipFill>
                <a:blip r:embed="rId8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863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Scalar Form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/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/>
              <p:nvPr/>
            </p:nvSpPr>
            <p:spPr>
              <a:xfrm>
                <a:off x="6612495" y="4554356"/>
                <a:ext cx="5317009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495" y="4554356"/>
                <a:ext cx="5317009" cy="678455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035651-6E21-D44C-B19C-06632019E5E8}"/>
                  </a:ext>
                </a:extLst>
              </p:cNvPr>
              <p:cNvSpPr txBox="1"/>
              <p:nvPr/>
            </p:nvSpPr>
            <p:spPr>
              <a:xfrm>
                <a:off x="876300" y="5483031"/>
                <a:ext cx="2098267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035651-6E21-D44C-B19C-06632019E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5483031"/>
                <a:ext cx="2098267" cy="575286"/>
              </a:xfrm>
              <a:prstGeom prst="rect">
                <a:avLst/>
              </a:prstGeom>
              <a:blipFill>
                <a:blip r:embed="rId6"/>
                <a:stretch>
                  <a:fillRect l="-2410" t="-4255" r="-2410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2FFB756-32D0-3841-9F14-E057DF6F009B}"/>
                  </a:ext>
                </a:extLst>
              </p:cNvPr>
              <p:cNvSpPr txBox="1"/>
              <p:nvPr/>
            </p:nvSpPr>
            <p:spPr>
              <a:xfrm>
                <a:off x="7447166" y="5548399"/>
                <a:ext cx="2152769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2FFB756-32D0-3841-9F14-E057DF6F0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166" y="5548399"/>
                <a:ext cx="2152769" cy="575286"/>
              </a:xfrm>
              <a:prstGeom prst="rect">
                <a:avLst/>
              </a:prstGeom>
              <a:blipFill>
                <a:blip r:embed="rId7"/>
                <a:stretch>
                  <a:fillRect l="-1176" t="-4255" r="-1176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E1DEF83-8680-514D-BFE8-A0F71003F22F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E1DEF83-8680-514D-BFE8-A0F71003F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blipFill>
                <a:blip r:embed="rId8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51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Scalar Form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/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/>
              <p:nvPr/>
            </p:nvSpPr>
            <p:spPr>
              <a:xfrm>
                <a:off x="6612495" y="4554356"/>
                <a:ext cx="5317009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495" y="4554356"/>
                <a:ext cx="5317009" cy="678455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035651-6E21-D44C-B19C-06632019E5E8}"/>
                  </a:ext>
                </a:extLst>
              </p:cNvPr>
              <p:cNvSpPr txBox="1"/>
              <p:nvPr/>
            </p:nvSpPr>
            <p:spPr>
              <a:xfrm>
                <a:off x="876300" y="5483031"/>
                <a:ext cx="2098267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035651-6E21-D44C-B19C-06632019E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5483031"/>
                <a:ext cx="2098267" cy="575286"/>
              </a:xfrm>
              <a:prstGeom prst="rect">
                <a:avLst/>
              </a:prstGeom>
              <a:blipFill>
                <a:blip r:embed="rId6"/>
                <a:stretch>
                  <a:fillRect l="-2410" t="-4255" r="-2410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2FFB756-32D0-3841-9F14-E057DF6F009B}"/>
                  </a:ext>
                </a:extLst>
              </p:cNvPr>
              <p:cNvSpPr txBox="1"/>
              <p:nvPr/>
            </p:nvSpPr>
            <p:spPr>
              <a:xfrm>
                <a:off x="7447166" y="5548399"/>
                <a:ext cx="2152769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2FFB756-32D0-3841-9F14-E057DF6F0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166" y="5548399"/>
                <a:ext cx="2152769" cy="575286"/>
              </a:xfrm>
              <a:prstGeom prst="rect">
                <a:avLst/>
              </a:prstGeom>
              <a:blipFill>
                <a:blip r:embed="rId7"/>
                <a:stretch>
                  <a:fillRect l="-1176" t="-4255" r="-1176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19EAE5B9-44FD-334E-AEB3-026414CF3A70}"/>
              </a:ext>
            </a:extLst>
          </p:cNvPr>
          <p:cNvSpPr/>
          <p:nvPr/>
        </p:nvSpPr>
        <p:spPr>
          <a:xfrm>
            <a:off x="4300151" y="5483031"/>
            <a:ext cx="2669060" cy="10784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 you see the recursive relationship?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80B54BC-32DE-5A4A-A6DC-277A6B6FC401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80B54BC-32DE-5A4A-A6DC-277A6B6FC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blipFill>
                <a:blip r:embed="rId8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246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Scalar Form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035651-6E21-D44C-B19C-06632019E5E8}"/>
                  </a:ext>
                </a:extLst>
              </p:cNvPr>
              <p:cNvSpPr txBox="1"/>
              <p:nvPr/>
            </p:nvSpPr>
            <p:spPr>
              <a:xfrm>
                <a:off x="876300" y="5483031"/>
                <a:ext cx="2098267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035651-6E21-D44C-B19C-06632019E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5483031"/>
                <a:ext cx="2098267" cy="575286"/>
              </a:xfrm>
              <a:prstGeom prst="rect">
                <a:avLst/>
              </a:prstGeom>
              <a:blipFill>
                <a:blip r:embed="rId4"/>
                <a:stretch>
                  <a:fillRect l="-2410" t="-4255" r="-2410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EC97D60F-77DD-514B-B4AB-C99D059D1043}"/>
              </a:ext>
            </a:extLst>
          </p:cNvPr>
          <p:cNvSpPr/>
          <p:nvPr/>
        </p:nvSpPr>
        <p:spPr>
          <a:xfrm>
            <a:off x="3473106" y="5312346"/>
            <a:ext cx="3086787" cy="10414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 we expand this expression further?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1007E38-C9B6-0C42-8ED6-94654625E5B5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1007E38-C9B6-0C42-8ED6-94654625E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blipFill>
                <a:blip r:embed="rId5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519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Scalar Form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035651-6E21-D44C-B19C-06632019E5E8}"/>
                  </a:ext>
                </a:extLst>
              </p:cNvPr>
              <p:cNvSpPr txBox="1"/>
              <p:nvPr/>
            </p:nvSpPr>
            <p:spPr>
              <a:xfrm>
                <a:off x="876300" y="5483031"/>
                <a:ext cx="11144076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……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𝒕𝒂𝒏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𝒕𝒂𝒏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∗……∗−(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035651-6E21-D44C-B19C-06632019E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5483031"/>
                <a:ext cx="11144076" cy="575286"/>
              </a:xfrm>
              <a:prstGeom prst="rect">
                <a:avLst/>
              </a:prstGeom>
              <a:blipFill>
                <a:blip r:embed="rId4"/>
                <a:stretch>
                  <a:fillRect l="-114" t="-4255" r="-228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374F72-B76E-FC43-BE53-53BE7EF9F5BE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374F72-B76E-FC43-BE53-53BE7EF9F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blipFill>
                <a:blip r:embed="rId5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42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C4F2-76DC-6345-B2BB-BE589D97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Backpropagation: Scalar Form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5A0C3BB-595E-7C42-AA4A-BDE0C4D66C2B}"/>
              </a:ext>
            </a:extLst>
          </p:cNvPr>
          <p:cNvSpPr/>
          <p:nvPr/>
        </p:nvSpPr>
        <p:spPr>
          <a:xfrm>
            <a:off x="1282700" y="28321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36F305-4D21-AF47-AE09-22BD295E6BE1}"/>
              </a:ext>
            </a:extLst>
          </p:cNvPr>
          <p:cNvSpPr/>
          <p:nvPr/>
        </p:nvSpPr>
        <p:spPr>
          <a:xfrm>
            <a:off x="2501900" y="2882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6978E4-0C12-8043-9795-06F035B1AB49}"/>
              </a:ext>
            </a:extLst>
          </p:cNvPr>
          <p:cNvSpPr/>
          <p:nvPr/>
        </p:nvSpPr>
        <p:spPr>
          <a:xfrm>
            <a:off x="37338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A39E10-4716-A545-9033-8F7F002D6488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1910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4953FEE-A467-0946-9E78-119EF808D4B9}"/>
              </a:ext>
            </a:extLst>
          </p:cNvPr>
          <p:cNvSpPr/>
          <p:nvPr/>
        </p:nvSpPr>
        <p:spPr>
          <a:xfrm>
            <a:off x="49403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ABCDA2-0681-3041-A23F-4E21ACAE03AF}"/>
              </a:ext>
            </a:extLst>
          </p:cNvPr>
          <p:cNvSpPr/>
          <p:nvPr/>
        </p:nvSpPr>
        <p:spPr>
          <a:xfrm>
            <a:off x="8648700" y="29210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9FE2B4-CDF9-914B-A34A-04923968807F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9105900" y="32067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1395A4-D8DC-614B-9F12-79710F1E3FE2}"/>
              </a:ext>
            </a:extLst>
          </p:cNvPr>
          <p:cNvCxnSpPr>
            <a:cxnSpLocks/>
          </p:cNvCxnSpPr>
          <p:nvPr/>
        </p:nvCxnSpPr>
        <p:spPr>
          <a:xfrm>
            <a:off x="79248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E0E49D-7C81-4446-89C0-481E36C1861B}"/>
              </a:ext>
            </a:extLst>
          </p:cNvPr>
          <p:cNvSpPr txBox="1"/>
          <p:nvPr/>
        </p:nvSpPr>
        <p:spPr>
          <a:xfrm>
            <a:off x="901700" y="29331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DF2DDB-B090-C040-845A-107D4C85EA00}"/>
              </a:ext>
            </a:extLst>
          </p:cNvPr>
          <p:cNvSpPr txBox="1"/>
          <p:nvPr/>
        </p:nvSpPr>
        <p:spPr>
          <a:xfrm>
            <a:off x="1816100" y="28000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2D5BAA-36B7-8949-A5B1-F263F7149321}"/>
              </a:ext>
            </a:extLst>
          </p:cNvPr>
          <p:cNvSpPr txBox="1"/>
          <p:nvPr/>
        </p:nvSpPr>
        <p:spPr>
          <a:xfrm>
            <a:off x="2387600" y="24124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3663BE-F200-C84F-8B18-EA1CCC19CE18}"/>
              </a:ext>
            </a:extLst>
          </p:cNvPr>
          <p:cNvSpPr txBox="1"/>
          <p:nvPr/>
        </p:nvSpPr>
        <p:spPr>
          <a:xfrm>
            <a:off x="2959100" y="26564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42D31-9730-6343-B63B-860E8D3250BF}"/>
              </a:ext>
            </a:extLst>
          </p:cNvPr>
          <p:cNvSpPr txBox="1"/>
          <p:nvPr/>
        </p:nvSpPr>
        <p:spPr>
          <a:xfrm>
            <a:off x="3289300" y="28247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82D2C-F566-EB40-AA62-86867EB8B155}"/>
              </a:ext>
            </a:extLst>
          </p:cNvPr>
          <p:cNvSpPr txBox="1"/>
          <p:nvPr/>
        </p:nvSpPr>
        <p:spPr>
          <a:xfrm>
            <a:off x="3606800" y="25834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25FB2D-8DC1-434C-8C9F-B99E5262EF50}"/>
              </a:ext>
            </a:extLst>
          </p:cNvPr>
          <p:cNvSpPr txBox="1"/>
          <p:nvPr/>
        </p:nvSpPr>
        <p:spPr>
          <a:xfrm>
            <a:off x="4216400" y="26249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EFF888-AB72-174C-AF44-FA5E992FC8CE}"/>
              </a:ext>
            </a:extLst>
          </p:cNvPr>
          <p:cNvSpPr txBox="1"/>
          <p:nvPr/>
        </p:nvSpPr>
        <p:spPr>
          <a:xfrm>
            <a:off x="7861300" y="27363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10E6AD-9027-F348-B108-7339C01C9156}"/>
              </a:ext>
            </a:extLst>
          </p:cNvPr>
          <p:cNvCxnSpPr>
            <a:cxnSpLocks/>
          </p:cNvCxnSpPr>
          <p:nvPr/>
        </p:nvCxnSpPr>
        <p:spPr>
          <a:xfrm>
            <a:off x="1735784" y="31384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8CAE60-40F3-694E-B2D0-9B2C93AD2E3B}"/>
              </a:ext>
            </a:extLst>
          </p:cNvPr>
          <p:cNvCxnSpPr>
            <a:cxnSpLocks/>
          </p:cNvCxnSpPr>
          <p:nvPr/>
        </p:nvCxnSpPr>
        <p:spPr>
          <a:xfrm>
            <a:off x="2954984" y="31892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9E0DBB-73BF-4748-B4EA-0A2921A77BB8}"/>
              </a:ext>
            </a:extLst>
          </p:cNvPr>
          <p:cNvSpPr txBox="1"/>
          <p:nvPr/>
        </p:nvSpPr>
        <p:spPr>
          <a:xfrm>
            <a:off x="9011927" y="258187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526A98-6AA5-5241-BCFD-DBCAED545B90}"/>
              </a:ext>
            </a:extLst>
          </p:cNvPr>
          <p:cNvSpPr txBox="1"/>
          <p:nvPr/>
        </p:nvSpPr>
        <p:spPr>
          <a:xfrm>
            <a:off x="8322791" y="25389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370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C4F2-76DC-6345-B2BB-BE589D97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Backpropagation: Scalar Form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5A0C3BB-595E-7C42-AA4A-BDE0C4D66C2B}"/>
              </a:ext>
            </a:extLst>
          </p:cNvPr>
          <p:cNvSpPr/>
          <p:nvPr/>
        </p:nvSpPr>
        <p:spPr>
          <a:xfrm>
            <a:off x="1282700" y="28321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36F305-4D21-AF47-AE09-22BD295E6BE1}"/>
              </a:ext>
            </a:extLst>
          </p:cNvPr>
          <p:cNvSpPr/>
          <p:nvPr/>
        </p:nvSpPr>
        <p:spPr>
          <a:xfrm>
            <a:off x="2501900" y="2882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6978E4-0C12-8043-9795-06F035B1AB49}"/>
              </a:ext>
            </a:extLst>
          </p:cNvPr>
          <p:cNvSpPr/>
          <p:nvPr/>
        </p:nvSpPr>
        <p:spPr>
          <a:xfrm>
            <a:off x="37338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A39E10-4716-A545-9033-8F7F002D6488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1910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4953FEE-A467-0946-9E78-119EF808D4B9}"/>
              </a:ext>
            </a:extLst>
          </p:cNvPr>
          <p:cNvSpPr/>
          <p:nvPr/>
        </p:nvSpPr>
        <p:spPr>
          <a:xfrm>
            <a:off x="49403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ABCDA2-0681-3041-A23F-4E21ACAE03AF}"/>
              </a:ext>
            </a:extLst>
          </p:cNvPr>
          <p:cNvSpPr/>
          <p:nvPr/>
        </p:nvSpPr>
        <p:spPr>
          <a:xfrm>
            <a:off x="8648700" y="29210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9FE2B4-CDF9-914B-A34A-04923968807F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9105900" y="32067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1395A4-D8DC-614B-9F12-79710F1E3FE2}"/>
              </a:ext>
            </a:extLst>
          </p:cNvPr>
          <p:cNvCxnSpPr>
            <a:cxnSpLocks/>
          </p:cNvCxnSpPr>
          <p:nvPr/>
        </p:nvCxnSpPr>
        <p:spPr>
          <a:xfrm>
            <a:off x="79248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E0E49D-7C81-4446-89C0-481E36C1861B}"/>
              </a:ext>
            </a:extLst>
          </p:cNvPr>
          <p:cNvSpPr txBox="1"/>
          <p:nvPr/>
        </p:nvSpPr>
        <p:spPr>
          <a:xfrm>
            <a:off x="901700" y="29331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DF2DDB-B090-C040-845A-107D4C85EA00}"/>
              </a:ext>
            </a:extLst>
          </p:cNvPr>
          <p:cNvSpPr txBox="1"/>
          <p:nvPr/>
        </p:nvSpPr>
        <p:spPr>
          <a:xfrm>
            <a:off x="1816100" y="28000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2D5BAA-36B7-8949-A5B1-F263F7149321}"/>
              </a:ext>
            </a:extLst>
          </p:cNvPr>
          <p:cNvSpPr txBox="1"/>
          <p:nvPr/>
        </p:nvSpPr>
        <p:spPr>
          <a:xfrm>
            <a:off x="2387600" y="24124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3663BE-F200-C84F-8B18-EA1CCC19CE18}"/>
              </a:ext>
            </a:extLst>
          </p:cNvPr>
          <p:cNvSpPr txBox="1"/>
          <p:nvPr/>
        </p:nvSpPr>
        <p:spPr>
          <a:xfrm>
            <a:off x="2959100" y="26564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42D31-9730-6343-B63B-860E8D3250BF}"/>
              </a:ext>
            </a:extLst>
          </p:cNvPr>
          <p:cNvSpPr txBox="1"/>
          <p:nvPr/>
        </p:nvSpPr>
        <p:spPr>
          <a:xfrm>
            <a:off x="3289300" y="28247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82D2C-F566-EB40-AA62-86867EB8B155}"/>
              </a:ext>
            </a:extLst>
          </p:cNvPr>
          <p:cNvSpPr txBox="1"/>
          <p:nvPr/>
        </p:nvSpPr>
        <p:spPr>
          <a:xfrm>
            <a:off x="3606800" y="25834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25FB2D-8DC1-434C-8C9F-B99E5262EF50}"/>
              </a:ext>
            </a:extLst>
          </p:cNvPr>
          <p:cNvSpPr txBox="1"/>
          <p:nvPr/>
        </p:nvSpPr>
        <p:spPr>
          <a:xfrm>
            <a:off x="4216400" y="26249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EFF888-AB72-174C-AF44-FA5E992FC8CE}"/>
              </a:ext>
            </a:extLst>
          </p:cNvPr>
          <p:cNvSpPr txBox="1"/>
          <p:nvPr/>
        </p:nvSpPr>
        <p:spPr>
          <a:xfrm>
            <a:off x="7861300" y="27363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10E6AD-9027-F348-B108-7339C01C9156}"/>
              </a:ext>
            </a:extLst>
          </p:cNvPr>
          <p:cNvCxnSpPr>
            <a:cxnSpLocks/>
          </p:cNvCxnSpPr>
          <p:nvPr/>
        </p:nvCxnSpPr>
        <p:spPr>
          <a:xfrm>
            <a:off x="1735784" y="31384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8CAE60-40F3-694E-B2D0-9B2C93AD2E3B}"/>
              </a:ext>
            </a:extLst>
          </p:cNvPr>
          <p:cNvCxnSpPr>
            <a:cxnSpLocks/>
          </p:cNvCxnSpPr>
          <p:nvPr/>
        </p:nvCxnSpPr>
        <p:spPr>
          <a:xfrm>
            <a:off x="2954984" y="31892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9E0DBB-73BF-4748-B4EA-0A2921A77BB8}"/>
              </a:ext>
            </a:extLst>
          </p:cNvPr>
          <p:cNvSpPr txBox="1"/>
          <p:nvPr/>
        </p:nvSpPr>
        <p:spPr>
          <a:xfrm>
            <a:off x="9011927" y="258187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526A98-6AA5-5241-BCFD-DBCAED545B90}"/>
              </a:ext>
            </a:extLst>
          </p:cNvPr>
          <p:cNvSpPr txBox="1"/>
          <p:nvPr/>
        </p:nvSpPr>
        <p:spPr>
          <a:xfrm>
            <a:off x="8322791" y="25389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20D29-DD63-CC40-928E-46E93048E792}"/>
                  </a:ext>
                </a:extLst>
              </p:cNvPr>
              <p:cNvSpPr txBox="1"/>
              <p:nvPr/>
            </p:nvSpPr>
            <p:spPr>
              <a:xfrm>
                <a:off x="1599840" y="5770476"/>
                <a:ext cx="2305311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20D29-DD63-CC40-928E-46E93048E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840" y="5770476"/>
                <a:ext cx="2305311" cy="575286"/>
              </a:xfrm>
              <a:prstGeom prst="rect">
                <a:avLst/>
              </a:prstGeom>
              <a:blipFill>
                <a:blip r:embed="rId5"/>
                <a:stretch>
                  <a:fillRect l="-1639" t="-4348" r="-2186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821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C4F2-76DC-6345-B2BB-BE589D97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Backpropagation: Scalar Form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5A0C3BB-595E-7C42-AA4A-BDE0C4D66C2B}"/>
              </a:ext>
            </a:extLst>
          </p:cNvPr>
          <p:cNvSpPr/>
          <p:nvPr/>
        </p:nvSpPr>
        <p:spPr>
          <a:xfrm>
            <a:off x="1282700" y="28321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36F305-4D21-AF47-AE09-22BD295E6BE1}"/>
              </a:ext>
            </a:extLst>
          </p:cNvPr>
          <p:cNvSpPr/>
          <p:nvPr/>
        </p:nvSpPr>
        <p:spPr>
          <a:xfrm>
            <a:off x="2501900" y="2882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6978E4-0C12-8043-9795-06F035B1AB49}"/>
              </a:ext>
            </a:extLst>
          </p:cNvPr>
          <p:cNvSpPr/>
          <p:nvPr/>
        </p:nvSpPr>
        <p:spPr>
          <a:xfrm>
            <a:off x="37338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A39E10-4716-A545-9033-8F7F002D6488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1910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4953FEE-A467-0946-9E78-119EF808D4B9}"/>
              </a:ext>
            </a:extLst>
          </p:cNvPr>
          <p:cNvSpPr/>
          <p:nvPr/>
        </p:nvSpPr>
        <p:spPr>
          <a:xfrm>
            <a:off x="49403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ABCDA2-0681-3041-A23F-4E21ACAE03AF}"/>
              </a:ext>
            </a:extLst>
          </p:cNvPr>
          <p:cNvSpPr/>
          <p:nvPr/>
        </p:nvSpPr>
        <p:spPr>
          <a:xfrm>
            <a:off x="8648700" y="29210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9FE2B4-CDF9-914B-A34A-04923968807F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9105900" y="32067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1395A4-D8DC-614B-9F12-79710F1E3FE2}"/>
              </a:ext>
            </a:extLst>
          </p:cNvPr>
          <p:cNvCxnSpPr>
            <a:cxnSpLocks/>
          </p:cNvCxnSpPr>
          <p:nvPr/>
        </p:nvCxnSpPr>
        <p:spPr>
          <a:xfrm>
            <a:off x="79248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E0E49D-7C81-4446-89C0-481E36C1861B}"/>
              </a:ext>
            </a:extLst>
          </p:cNvPr>
          <p:cNvSpPr txBox="1"/>
          <p:nvPr/>
        </p:nvSpPr>
        <p:spPr>
          <a:xfrm>
            <a:off x="901700" y="29331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DF2DDB-B090-C040-845A-107D4C85EA00}"/>
              </a:ext>
            </a:extLst>
          </p:cNvPr>
          <p:cNvSpPr txBox="1"/>
          <p:nvPr/>
        </p:nvSpPr>
        <p:spPr>
          <a:xfrm>
            <a:off x="1816100" y="28000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2D5BAA-36B7-8949-A5B1-F263F7149321}"/>
              </a:ext>
            </a:extLst>
          </p:cNvPr>
          <p:cNvSpPr txBox="1"/>
          <p:nvPr/>
        </p:nvSpPr>
        <p:spPr>
          <a:xfrm>
            <a:off x="2387600" y="24124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3663BE-F200-C84F-8B18-EA1CCC19CE18}"/>
              </a:ext>
            </a:extLst>
          </p:cNvPr>
          <p:cNvSpPr txBox="1"/>
          <p:nvPr/>
        </p:nvSpPr>
        <p:spPr>
          <a:xfrm>
            <a:off x="2959100" y="26564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42D31-9730-6343-B63B-860E8D3250BF}"/>
              </a:ext>
            </a:extLst>
          </p:cNvPr>
          <p:cNvSpPr txBox="1"/>
          <p:nvPr/>
        </p:nvSpPr>
        <p:spPr>
          <a:xfrm>
            <a:off x="3289300" y="28247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82D2C-F566-EB40-AA62-86867EB8B155}"/>
              </a:ext>
            </a:extLst>
          </p:cNvPr>
          <p:cNvSpPr txBox="1"/>
          <p:nvPr/>
        </p:nvSpPr>
        <p:spPr>
          <a:xfrm>
            <a:off x="3606800" y="25834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25FB2D-8DC1-434C-8C9F-B99E5262EF50}"/>
              </a:ext>
            </a:extLst>
          </p:cNvPr>
          <p:cNvSpPr txBox="1"/>
          <p:nvPr/>
        </p:nvSpPr>
        <p:spPr>
          <a:xfrm>
            <a:off x="4216400" y="26249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EFF888-AB72-174C-AF44-FA5E992FC8CE}"/>
              </a:ext>
            </a:extLst>
          </p:cNvPr>
          <p:cNvSpPr txBox="1"/>
          <p:nvPr/>
        </p:nvSpPr>
        <p:spPr>
          <a:xfrm>
            <a:off x="7861300" y="27363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10E6AD-9027-F348-B108-7339C01C9156}"/>
              </a:ext>
            </a:extLst>
          </p:cNvPr>
          <p:cNvCxnSpPr>
            <a:cxnSpLocks/>
          </p:cNvCxnSpPr>
          <p:nvPr/>
        </p:nvCxnSpPr>
        <p:spPr>
          <a:xfrm>
            <a:off x="1735784" y="31384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8CAE60-40F3-694E-B2D0-9B2C93AD2E3B}"/>
              </a:ext>
            </a:extLst>
          </p:cNvPr>
          <p:cNvCxnSpPr>
            <a:cxnSpLocks/>
          </p:cNvCxnSpPr>
          <p:nvPr/>
        </p:nvCxnSpPr>
        <p:spPr>
          <a:xfrm>
            <a:off x="2954984" y="31892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9E0DBB-73BF-4748-B4EA-0A2921A77BB8}"/>
              </a:ext>
            </a:extLst>
          </p:cNvPr>
          <p:cNvSpPr txBox="1"/>
          <p:nvPr/>
        </p:nvSpPr>
        <p:spPr>
          <a:xfrm>
            <a:off x="9011927" y="258187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526A98-6AA5-5241-BCFD-DBCAED545B90}"/>
              </a:ext>
            </a:extLst>
          </p:cNvPr>
          <p:cNvSpPr txBox="1"/>
          <p:nvPr/>
        </p:nvSpPr>
        <p:spPr>
          <a:xfrm>
            <a:off x="8322791" y="25389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20D29-DD63-CC40-928E-46E93048E792}"/>
                  </a:ext>
                </a:extLst>
              </p:cNvPr>
              <p:cNvSpPr txBox="1"/>
              <p:nvPr/>
            </p:nvSpPr>
            <p:spPr>
              <a:xfrm>
                <a:off x="1599840" y="5770476"/>
                <a:ext cx="4915000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20D29-DD63-CC40-928E-46E93048E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840" y="5770476"/>
                <a:ext cx="4915000" cy="575286"/>
              </a:xfrm>
              <a:prstGeom prst="rect">
                <a:avLst/>
              </a:prstGeom>
              <a:blipFill>
                <a:blip r:embed="rId5"/>
                <a:stretch>
                  <a:fillRect t="-4348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70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C4F2-76DC-6345-B2BB-BE589D97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Backpropagation: Scalar Form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5A0C3BB-595E-7C42-AA4A-BDE0C4D66C2B}"/>
              </a:ext>
            </a:extLst>
          </p:cNvPr>
          <p:cNvSpPr/>
          <p:nvPr/>
        </p:nvSpPr>
        <p:spPr>
          <a:xfrm>
            <a:off x="1282700" y="28321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36F305-4D21-AF47-AE09-22BD295E6BE1}"/>
              </a:ext>
            </a:extLst>
          </p:cNvPr>
          <p:cNvSpPr/>
          <p:nvPr/>
        </p:nvSpPr>
        <p:spPr>
          <a:xfrm>
            <a:off x="2501900" y="2882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6978E4-0C12-8043-9795-06F035B1AB49}"/>
              </a:ext>
            </a:extLst>
          </p:cNvPr>
          <p:cNvSpPr/>
          <p:nvPr/>
        </p:nvSpPr>
        <p:spPr>
          <a:xfrm>
            <a:off x="37338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A39E10-4716-A545-9033-8F7F002D6488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1910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4953FEE-A467-0946-9E78-119EF808D4B9}"/>
              </a:ext>
            </a:extLst>
          </p:cNvPr>
          <p:cNvSpPr/>
          <p:nvPr/>
        </p:nvSpPr>
        <p:spPr>
          <a:xfrm>
            <a:off x="49403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ABCDA2-0681-3041-A23F-4E21ACAE03AF}"/>
              </a:ext>
            </a:extLst>
          </p:cNvPr>
          <p:cNvSpPr/>
          <p:nvPr/>
        </p:nvSpPr>
        <p:spPr>
          <a:xfrm>
            <a:off x="8648700" y="29210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9FE2B4-CDF9-914B-A34A-04923968807F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9105900" y="32067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1395A4-D8DC-614B-9F12-79710F1E3FE2}"/>
              </a:ext>
            </a:extLst>
          </p:cNvPr>
          <p:cNvCxnSpPr>
            <a:cxnSpLocks/>
          </p:cNvCxnSpPr>
          <p:nvPr/>
        </p:nvCxnSpPr>
        <p:spPr>
          <a:xfrm>
            <a:off x="79248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E0E49D-7C81-4446-89C0-481E36C1861B}"/>
              </a:ext>
            </a:extLst>
          </p:cNvPr>
          <p:cNvSpPr txBox="1"/>
          <p:nvPr/>
        </p:nvSpPr>
        <p:spPr>
          <a:xfrm>
            <a:off x="901700" y="29331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DF2DDB-B090-C040-845A-107D4C85EA00}"/>
              </a:ext>
            </a:extLst>
          </p:cNvPr>
          <p:cNvSpPr txBox="1"/>
          <p:nvPr/>
        </p:nvSpPr>
        <p:spPr>
          <a:xfrm>
            <a:off x="1816100" y="28000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2D5BAA-36B7-8949-A5B1-F263F7149321}"/>
              </a:ext>
            </a:extLst>
          </p:cNvPr>
          <p:cNvSpPr txBox="1"/>
          <p:nvPr/>
        </p:nvSpPr>
        <p:spPr>
          <a:xfrm>
            <a:off x="2387600" y="24124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3663BE-F200-C84F-8B18-EA1CCC19CE18}"/>
              </a:ext>
            </a:extLst>
          </p:cNvPr>
          <p:cNvSpPr txBox="1"/>
          <p:nvPr/>
        </p:nvSpPr>
        <p:spPr>
          <a:xfrm>
            <a:off x="2959100" y="26564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42D31-9730-6343-B63B-860E8D3250BF}"/>
              </a:ext>
            </a:extLst>
          </p:cNvPr>
          <p:cNvSpPr txBox="1"/>
          <p:nvPr/>
        </p:nvSpPr>
        <p:spPr>
          <a:xfrm>
            <a:off x="3289300" y="28247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82D2C-F566-EB40-AA62-86867EB8B155}"/>
              </a:ext>
            </a:extLst>
          </p:cNvPr>
          <p:cNvSpPr txBox="1"/>
          <p:nvPr/>
        </p:nvSpPr>
        <p:spPr>
          <a:xfrm>
            <a:off x="3606800" y="25834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25FB2D-8DC1-434C-8C9F-B99E5262EF50}"/>
              </a:ext>
            </a:extLst>
          </p:cNvPr>
          <p:cNvSpPr txBox="1"/>
          <p:nvPr/>
        </p:nvSpPr>
        <p:spPr>
          <a:xfrm>
            <a:off x="4216400" y="26249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EFF888-AB72-174C-AF44-FA5E992FC8CE}"/>
              </a:ext>
            </a:extLst>
          </p:cNvPr>
          <p:cNvSpPr txBox="1"/>
          <p:nvPr/>
        </p:nvSpPr>
        <p:spPr>
          <a:xfrm>
            <a:off x="7861300" y="27363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10E6AD-9027-F348-B108-7339C01C9156}"/>
              </a:ext>
            </a:extLst>
          </p:cNvPr>
          <p:cNvCxnSpPr>
            <a:cxnSpLocks/>
          </p:cNvCxnSpPr>
          <p:nvPr/>
        </p:nvCxnSpPr>
        <p:spPr>
          <a:xfrm>
            <a:off x="1735784" y="31384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8CAE60-40F3-694E-B2D0-9B2C93AD2E3B}"/>
              </a:ext>
            </a:extLst>
          </p:cNvPr>
          <p:cNvCxnSpPr>
            <a:cxnSpLocks/>
          </p:cNvCxnSpPr>
          <p:nvPr/>
        </p:nvCxnSpPr>
        <p:spPr>
          <a:xfrm>
            <a:off x="2954984" y="31892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9E0DBB-73BF-4748-B4EA-0A2921A77BB8}"/>
              </a:ext>
            </a:extLst>
          </p:cNvPr>
          <p:cNvSpPr txBox="1"/>
          <p:nvPr/>
        </p:nvSpPr>
        <p:spPr>
          <a:xfrm>
            <a:off x="9011927" y="258187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526A98-6AA5-5241-BCFD-DBCAED545B90}"/>
              </a:ext>
            </a:extLst>
          </p:cNvPr>
          <p:cNvSpPr txBox="1"/>
          <p:nvPr/>
        </p:nvSpPr>
        <p:spPr>
          <a:xfrm>
            <a:off x="8322791" y="25389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20D29-DD63-CC40-928E-46E93048E792}"/>
                  </a:ext>
                </a:extLst>
              </p:cNvPr>
              <p:cNvSpPr txBox="1"/>
              <p:nvPr/>
            </p:nvSpPr>
            <p:spPr>
              <a:xfrm>
                <a:off x="1599840" y="5770476"/>
                <a:ext cx="8249374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….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20D29-DD63-CC40-928E-46E93048E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840" y="5770476"/>
                <a:ext cx="8249374" cy="575286"/>
              </a:xfrm>
              <a:prstGeom prst="rect">
                <a:avLst/>
              </a:prstGeom>
              <a:blipFill>
                <a:blip r:embed="rId5"/>
                <a:stretch>
                  <a:fillRect l="-154" t="-4348" r="-154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38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Scalar Form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7299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C4F2-76DC-6345-B2BB-BE589D97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Backpropagation: Scalar Form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5A0C3BB-595E-7C42-AA4A-BDE0C4D66C2B}"/>
              </a:ext>
            </a:extLst>
          </p:cNvPr>
          <p:cNvSpPr/>
          <p:nvPr/>
        </p:nvSpPr>
        <p:spPr>
          <a:xfrm>
            <a:off x="1282700" y="28321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36F305-4D21-AF47-AE09-22BD295E6BE1}"/>
              </a:ext>
            </a:extLst>
          </p:cNvPr>
          <p:cNvSpPr/>
          <p:nvPr/>
        </p:nvSpPr>
        <p:spPr>
          <a:xfrm>
            <a:off x="2501900" y="2882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6978E4-0C12-8043-9795-06F035B1AB49}"/>
              </a:ext>
            </a:extLst>
          </p:cNvPr>
          <p:cNvSpPr/>
          <p:nvPr/>
        </p:nvSpPr>
        <p:spPr>
          <a:xfrm>
            <a:off x="37338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A39E10-4716-A545-9033-8F7F002D6488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1910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4953FEE-A467-0946-9E78-119EF808D4B9}"/>
              </a:ext>
            </a:extLst>
          </p:cNvPr>
          <p:cNvSpPr/>
          <p:nvPr/>
        </p:nvSpPr>
        <p:spPr>
          <a:xfrm>
            <a:off x="49403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ABCDA2-0681-3041-A23F-4E21ACAE03AF}"/>
              </a:ext>
            </a:extLst>
          </p:cNvPr>
          <p:cNvSpPr/>
          <p:nvPr/>
        </p:nvSpPr>
        <p:spPr>
          <a:xfrm>
            <a:off x="8648700" y="29210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9FE2B4-CDF9-914B-A34A-04923968807F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9105900" y="32067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1395A4-D8DC-614B-9F12-79710F1E3FE2}"/>
              </a:ext>
            </a:extLst>
          </p:cNvPr>
          <p:cNvCxnSpPr>
            <a:cxnSpLocks/>
          </p:cNvCxnSpPr>
          <p:nvPr/>
        </p:nvCxnSpPr>
        <p:spPr>
          <a:xfrm>
            <a:off x="79248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E0E49D-7C81-4446-89C0-481E36C1861B}"/>
              </a:ext>
            </a:extLst>
          </p:cNvPr>
          <p:cNvSpPr txBox="1"/>
          <p:nvPr/>
        </p:nvSpPr>
        <p:spPr>
          <a:xfrm>
            <a:off x="901700" y="29331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DF2DDB-B090-C040-845A-107D4C85EA00}"/>
              </a:ext>
            </a:extLst>
          </p:cNvPr>
          <p:cNvSpPr txBox="1"/>
          <p:nvPr/>
        </p:nvSpPr>
        <p:spPr>
          <a:xfrm>
            <a:off x="1816100" y="28000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2D5BAA-36B7-8949-A5B1-F263F7149321}"/>
              </a:ext>
            </a:extLst>
          </p:cNvPr>
          <p:cNvSpPr txBox="1"/>
          <p:nvPr/>
        </p:nvSpPr>
        <p:spPr>
          <a:xfrm>
            <a:off x="2387600" y="24124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3663BE-F200-C84F-8B18-EA1CCC19CE18}"/>
              </a:ext>
            </a:extLst>
          </p:cNvPr>
          <p:cNvSpPr txBox="1"/>
          <p:nvPr/>
        </p:nvSpPr>
        <p:spPr>
          <a:xfrm>
            <a:off x="2959100" y="26564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42D31-9730-6343-B63B-860E8D3250BF}"/>
              </a:ext>
            </a:extLst>
          </p:cNvPr>
          <p:cNvSpPr txBox="1"/>
          <p:nvPr/>
        </p:nvSpPr>
        <p:spPr>
          <a:xfrm>
            <a:off x="3289300" y="28247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82D2C-F566-EB40-AA62-86867EB8B155}"/>
              </a:ext>
            </a:extLst>
          </p:cNvPr>
          <p:cNvSpPr txBox="1"/>
          <p:nvPr/>
        </p:nvSpPr>
        <p:spPr>
          <a:xfrm>
            <a:off x="3606800" y="25834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25FB2D-8DC1-434C-8C9F-B99E5262EF50}"/>
              </a:ext>
            </a:extLst>
          </p:cNvPr>
          <p:cNvSpPr txBox="1"/>
          <p:nvPr/>
        </p:nvSpPr>
        <p:spPr>
          <a:xfrm>
            <a:off x="4216400" y="26249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EFF888-AB72-174C-AF44-FA5E992FC8CE}"/>
              </a:ext>
            </a:extLst>
          </p:cNvPr>
          <p:cNvSpPr txBox="1"/>
          <p:nvPr/>
        </p:nvSpPr>
        <p:spPr>
          <a:xfrm>
            <a:off x="7861300" y="27363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10E6AD-9027-F348-B108-7339C01C9156}"/>
              </a:ext>
            </a:extLst>
          </p:cNvPr>
          <p:cNvCxnSpPr>
            <a:cxnSpLocks/>
          </p:cNvCxnSpPr>
          <p:nvPr/>
        </p:nvCxnSpPr>
        <p:spPr>
          <a:xfrm>
            <a:off x="1735784" y="31384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8CAE60-40F3-694E-B2D0-9B2C93AD2E3B}"/>
              </a:ext>
            </a:extLst>
          </p:cNvPr>
          <p:cNvCxnSpPr>
            <a:cxnSpLocks/>
          </p:cNvCxnSpPr>
          <p:nvPr/>
        </p:nvCxnSpPr>
        <p:spPr>
          <a:xfrm>
            <a:off x="2954984" y="31892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9E0DBB-73BF-4748-B4EA-0A2921A77BB8}"/>
              </a:ext>
            </a:extLst>
          </p:cNvPr>
          <p:cNvSpPr txBox="1"/>
          <p:nvPr/>
        </p:nvSpPr>
        <p:spPr>
          <a:xfrm>
            <a:off x="9011927" y="258187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526A98-6AA5-5241-BCFD-DBCAED545B90}"/>
              </a:ext>
            </a:extLst>
          </p:cNvPr>
          <p:cNvSpPr txBox="1"/>
          <p:nvPr/>
        </p:nvSpPr>
        <p:spPr>
          <a:xfrm>
            <a:off x="8322791" y="25389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20D29-DD63-CC40-928E-46E93048E792}"/>
                  </a:ext>
                </a:extLst>
              </p:cNvPr>
              <p:cNvSpPr txBox="1"/>
              <p:nvPr/>
            </p:nvSpPr>
            <p:spPr>
              <a:xfrm>
                <a:off x="1599840" y="5770476"/>
                <a:ext cx="8249374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….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20D29-DD63-CC40-928E-46E93048E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840" y="5770476"/>
                <a:ext cx="8249374" cy="575286"/>
              </a:xfrm>
              <a:prstGeom prst="rect">
                <a:avLst/>
              </a:prstGeom>
              <a:blipFill>
                <a:blip r:embed="rId5"/>
                <a:stretch>
                  <a:fillRect l="-154" t="-4348" r="-154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D1AB3D-896F-CB43-8B1B-8FC827F1288E}"/>
                  </a:ext>
                </a:extLst>
              </p:cNvPr>
              <p:cNvSpPr txBox="1"/>
              <p:nvPr/>
            </p:nvSpPr>
            <p:spPr>
              <a:xfrm>
                <a:off x="5003620" y="4394306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D1AB3D-896F-CB43-8B1B-8FC827F12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620" y="4394306"/>
                <a:ext cx="298094" cy="276999"/>
              </a:xfrm>
              <a:prstGeom prst="rect">
                <a:avLst/>
              </a:prstGeom>
              <a:blipFill>
                <a:blip r:embed="rId6"/>
                <a:stretch>
                  <a:fillRect l="-20833" r="-8333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580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C4F2-76DC-6345-B2BB-BE589D97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Backpropagation: Scalar Form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5A0C3BB-595E-7C42-AA4A-BDE0C4D66C2B}"/>
              </a:ext>
            </a:extLst>
          </p:cNvPr>
          <p:cNvSpPr/>
          <p:nvPr/>
        </p:nvSpPr>
        <p:spPr>
          <a:xfrm>
            <a:off x="1282700" y="28321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36F305-4D21-AF47-AE09-22BD295E6BE1}"/>
              </a:ext>
            </a:extLst>
          </p:cNvPr>
          <p:cNvSpPr/>
          <p:nvPr/>
        </p:nvSpPr>
        <p:spPr>
          <a:xfrm>
            <a:off x="2501900" y="2882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6978E4-0C12-8043-9795-06F035B1AB49}"/>
              </a:ext>
            </a:extLst>
          </p:cNvPr>
          <p:cNvSpPr/>
          <p:nvPr/>
        </p:nvSpPr>
        <p:spPr>
          <a:xfrm>
            <a:off x="37338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A39E10-4716-A545-9033-8F7F002D6488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1910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4953FEE-A467-0946-9E78-119EF808D4B9}"/>
              </a:ext>
            </a:extLst>
          </p:cNvPr>
          <p:cNvSpPr/>
          <p:nvPr/>
        </p:nvSpPr>
        <p:spPr>
          <a:xfrm>
            <a:off x="49403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ABCDA2-0681-3041-A23F-4E21ACAE03AF}"/>
              </a:ext>
            </a:extLst>
          </p:cNvPr>
          <p:cNvSpPr/>
          <p:nvPr/>
        </p:nvSpPr>
        <p:spPr>
          <a:xfrm>
            <a:off x="8648700" y="29210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9FE2B4-CDF9-914B-A34A-04923968807F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9105900" y="32067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1395A4-D8DC-614B-9F12-79710F1E3FE2}"/>
              </a:ext>
            </a:extLst>
          </p:cNvPr>
          <p:cNvCxnSpPr>
            <a:cxnSpLocks/>
          </p:cNvCxnSpPr>
          <p:nvPr/>
        </p:nvCxnSpPr>
        <p:spPr>
          <a:xfrm>
            <a:off x="79248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E0E49D-7C81-4446-89C0-481E36C1861B}"/>
              </a:ext>
            </a:extLst>
          </p:cNvPr>
          <p:cNvSpPr txBox="1"/>
          <p:nvPr/>
        </p:nvSpPr>
        <p:spPr>
          <a:xfrm>
            <a:off x="901700" y="29331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DF2DDB-B090-C040-845A-107D4C85EA00}"/>
              </a:ext>
            </a:extLst>
          </p:cNvPr>
          <p:cNvSpPr txBox="1"/>
          <p:nvPr/>
        </p:nvSpPr>
        <p:spPr>
          <a:xfrm>
            <a:off x="1816100" y="28000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2D5BAA-36B7-8949-A5B1-F263F7149321}"/>
              </a:ext>
            </a:extLst>
          </p:cNvPr>
          <p:cNvSpPr txBox="1"/>
          <p:nvPr/>
        </p:nvSpPr>
        <p:spPr>
          <a:xfrm>
            <a:off x="2387600" y="24124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3663BE-F200-C84F-8B18-EA1CCC19CE18}"/>
              </a:ext>
            </a:extLst>
          </p:cNvPr>
          <p:cNvSpPr txBox="1"/>
          <p:nvPr/>
        </p:nvSpPr>
        <p:spPr>
          <a:xfrm>
            <a:off x="2959100" y="26564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42D31-9730-6343-B63B-860E8D3250BF}"/>
              </a:ext>
            </a:extLst>
          </p:cNvPr>
          <p:cNvSpPr txBox="1"/>
          <p:nvPr/>
        </p:nvSpPr>
        <p:spPr>
          <a:xfrm>
            <a:off x="3289300" y="28247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82D2C-F566-EB40-AA62-86867EB8B155}"/>
              </a:ext>
            </a:extLst>
          </p:cNvPr>
          <p:cNvSpPr txBox="1"/>
          <p:nvPr/>
        </p:nvSpPr>
        <p:spPr>
          <a:xfrm>
            <a:off x="3606800" y="25834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25FB2D-8DC1-434C-8C9F-B99E5262EF50}"/>
              </a:ext>
            </a:extLst>
          </p:cNvPr>
          <p:cNvSpPr txBox="1"/>
          <p:nvPr/>
        </p:nvSpPr>
        <p:spPr>
          <a:xfrm>
            <a:off x="4216400" y="26249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EFF888-AB72-174C-AF44-FA5E992FC8CE}"/>
              </a:ext>
            </a:extLst>
          </p:cNvPr>
          <p:cNvSpPr txBox="1"/>
          <p:nvPr/>
        </p:nvSpPr>
        <p:spPr>
          <a:xfrm>
            <a:off x="7861300" y="27363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10E6AD-9027-F348-B108-7339C01C9156}"/>
              </a:ext>
            </a:extLst>
          </p:cNvPr>
          <p:cNvCxnSpPr>
            <a:cxnSpLocks/>
          </p:cNvCxnSpPr>
          <p:nvPr/>
        </p:nvCxnSpPr>
        <p:spPr>
          <a:xfrm>
            <a:off x="1735784" y="31384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8CAE60-40F3-694E-B2D0-9B2C93AD2E3B}"/>
              </a:ext>
            </a:extLst>
          </p:cNvPr>
          <p:cNvCxnSpPr>
            <a:cxnSpLocks/>
          </p:cNvCxnSpPr>
          <p:nvPr/>
        </p:nvCxnSpPr>
        <p:spPr>
          <a:xfrm>
            <a:off x="2954984" y="31892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9E0DBB-73BF-4748-B4EA-0A2921A77BB8}"/>
              </a:ext>
            </a:extLst>
          </p:cNvPr>
          <p:cNvSpPr txBox="1"/>
          <p:nvPr/>
        </p:nvSpPr>
        <p:spPr>
          <a:xfrm>
            <a:off x="9011927" y="258187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526A98-6AA5-5241-BCFD-DBCAED545B90}"/>
              </a:ext>
            </a:extLst>
          </p:cNvPr>
          <p:cNvSpPr txBox="1"/>
          <p:nvPr/>
        </p:nvSpPr>
        <p:spPr>
          <a:xfrm>
            <a:off x="8322791" y="25389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20D29-DD63-CC40-928E-46E93048E792}"/>
                  </a:ext>
                </a:extLst>
              </p:cNvPr>
              <p:cNvSpPr txBox="1"/>
              <p:nvPr/>
            </p:nvSpPr>
            <p:spPr>
              <a:xfrm>
                <a:off x="1599840" y="5770476"/>
                <a:ext cx="8249374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….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20D29-DD63-CC40-928E-46E93048E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840" y="5770476"/>
                <a:ext cx="8249374" cy="575286"/>
              </a:xfrm>
              <a:prstGeom prst="rect">
                <a:avLst/>
              </a:prstGeom>
              <a:blipFill>
                <a:blip r:embed="rId5"/>
                <a:stretch>
                  <a:fillRect l="-154" t="-4348" r="-154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D1AB3D-896F-CB43-8B1B-8FC827F1288E}"/>
                  </a:ext>
                </a:extLst>
              </p:cNvPr>
              <p:cNvSpPr txBox="1"/>
              <p:nvPr/>
            </p:nvSpPr>
            <p:spPr>
              <a:xfrm>
                <a:off x="5003620" y="4394306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D1AB3D-896F-CB43-8B1B-8FC827F12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620" y="4394306"/>
                <a:ext cx="298094" cy="276999"/>
              </a:xfrm>
              <a:prstGeom prst="rect">
                <a:avLst/>
              </a:prstGeom>
              <a:blipFill>
                <a:blip r:embed="rId6"/>
                <a:stretch>
                  <a:fillRect l="-20833" r="-8333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CDB2DB-FB1A-E748-A9BF-0DF3213284C4}"/>
                  </a:ext>
                </a:extLst>
              </p:cNvPr>
              <p:cNvSpPr txBox="1"/>
              <p:nvPr/>
            </p:nvSpPr>
            <p:spPr>
              <a:xfrm>
                <a:off x="3699053" y="5480776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CDB2DB-FB1A-E748-A9BF-0DF321328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053" y="5480776"/>
                <a:ext cx="298094" cy="276999"/>
              </a:xfrm>
              <a:prstGeom prst="rect">
                <a:avLst/>
              </a:prstGeom>
              <a:blipFill>
                <a:blip r:embed="rId7"/>
                <a:stretch>
                  <a:fillRect l="-20833" r="-8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762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C4F2-76DC-6345-B2BB-BE589D97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Backpropagation: Scalar Form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5A0C3BB-595E-7C42-AA4A-BDE0C4D66C2B}"/>
              </a:ext>
            </a:extLst>
          </p:cNvPr>
          <p:cNvSpPr/>
          <p:nvPr/>
        </p:nvSpPr>
        <p:spPr>
          <a:xfrm>
            <a:off x="1282700" y="28321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36F305-4D21-AF47-AE09-22BD295E6BE1}"/>
              </a:ext>
            </a:extLst>
          </p:cNvPr>
          <p:cNvSpPr/>
          <p:nvPr/>
        </p:nvSpPr>
        <p:spPr>
          <a:xfrm>
            <a:off x="2501900" y="2882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6978E4-0C12-8043-9795-06F035B1AB49}"/>
              </a:ext>
            </a:extLst>
          </p:cNvPr>
          <p:cNvSpPr/>
          <p:nvPr/>
        </p:nvSpPr>
        <p:spPr>
          <a:xfrm>
            <a:off x="37338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A39E10-4716-A545-9033-8F7F002D6488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1910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4953FEE-A467-0946-9E78-119EF808D4B9}"/>
              </a:ext>
            </a:extLst>
          </p:cNvPr>
          <p:cNvSpPr/>
          <p:nvPr/>
        </p:nvSpPr>
        <p:spPr>
          <a:xfrm>
            <a:off x="49403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ABCDA2-0681-3041-A23F-4E21ACAE03AF}"/>
              </a:ext>
            </a:extLst>
          </p:cNvPr>
          <p:cNvSpPr/>
          <p:nvPr/>
        </p:nvSpPr>
        <p:spPr>
          <a:xfrm>
            <a:off x="8648700" y="29210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9FE2B4-CDF9-914B-A34A-04923968807F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9105900" y="32067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1395A4-D8DC-614B-9F12-79710F1E3FE2}"/>
              </a:ext>
            </a:extLst>
          </p:cNvPr>
          <p:cNvCxnSpPr>
            <a:cxnSpLocks/>
          </p:cNvCxnSpPr>
          <p:nvPr/>
        </p:nvCxnSpPr>
        <p:spPr>
          <a:xfrm>
            <a:off x="79248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E0E49D-7C81-4446-89C0-481E36C1861B}"/>
              </a:ext>
            </a:extLst>
          </p:cNvPr>
          <p:cNvSpPr txBox="1"/>
          <p:nvPr/>
        </p:nvSpPr>
        <p:spPr>
          <a:xfrm>
            <a:off x="901700" y="29331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DF2DDB-B090-C040-845A-107D4C85EA00}"/>
              </a:ext>
            </a:extLst>
          </p:cNvPr>
          <p:cNvSpPr txBox="1"/>
          <p:nvPr/>
        </p:nvSpPr>
        <p:spPr>
          <a:xfrm>
            <a:off x="1816100" y="28000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2D5BAA-36B7-8949-A5B1-F263F7149321}"/>
              </a:ext>
            </a:extLst>
          </p:cNvPr>
          <p:cNvSpPr txBox="1"/>
          <p:nvPr/>
        </p:nvSpPr>
        <p:spPr>
          <a:xfrm>
            <a:off x="2387600" y="24124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3663BE-F200-C84F-8B18-EA1CCC19CE18}"/>
              </a:ext>
            </a:extLst>
          </p:cNvPr>
          <p:cNvSpPr txBox="1"/>
          <p:nvPr/>
        </p:nvSpPr>
        <p:spPr>
          <a:xfrm>
            <a:off x="2959100" y="26564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42D31-9730-6343-B63B-860E8D3250BF}"/>
              </a:ext>
            </a:extLst>
          </p:cNvPr>
          <p:cNvSpPr txBox="1"/>
          <p:nvPr/>
        </p:nvSpPr>
        <p:spPr>
          <a:xfrm>
            <a:off x="3289300" y="28247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82D2C-F566-EB40-AA62-86867EB8B155}"/>
              </a:ext>
            </a:extLst>
          </p:cNvPr>
          <p:cNvSpPr txBox="1"/>
          <p:nvPr/>
        </p:nvSpPr>
        <p:spPr>
          <a:xfrm>
            <a:off x="3606800" y="25834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25FB2D-8DC1-434C-8C9F-B99E5262EF50}"/>
              </a:ext>
            </a:extLst>
          </p:cNvPr>
          <p:cNvSpPr txBox="1"/>
          <p:nvPr/>
        </p:nvSpPr>
        <p:spPr>
          <a:xfrm>
            <a:off x="4216400" y="26249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EFF888-AB72-174C-AF44-FA5E992FC8CE}"/>
              </a:ext>
            </a:extLst>
          </p:cNvPr>
          <p:cNvSpPr txBox="1"/>
          <p:nvPr/>
        </p:nvSpPr>
        <p:spPr>
          <a:xfrm>
            <a:off x="7861300" y="27363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10E6AD-9027-F348-B108-7339C01C9156}"/>
              </a:ext>
            </a:extLst>
          </p:cNvPr>
          <p:cNvCxnSpPr>
            <a:cxnSpLocks/>
          </p:cNvCxnSpPr>
          <p:nvPr/>
        </p:nvCxnSpPr>
        <p:spPr>
          <a:xfrm>
            <a:off x="1735784" y="31384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8CAE60-40F3-694E-B2D0-9B2C93AD2E3B}"/>
              </a:ext>
            </a:extLst>
          </p:cNvPr>
          <p:cNvCxnSpPr>
            <a:cxnSpLocks/>
          </p:cNvCxnSpPr>
          <p:nvPr/>
        </p:nvCxnSpPr>
        <p:spPr>
          <a:xfrm>
            <a:off x="2954984" y="31892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9E0DBB-73BF-4748-B4EA-0A2921A77BB8}"/>
              </a:ext>
            </a:extLst>
          </p:cNvPr>
          <p:cNvSpPr txBox="1"/>
          <p:nvPr/>
        </p:nvSpPr>
        <p:spPr>
          <a:xfrm>
            <a:off x="9011927" y="258187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526A98-6AA5-5241-BCFD-DBCAED545B90}"/>
              </a:ext>
            </a:extLst>
          </p:cNvPr>
          <p:cNvSpPr txBox="1"/>
          <p:nvPr/>
        </p:nvSpPr>
        <p:spPr>
          <a:xfrm>
            <a:off x="8322791" y="25389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20D29-DD63-CC40-928E-46E93048E792}"/>
                  </a:ext>
                </a:extLst>
              </p:cNvPr>
              <p:cNvSpPr txBox="1"/>
              <p:nvPr/>
            </p:nvSpPr>
            <p:spPr>
              <a:xfrm>
                <a:off x="1599840" y="5770476"/>
                <a:ext cx="8249374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….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20D29-DD63-CC40-928E-46E93048E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840" y="5770476"/>
                <a:ext cx="8249374" cy="575286"/>
              </a:xfrm>
              <a:prstGeom prst="rect">
                <a:avLst/>
              </a:prstGeom>
              <a:blipFill>
                <a:blip r:embed="rId5"/>
                <a:stretch>
                  <a:fillRect l="-154" t="-4348" r="-154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D1AB3D-896F-CB43-8B1B-8FC827F1288E}"/>
                  </a:ext>
                </a:extLst>
              </p:cNvPr>
              <p:cNvSpPr txBox="1"/>
              <p:nvPr/>
            </p:nvSpPr>
            <p:spPr>
              <a:xfrm>
                <a:off x="5003620" y="4394306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D1AB3D-896F-CB43-8B1B-8FC827F12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620" y="4394306"/>
                <a:ext cx="298094" cy="276999"/>
              </a:xfrm>
              <a:prstGeom prst="rect">
                <a:avLst/>
              </a:prstGeom>
              <a:blipFill>
                <a:blip r:embed="rId6"/>
                <a:stretch>
                  <a:fillRect l="-20833" r="-8333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CDB2DB-FB1A-E748-A9BF-0DF3213284C4}"/>
                  </a:ext>
                </a:extLst>
              </p:cNvPr>
              <p:cNvSpPr txBox="1"/>
              <p:nvPr/>
            </p:nvSpPr>
            <p:spPr>
              <a:xfrm>
                <a:off x="3699053" y="5480776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CDB2DB-FB1A-E748-A9BF-0DF321328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053" y="5480776"/>
                <a:ext cx="298094" cy="276999"/>
              </a:xfrm>
              <a:prstGeom prst="rect">
                <a:avLst/>
              </a:prstGeom>
              <a:blipFill>
                <a:blip r:embed="rId7"/>
                <a:stretch>
                  <a:fillRect l="-20833" r="-8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6383FB5-66AA-274B-BDAA-D883F6808517}"/>
                  </a:ext>
                </a:extLst>
              </p:cNvPr>
              <p:cNvSpPr txBox="1"/>
              <p:nvPr/>
            </p:nvSpPr>
            <p:spPr>
              <a:xfrm>
                <a:off x="5865610" y="5460178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6383FB5-66AA-274B-BDAA-D883F6808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610" y="5460178"/>
                <a:ext cx="298094" cy="276999"/>
              </a:xfrm>
              <a:prstGeom prst="rect">
                <a:avLst/>
              </a:prstGeom>
              <a:blipFill>
                <a:blip r:embed="rId8"/>
                <a:stretch>
                  <a:fillRect l="-16000" r="-8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815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C4F2-76DC-6345-B2BB-BE589D97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Backpropagation: Scalar Form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68FBD4-4B3B-7343-85CF-E92BB940E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blipFill>
                <a:blip r:embed="rId2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5A0C3BB-595E-7C42-AA4A-BDE0C4D66C2B}"/>
              </a:ext>
            </a:extLst>
          </p:cNvPr>
          <p:cNvSpPr/>
          <p:nvPr/>
        </p:nvSpPr>
        <p:spPr>
          <a:xfrm>
            <a:off x="1282700" y="28321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36F305-4D21-AF47-AE09-22BD295E6BE1}"/>
              </a:ext>
            </a:extLst>
          </p:cNvPr>
          <p:cNvSpPr/>
          <p:nvPr/>
        </p:nvSpPr>
        <p:spPr>
          <a:xfrm>
            <a:off x="2501900" y="2882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6978E4-0C12-8043-9795-06F035B1AB49}"/>
              </a:ext>
            </a:extLst>
          </p:cNvPr>
          <p:cNvSpPr/>
          <p:nvPr/>
        </p:nvSpPr>
        <p:spPr>
          <a:xfrm>
            <a:off x="37338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A39E10-4716-A545-9033-8F7F002D6488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1910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4953FEE-A467-0946-9E78-119EF808D4B9}"/>
              </a:ext>
            </a:extLst>
          </p:cNvPr>
          <p:cNvSpPr/>
          <p:nvPr/>
        </p:nvSpPr>
        <p:spPr>
          <a:xfrm>
            <a:off x="4940300" y="29083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ABCDA2-0681-3041-A23F-4E21ACAE03AF}"/>
              </a:ext>
            </a:extLst>
          </p:cNvPr>
          <p:cNvSpPr/>
          <p:nvPr/>
        </p:nvSpPr>
        <p:spPr>
          <a:xfrm>
            <a:off x="8648700" y="29210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9FE2B4-CDF9-914B-A34A-04923968807F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9105900" y="32067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1395A4-D8DC-614B-9F12-79710F1E3FE2}"/>
              </a:ext>
            </a:extLst>
          </p:cNvPr>
          <p:cNvCxnSpPr>
            <a:cxnSpLocks/>
          </p:cNvCxnSpPr>
          <p:nvPr/>
        </p:nvCxnSpPr>
        <p:spPr>
          <a:xfrm>
            <a:off x="7924800" y="31940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E0E49D-7C81-4446-89C0-481E36C1861B}"/>
              </a:ext>
            </a:extLst>
          </p:cNvPr>
          <p:cNvSpPr txBox="1"/>
          <p:nvPr/>
        </p:nvSpPr>
        <p:spPr>
          <a:xfrm>
            <a:off x="901700" y="29331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DF2DDB-B090-C040-845A-107D4C85EA00}"/>
              </a:ext>
            </a:extLst>
          </p:cNvPr>
          <p:cNvSpPr txBox="1"/>
          <p:nvPr/>
        </p:nvSpPr>
        <p:spPr>
          <a:xfrm>
            <a:off x="1816100" y="28000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2D5BAA-36B7-8949-A5B1-F263F7149321}"/>
              </a:ext>
            </a:extLst>
          </p:cNvPr>
          <p:cNvSpPr txBox="1"/>
          <p:nvPr/>
        </p:nvSpPr>
        <p:spPr>
          <a:xfrm>
            <a:off x="2387600" y="24124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3663BE-F200-C84F-8B18-EA1CCC19CE18}"/>
              </a:ext>
            </a:extLst>
          </p:cNvPr>
          <p:cNvSpPr txBox="1"/>
          <p:nvPr/>
        </p:nvSpPr>
        <p:spPr>
          <a:xfrm>
            <a:off x="2959100" y="26564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42D31-9730-6343-B63B-860E8D3250BF}"/>
              </a:ext>
            </a:extLst>
          </p:cNvPr>
          <p:cNvSpPr txBox="1"/>
          <p:nvPr/>
        </p:nvSpPr>
        <p:spPr>
          <a:xfrm>
            <a:off x="3289300" y="28247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82D2C-F566-EB40-AA62-86867EB8B155}"/>
              </a:ext>
            </a:extLst>
          </p:cNvPr>
          <p:cNvSpPr txBox="1"/>
          <p:nvPr/>
        </p:nvSpPr>
        <p:spPr>
          <a:xfrm>
            <a:off x="3606800" y="25834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25FB2D-8DC1-434C-8C9F-B99E5262EF50}"/>
              </a:ext>
            </a:extLst>
          </p:cNvPr>
          <p:cNvSpPr txBox="1"/>
          <p:nvPr/>
        </p:nvSpPr>
        <p:spPr>
          <a:xfrm>
            <a:off x="4216400" y="26249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EFF888-AB72-174C-AF44-FA5E992FC8CE}"/>
              </a:ext>
            </a:extLst>
          </p:cNvPr>
          <p:cNvSpPr txBox="1"/>
          <p:nvPr/>
        </p:nvSpPr>
        <p:spPr>
          <a:xfrm>
            <a:off x="7861300" y="27363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10E6AD-9027-F348-B108-7339C01C9156}"/>
              </a:ext>
            </a:extLst>
          </p:cNvPr>
          <p:cNvCxnSpPr>
            <a:cxnSpLocks/>
          </p:cNvCxnSpPr>
          <p:nvPr/>
        </p:nvCxnSpPr>
        <p:spPr>
          <a:xfrm>
            <a:off x="1735784" y="31384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8CAE60-40F3-694E-B2D0-9B2C93AD2E3B}"/>
              </a:ext>
            </a:extLst>
          </p:cNvPr>
          <p:cNvCxnSpPr>
            <a:cxnSpLocks/>
          </p:cNvCxnSpPr>
          <p:nvPr/>
        </p:nvCxnSpPr>
        <p:spPr>
          <a:xfrm>
            <a:off x="2954984" y="3189246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9E0DBB-73BF-4748-B4EA-0A2921A77BB8}"/>
              </a:ext>
            </a:extLst>
          </p:cNvPr>
          <p:cNvSpPr txBox="1"/>
          <p:nvPr/>
        </p:nvSpPr>
        <p:spPr>
          <a:xfrm>
            <a:off x="9011927" y="258187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526A98-6AA5-5241-BCFD-DBCAED545B90}"/>
              </a:ext>
            </a:extLst>
          </p:cNvPr>
          <p:cNvSpPr txBox="1"/>
          <p:nvPr/>
        </p:nvSpPr>
        <p:spPr>
          <a:xfrm>
            <a:off x="8322791" y="25389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336456-D4A3-AC43-91C0-B60ED5416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704841-B518-974D-81D1-5487C0DD1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20D29-DD63-CC40-928E-46E93048E792}"/>
                  </a:ext>
                </a:extLst>
              </p:cNvPr>
              <p:cNvSpPr txBox="1"/>
              <p:nvPr/>
            </p:nvSpPr>
            <p:spPr>
              <a:xfrm>
                <a:off x="1599840" y="5770476"/>
                <a:ext cx="8249374" cy="575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….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20D29-DD63-CC40-928E-46E93048E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840" y="5770476"/>
                <a:ext cx="8249374" cy="575286"/>
              </a:xfrm>
              <a:prstGeom prst="rect">
                <a:avLst/>
              </a:prstGeom>
              <a:blipFill>
                <a:blip r:embed="rId5"/>
                <a:stretch>
                  <a:fillRect l="-154" t="-4348" r="-154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D1AB3D-896F-CB43-8B1B-8FC827F1288E}"/>
                  </a:ext>
                </a:extLst>
              </p:cNvPr>
              <p:cNvSpPr txBox="1"/>
              <p:nvPr/>
            </p:nvSpPr>
            <p:spPr>
              <a:xfrm>
                <a:off x="5003620" y="4394306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D1AB3D-896F-CB43-8B1B-8FC827F12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620" y="4394306"/>
                <a:ext cx="298094" cy="276999"/>
              </a:xfrm>
              <a:prstGeom prst="rect">
                <a:avLst/>
              </a:prstGeom>
              <a:blipFill>
                <a:blip r:embed="rId6"/>
                <a:stretch>
                  <a:fillRect l="-20833" r="-8333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CDB2DB-FB1A-E748-A9BF-0DF3213284C4}"/>
                  </a:ext>
                </a:extLst>
              </p:cNvPr>
              <p:cNvSpPr txBox="1"/>
              <p:nvPr/>
            </p:nvSpPr>
            <p:spPr>
              <a:xfrm>
                <a:off x="3699053" y="5480776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CDB2DB-FB1A-E748-A9BF-0DF321328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053" y="5480776"/>
                <a:ext cx="298094" cy="276999"/>
              </a:xfrm>
              <a:prstGeom prst="rect">
                <a:avLst/>
              </a:prstGeom>
              <a:blipFill>
                <a:blip r:embed="rId7"/>
                <a:stretch>
                  <a:fillRect l="-20833" r="-8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6383FB5-66AA-274B-BDAA-D883F6808517}"/>
                  </a:ext>
                </a:extLst>
              </p:cNvPr>
              <p:cNvSpPr txBox="1"/>
              <p:nvPr/>
            </p:nvSpPr>
            <p:spPr>
              <a:xfrm>
                <a:off x="5865610" y="5460178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6383FB5-66AA-274B-BDAA-D883F6808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610" y="5460178"/>
                <a:ext cx="298094" cy="276999"/>
              </a:xfrm>
              <a:prstGeom prst="rect">
                <a:avLst/>
              </a:prstGeom>
              <a:blipFill>
                <a:blip r:embed="rId8"/>
                <a:stretch>
                  <a:fillRect l="-16000" r="-8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5DA0609-716C-8F42-8961-98291D5D02A4}"/>
                  </a:ext>
                </a:extLst>
              </p:cNvPr>
              <p:cNvSpPr txBox="1"/>
              <p:nvPr/>
            </p:nvSpPr>
            <p:spPr>
              <a:xfrm>
                <a:off x="9366678" y="5517023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5DA0609-716C-8F42-8961-98291D5D0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678" y="5517023"/>
                <a:ext cx="298094" cy="276999"/>
              </a:xfrm>
              <a:prstGeom prst="rect">
                <a:avLst/>
              </a:prstGeom>
              <a:blipFill>
                <a:blip r:embed="rId9"/>
                <a:stretch>
                  <a:fillRect l="-20833" r="-8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420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8B09-430D-BE49-B49A-0D03DFF2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Vector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DBB85-6701-2D45-91E2-0EB4D85F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3805"/>
            <a:ext cx="8737600" cy="3327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7198-A85C-8449-9907-55C682C1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Ref: http://neuralnetworksanddeeplearning.com/chap2.html</a:t>
            </a:r>
          </a:p>
        </p:txBody>
      </p:sp>
    </p:spTree>
    <p:extLst>
      <p:ext uri="{BB962C8B-B14F-4D97-AF65-F5344CB8AC3E}">
        <p14:creationId xmlns:p14="http://schemas.microsoft.com/office/powerpoint/2010/main" val="2928004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8B09-430D-BE49-B49A-0D03DFF2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Vector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DBB85-6701-2D45-91E2-0EB4D85F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3805"/>
            <a:ext cx="8737600" cy="3327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7198-A85C-8449-9907-55C682C1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Ref: http://neuralnetworksanddeeplearning.com/chap2.html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988187-54E2-3246-8493-24E995F76A3B}"/>
                  </a:ext>
                </a:extLst>
              </p:cNvPr>
              <p:cNvSpPr txBox="1"/>
              <p:nvPr/>
            </p:nvSpPr>
            <p:spPr>
              <a:xfrm>
                <a:off x="9461320" y="1921396"/>
                <a:ext cx="1690591" cy="6311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988187-54E2-3246-8493-24E995F76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320" y="1921396"/>
                <a:ext cx="1690591" cy="631135"/>
              </a:xfrm>
              <a:prstGeom prst="rect">
                <a:avLst/>
              </a:prstGeom>
              <a:blipFill>
                <a:blip r:embed="rId3"/>
                <a:stretch>
                  <a:fillRect l="-2239" t="-1961" r="-5224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211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8B09-430D-BE49-B49A-0D03DFF2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Vector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DBB85-6701-2D45-91E2-0EB4D85F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3805"/>
            <a:ext cx="8737600" cy="3327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7198-A85C-8449-9907-55C682C1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Ref: http://neuralnetworksanddeeplearning.com/chap2.html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988187-54E2-3246-8493-24E995F76A3B}"/>
                  </a:ext>
                </a:extLst>
              </p:cNvPr>
              <p:cNvSpPr txBox="1"/>
              <p:nvPr/>
            </p:nvSpPr>
            <p:spPr>
              <a:xfrm>
                <a:off x="9461320" y="1921396"/>
                <a:ext cx="1690591" cy="6311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988187-54E2-3246-8493-24E995F76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320" y="1921396"/>
                <a:ext cx="1690591" cy="631135"/>
              </a:xfrm>
              <a:prstGeom prst="rect">
                <a:avLst/>
              </a:prstGeom>
              <a:blipFill>
                <a:blip r:embed="rId3"/>
                <a:stretch>
                  <a:fillRect l="-2239" t="-1961" r="-5224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45F42A-7EB1-984B-A68F-2F1F4B32E683}"/>
                  </a:ext>
                </a:extLst>
              </p:cNvPr>
              <p:cNvSpPr txBox="1"/>
              <p:nvPr/>
            </p:nvSpPr>
            <p:spPr>
              <a:xfrm>
                <a:off x="9461320" y="2963119"/>
                <a:ext cx="2414305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45F42A-7EB1-984B-A68F-2F1F4B32E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320" y="2963119"/>
                <a:ext cx="2414305" cy="6347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BCF35E10-4DC7-7D45-89D9-8C9867D5F56D}"/>
              </a:ext>
            </a:extLst>
          </p:cNvPr>
          <p:cNvSpPr/>
          <p:nvPr/>
        </p:nvSpPr>
        <p:spPr>
          <a:xfrm>
            <a:off x="4734046" y="2685327"/>
            <a:ext cx="4178460" cy="1203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BBE0CD-ED78-7840-9204-E1384D49E665}"/>
              </a:ext>
            </a:extLst>
          </p:cNvPr>
          <p:cNvCxnSpPr/>
          <p:nvPr/>
        </p:nvCxnSpPr>
        <p:spPr>
          <a:xfrm>
            <a:off x="4560425" y="2882096"/>
            <a:ext cx="1655180" cy="312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1A3A91-BB3B-3646-B4B1-11982994517D}"/>
              </a:ext>
            </a:extLst>
          </p:cNvPr>
          <p:cNvCxnSpPr/>
          <p:nvPr/>
        </p:nvCxnSpPr>
        <p:spPr>
          <a:xfrm flipV="1">
            <a:off x="4560425" y="3429000"/>
            <a:ext cx="1701479" cy="309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83D47D2-115A-C64C-B636-DE645A5DD565}"/>
              </a:ext>
            </a:extLst>
          </p:cNvPr>
          <p:cNvSpPr/>
          <p:nvPr/>
        </p:nvSpPr>
        <p:spPr>
          <a:xfrm>
            <a:off x="6240522" y="3044141"/>
            <a:ext cx="613459" cy="468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03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8B09-430D-BE49-B49A-0D03DFF2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Vector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DBB85-6701-2D45-91E2-0EB4D85F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3805"/>
            <a:ext cx="8737600" cy="3327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7198-A85C-8449-9907-55C682C1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Ref: http://neuralnetworksanddeeplearning.com/chap2.html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988187-54E2-3246-8493-24E995F76A3B}"/>
                  </a:ext>
                </a:extLst>
              </p:cNvPr>
              <p:cNvSpPr txBox="1"/>
              <p:nvPr/>
            </p:nvSpPr>
            <p:spPr>
              <a:xfrm>
                <a:off x="9461320" y="1921396"/>
                <a:ext cx="1690591" cy="6311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988187-54E2-3246-8493-24E995F76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320" y="1921396"/>
                <a:ext cx="1690591" cy="631135"/>
              </a:xfrm>
              <a:prstGeom prst="rect">
                <a:avLst/>
              </a:prstGeom>
              <a:blipFill>
                <a:blip r:embed="rId3"/>
                <a:stretch>
                  <a:fillRect l="-2239" t="-1961" r="-5224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/>
              <p:nvPr/>
            </p:nvSpPr>
            <p:spPr>
              <a:xfrm>
                <a:off x="9303135" y="2783239"/>
                <a:ext cx="2719334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135" y="2783239"/>
                <a:ext cx="2719334" cy="672172"/>
              </a:xfrm>
              <a:prstGeom prst="rect">
                <a:avLst/>
              </a:prstGeom>
              <a:blipFill>
                <a:blip r:embed="rId4"/>
                <a:stretch>
                  <a:fillRect l="-11628" t="-144444" r="-2791" b="-19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7258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8B09-430D-BE49-B49A-0D03DFF2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Vector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DBB85-6701-2D45-91E2-0EB4D85F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3805"/>
            <a:ext cx="8737600" cy="3327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7198-A85C-8449-9907-55C682C1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Ref: http://neuralnetworksanddeeplearning.com/chap2.html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988187-54E2-3246-8493-24E995F76A3B}"/>
                  </a:ext>
                </a:extLst>
              </p:cNvPr>
              <p:cNvSpPr txBox="1"/>
              <p:nvPr/>
            </p:nvSpPr>
            <p:spPr>
              <a:xfrm>
                <a:off x="9461320" y="1921396"/>
                <a:ext cx="1690591" cy="6311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988187-54E2-3246-8493-24E995F76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320" y="1921396"/>
                <a:ext cx="1690591" cy="631135"/>
              </a:xfrm>
              <a:prstGeom prst="rect">
                <a:avLst/>
              </a:prstGeom>
              <a:blipFill>
                <a:blip r:embed="rId3"/>
                <a:stretch>
                  <a:fillRect l="-2239" t="-1961" r="-5224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/>
              <p:nvPr/>
            </p:nvSpPr>
            <p:spPr>
              <a:xfrm>
                <a:off x="9303135" y="2783239"/>
                <a:ext cx="2719334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135" y="2783239"/>
                <a:ext cx="2719334" cy="672172"/>
              </a:xfrm>
              <a:prstGeom prst="rect">
                <a:avLst/>
              </a:prstGeom>
              <a:blipFill>
                <a:blip r:embed="rId4"/>
                <a:stretch>
                  <a:fillRect l="-11628" t="-144444" r="-2791" b="-19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5C9327-2ECA-624D-A179-00866AF2254B}"/>
                  </a:ext>
                </a:extLst>
              </p:cNvPr>
              <p:cNvSpPr txBox="1"/>
              <p:nvPr/>
            </p:nvSpPr>
            <p:spPr>
              <a:xfrm>
                <a:off x="9303135" y="3645082"/>
                <a:ext cx="1595950" cy="6389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5C9327-2ECA-624D-A179-00866AF22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135" y="3645082"/>
                <a:ext cx="1595950" cy="638957"/>
              </a:xfrm>
              <a:prstGeom prst="rect">
                <a:avLst/>
              </a:prstGeom>
              <a:blipFill>
                <a:blip r:embed="rId5"/>
                <a:stretch>
                  <a:fillRect l="-3150" t="-1961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573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8B09-430D-BE49-B49A-0D03DFF2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Vector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DBB85-6701-2D45-91E2-0EB4D85F8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3805"/>
            <a:ext cx="8737600" cy="33274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27198-A85C-8449-9907-55C682C1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Ref: http://neuralnetworksanddeeplearning.com/chap2.html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988187-54E2-3246-8493-24E995F76A3B}"/>
                  </a:ext>
                </a:extLst>
              </p:cNvPr>
              <p:cNvSpPr txBox="1"/>
              <p:nvPr/>
            </p:nvSpPr>
            <p:spPr>
              <a:xfrm>
                <a:off x="9510089" y="1921396"/>
                <a:ext cx="1690591" cy="6311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988187-54E2-3246-8493-24E995F76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089" y="1921396"/>
                <a:ext cx="1690591" cy="631135"/>
              </a:xfrm>
              <a:prstGeom prst="rect">
                <a:avLst/>
              </a:prstGeom>
              <a:blipFill>
                <a:blip r:embed="rId3"/>
                <a:stretch>
                  <a:fillRect l="-2985" t="-1961" r="-5224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/>
              <p:nvPr/>
            </p:nvSpPr>
            <p:spPr>
              <a:xfrm>
                <a:off x="9439467" y="2783239"/>
                <a:ext cx="2719334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  <m: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30CD1-BEEC-D946-A41D-146E7E7DE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467" y="2783239"/>
                <a:ext cx="2719334" cy="672172"/>
              </a:xfrm>
              <a:prstGeom prst="rect">
                <a:avLst/>
              </a:prstGeom>
              <a:blipFill>
                <a:blip r:embed="rId4"/>
                <a:stretch>
                  <a:fillRect l="-11628" t="-144444" r="-2326" b="-19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5C9327-2ECA-624D-A179-00866AF2254B}"/>
                  </a:ext>
                </a:extLst>
              </p:cNvPr>
              <p:cNvSpPr txBox="1"/>
              <p:nvPr/>
            </p:nvSpPr>
            <p:spPr>
              <a:xfrm>
                <a:off x="9461320" y="3645082"/>
                <a:ext cx="1595950" cy="6389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5C9327-2ECA-624D-A179-00866AF22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320" y="3645082"/>
                <a:ext cx="1595950" cy="638957"/>
              </a:xfrm>
              <a:prstGeom prst="rect">
                <a:avLst/>
              </a:prstGeom>
              <a:blipFill>
                <a:blip r:embed="rId5"/>
                <a:stretch>
                  <a:fillRect l="-2362" t="-1961" r="-78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FA1D8F-55B2-DD4F-AA09-9EB52CC8DDB4}"/>
                  </a:ext>
                </a:extLst>
              </p:cNvPr>
              <p:cNvSpPr txBox="1"/>
              <p:nvPr/>
            </p:nvSpPr>
            <p:spPr>
              <a:xfrm>
                <a:off x="9549176" y="4636562"/>
                <a:ext cx="1249958" cy="6389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FA1D8F-55B2-DD4F-AA09-9EB52CC8D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9176" y="4636562"/>
                <a:ext cx="1249958" cy="638957"/>
              </a:xfrm>
              <a:prstGeom prst="rect">
                <a:avLst/>
              </a:prstGeom>
              <a:blipFill>
                <a:blip r:embed="rId6"/>
                <a:stretch>
                  <a:fillRect l="-4000" t="-3922" r="-1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67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Scalar Form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74D918-8249-D249-A090-5EC840D4A0DF}"/>
              </a:ext>
            </a:extLst>
          </p:cNvPr>
          <p:cNvSpPr txBox="1"/>
          <p:nvPr/>
        </p:nvSpPr>
        <p:spPr>
          <a:xfrm>
            <a:off x="4279900" y="3619500"/>
            <a:ext cx="367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parameters will have to be changed while doing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52485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Scalar Form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74D918-8249-D249-A090-5EC840D4A0DF}"/>
              </a:ext>
            </a:extLst>
          </p:cNvPr>
          <p:cNvSpPr txBox="1"/>
          <p:nvPr/>
        </p:nvSpPr>
        <p:spPr>
          <a:xfrm>
            <a:off x="4279900" y="3619500"/>
            <a:ext cx="367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parameters will have to be changed while doing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975FFE5-C2E6-5548-A9A0-D36E81ADD750}"/>
              </a:ext>
            </a:extLst>
          </p:cNvPr>
          <p:cNvSpPr/>
          <p:nvPr/>
        </p:nvSpPr>
        <p:spPr>
          <a:xfrm>
            <a:off x="1663700" y="2679700"/>
            <a:ext cx="558800" cy="361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7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Scalar Form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74D918-8249-D249-A090-5EC840D4A0DF}"/>
              </a:ext>
            </a:extLst>
          </p:cNvPr>
          <p:cNvSpPr txBox="1"/>
          <p:nvPr/>
        </p:nvSpPr>
        <p:spPr>
          <a:xfrm>
            <a:off x="4279900" y="3619500"/>
            <a:ext cx="367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parameters will have to be changed while doing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975FFE5-C2E6-5548-A9A0-D36E81ADD750}"/>
              </a:ext>
            </a:extLst>
          </p:cNvPr>
          <p:cNvSpPr/>
          <p:nvPr/>
        </p:nvSpPr>
        <p:spPr>
          <a:xfrm>
            <a:off x="1663700" y="2679700"/>
            <a:ext cx="558800" cy="361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70E6B43-7145-2E43-A7C0-F9C1F3555D0B}"/>
                  </a:ext>
                </a:extLst>
              </p:cNvPr>
              <p:cNvSpPr txBox="1"/>
              <p:nvPr/>
            </p:nvSpPr>
            <p:spPr>
              <a:xfrm>
                <a:off x="495300" y="4508500"/>
                <a:ext cx="26289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70E6B43-7145-2E43-A7C0-F9C1F3555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4508500"/>
                <a:ext cx="2628900" cy="404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AA36217-A43E-2244-9BEB-A0D667960378}"/>
              </a:ext>
            </a:extLst>
          </p:cNvPr>
          <p:cNvSpPr/>
          <p:nvPr/>
        </p:nvSpPr>
        <p:spPr>
          <a:xfrm>
            <a:off x="3136900" y="2762250"/>
            <a:ext cx="444500" cy="2413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1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Scalar Form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74D918-8249-D249-A090-5EC840D4A0DF}"/>
              </a:ext>
            </a:extLst>
          </p:cNvPr>
          <p:cNvSpPr txBox="1"/>
          <p:nvPr/>
        </p:nvSpPr>
        <p:spPr>
          <a:xfrm>
            <a:off x="4279900" y="3619500"/>
            <a:ext cx="367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parameters will have to be changed while doing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975FFE5-C2E6-5548-A9A0-D36E81ADD750}"/>
              </a:ext>
            </a:extLst>
          </p:cNvPr>
          <p:cNvSpPr/>
          <p:nvPr/>
        </p:nvSpPr>
        <p:spPr>
          <a:xfrm>
            <a:off x="1663700" y="2679700"/>
            <a:ext cx="558800" cy="361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70E6B43-7145-2E43-A7C0-F9C1F3555D0B}"/>
                  </a:ext>
                </a:extLst>
              </p:cNvPr>
              <p:cNvSpPr txBox="1"/>
              <p:nvPr/>
            </p:nvSpPr>
            <p:spPr>
              <a:xfrm>
                <a:off x="495300" y="4508500"/>
                <a:ext cx="26289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70E6B43-7145-2E43-A7C0-F9C1F3555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4508500"/>
                <a:ext cx="2628900" cy="404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AA36217-A43E-2244-9BEB-A0D667960378}"/>
              </a:ext>
            </a:extLst>
          </p:cNvPr>
          <p:cNvSpPr/>
          <p:nvPr/>
        </p:nvSpPr>
        <p:spPr>
          <a:xfrm>
            <a:off x="3136900" y="2762250"/>
            <a:ext cx="444500" cy="2413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E82F000-35BD-3F4F-A27B-995E6717B40F}"/>
                  </a:ext>
                </a:extLst>
              </p:cNvPr>
              <p:cNvSpPr txBox="1"/>
              <p:nvPr/>
            </p:nvSpPr>
            <p:spPr>
              <a:xfrm>
                <a:off x="495300" y="5496440"/>
                <a:ext cx="26289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E82F000-35BD-3F4F-A27B-995E6717B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5496440"/>
                <a:ext cx="2628900" cy="404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716E883F-4356-4843-B125-64BDD4F1799C}"/>
              </a:ext>
            </a:extLst>
          </p:cNvPr>
          <p:cNvSpPr/>
          <p:nvPr/>
        </p:nvSpPr>
        <p:spPr>
          <a:xfrm>
            <a:off x="7708900" y="2629415"/>
            <a:ext cx="508000" cy="336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40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Scalar Form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2501900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2501900" cy="681918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/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/>
              <p:nvPr/>
            </p:nvSpPr>
            <p:spPr>
              <a:xfrm>
                <a:off x="7410450" y="4505087"/>
                <a:ext cx="2501900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50" y="4505087"/>
                <a:ext cx="2501900" cy="681918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632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Scalar Form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2501900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2501900" cy="681918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/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/>
              <p:nvPr/>
            </p:nvSpPr>
            <p:spPr>
              <a:xfrm>
                <a:off x="7410450" y="4505087"/>
                <a:ext cx="2501900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50" y="4505087"/>
                <a:ext cx="2501900" cy="681918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38D2FA-67C3-A444-B91D-DA149CDBB19C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38D2FA-67C3-A444-B91D-DA149CDBB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blipFill>
                <a:blip r:embed="rId6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857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231-5FC9-1347-BCCA-E93540D3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Backpropagation Scalar Form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BC62C4-0D64-324E-A06D-81A759D5402B}"/>
              </a:ext>
            </a:extLst>
          </p:cNvPr>
          <p:cNvSpPr/>
          <p:nvPr/>
        </p:nvSpPr>
        <p:spPr>
          <a:xfrm>
            <a:off x="1130300" y="26797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AAAB4C-67CE-7242-8B6A-A5067ED2AF8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587500" y="29654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BC4A100-B86A-0043-9982-0D106DCEB911}"/>
              </a:ext>
            </a:extLst>
          </p:cNvPr>
          <p:cNvSpPr/>
          <p:nvPr/>
        </p:nvSpPr>
        <p:spPr>
          <a:xfrm>
            <a:off x="2349500" y="27305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AE019D-AB06-D146-B535-2EECF1F6FE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806700" y="30162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9EEC65E-37CE-7240-A3A5-6D5C2A9D7995}"/>
              </a:ext>
            </a:extLst>
          </p:cNvPr>
          <p:cNvSpPr/>
          <p:nvPr/>
        </p:nvSpPr>
        <p:spPr>
          <a:xfrm>
            <a:off x="35814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35B0F-2C86-6D44-B66E-738EA0536722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386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0EC2130-C9CE-9E47-ADBD-503EDCF7ED6E}"/>
              </a:ext>
            </a:extLst>
          </p:cNvPr>
          <p:cNvSpPr/>
          <p:nvPr/>
        </p:nvSpPr>
        <p:spPr>
          <a:xfrm>
            <a:off x="4787900" y="27559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22DC2F-96AA-E945-B553-EC9DF4379B00}"/>
              </a:ext>
            </a:extLst>
          </p:cNvPr>
          <p:cNvSpPr/>
          <p:nvPr/>
        </p:nvSpPr>
        <p:spPr>
          <a:xfrm>
            <a:off x="8496300" y="2768600"/>
            <a:ext cx="457200" cy="571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8771A-4454-B544-B002-8DABD7AD98A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8953500" y="30543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B776C-59C4-8E43-A907-E5BADFF2E43C}"/>
              </a:ext>
            </a:extLst>
          </p:cNvPr>
          <p:cNvCxnSpPr>
            <a:cxnSpLocks/>
          </p:cNvCxnSpPr>
          <p:nvPr/>
        </p:nvCxnSpPr>
        <p:spPr>
          <a:xfrm>
            <a:off x="7772400" y="304165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725F75-F9C9-C342-84E9-93D8B7748416}"/>
              </a:ext>
            </a:extLst>
          </p:cNvPr>
          <p:cNvSpPr txBox="1"/>
          <p:nvPr/>
        </p:nvSpPr>
        <p:spPr>
          <a:xfrm>
            <a:off x="749300" y="2780784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A15C2-53D5-2047-911A-60E4016D0521}"/>
              </a:ext>
            </a:extLst>
          </p:cNvPr>
          <p:cNvSpPr txBox="1"/>
          <p:nvPr/>
        </p:nvSpPr>
        <p:spPr>
          <a:xfrm>
            <a:off x="1663700" y="264769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A5F51-EC20-6949-AB07-0FCD1D40ED3D}"/>
              </a:ext>
            </a:extLst>
          </p:cNvPr>
          <p:cNvSpPr txBox="1"/>
          <p:nvPr/>
        </p:nvSpPr>
        <p:spPr>
          <a:xfrm>
            <a:off x="2235200" y="2260085"/>
            <a:ext cx="4572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DBDA2-B69D-D144-9248-2590496EA843}"/>
              </a:ext>
            </a:extLst>
          </p:cNvPr>
          <p:cNvSpPr txBox="1"/>
          <p:nvPr/>
        </p:nvSpPr>
        <p:spPr>
          <a:xfrm>
            <a:off x="2806700" y="2504045"/>
            <a:ext cx="44450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3001D-1792-0B40-BB02-C01D8D23502A}"/>
              </a:ext>
            </a:extLst>
          </p:cNvPr>
          <p:cNvSpPr txBox="1"/>
          <p:nvPr/>
        </p:nvSpPr>
        <p:spPr>
          <a:xfrm>
            <a:off x="3136900" y="26723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CCED2-D8F5-E341-B533-0A6E1DBCBEB2}"/>
              </a:ext>
            </a:extLst>
          </p:cNvPr>
          <p:cNvSpPr txBox="1"/>
          <p:nvPr/>
        </p:nvSpPr>
        <p:spPr>
          <a:xfrm>
            <a:off x="3454400" y="24310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BEFABE-3290-1F4B-99A6-97D55A9ED85B}"/>
              </a:ext>
            </a:extLst>
          </p:cNvPr>
          <p:cNvSpPr txBox="1"/>
          <p:nvPr/>
        </p:nvSpPr>
        <p:spPr>
          <a:xfrm>
            <a:off x="4064000" y="247254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F719FA-8B24-EB4E-94D6-5686A8F47534}"/>
              </a:ext>
            </a:extLst>
          </p:cNvPr>
          <p:cNvSpPr txBox="1"/>
          <p:nvPr/>
        </p:nvSpPr>
        <p:spPr>
          <a:xfrm>
            <a:off x="7708900" y="2583934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wL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92091-4C13-D547-B9EB-CD9B502889A6}"/>
              </a:ext>
            </a:extLst>
          </p:cNvPr>
          <p:cNvSpPr txBox="1"/>
          <p:nvPr/>
        </p:nvSpPr>
        <p:spPr>
          <a:xfrm>
            <a:off x="8216900" y="23992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zL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B3DEF-2178-6544-B0BF-00F13079D15F}"/>
              </a:ext>
            </a:extLst>
          </p:cNvPr>
          <p:cNvSpPr txBox="1"/>
          <p:nvPr/>
        </p:nvSpPr>
        <p:spPr>
          <a:xfrm>
            <a:off x="8991600" y="2504043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fL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/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71F8-F8B8-E540-AC49-414F6B77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038600"/>
                <a:ext cx="2628900" cy="393121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/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69D3A-CF91-0446-9351-8C6C17F8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32806"/>
                <a:ext cx="5435600" cy="678455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/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C34E14-7A34-C34B-933C-764E35289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50" y="4012192"/>
                <a:ext cx="2628900" cy="4042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/>
              <p:nvPr/>
            </p:nvSpPr>
            <p:spPr>
              <a:xfrm>
                <a:off x="6612495" y="4554356"/>
                <a:ext cx="5317009" cy="678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9AF933-B47E-6C4C-94B4-4485F75F1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495" y="4554356"/>
                <a:ext cx="5317009" cy="678455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DF54E6A-C1FA-EC43-B002-7D961BCB7262}"/>
                  </a:ext>
                </a:extLst>
              </p:cNvPr>
              <p:cNvSpPr txBox="1"/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DF54E6A-C1FA-EC43-B002-7D961BCB7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7" y="638811"/>
                <a:ext cx="3248646" cy="2192139"/>
              </a:xfrm>
              <a:prstGeom prst="rect">
                <a:avLst/>
              </a:prstGeom>
              <a:blipFill>
                <a:blip r:embed="rId6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39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1684</Words>
  <Application>Microsoft Macintosh PowerPoint</Application>
  <PresentationFormat>Widescreen</PresentationFormat>
  <Paragraphs>434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Backpropagation</vt:lpstr>
      <vt:lpstr>Backpropagation Scalar Form 1</vt:lpstr>
      <vt:lpstr>Backpropagation Scalar Form 1</vt:lpstr>
      <vt:lpstr>Backpropagation Scalar Form 1</vt:lpstr>
      <vt:lpstr>Backpropagation Scalar Form 1</vt:lpstr>
      <vt:lpstr>Backpropagation Scalar Form 1</vt:lpstr>
      <vt:lpstr>Backpropagation Scalar Form 1</vt:lpstr>
      <vt:lpstr>Backpropagation Scalar Form 1</vt:lpstr>
      <vt:lpstr>Backpropagation Scalar Form 1</vt:lpstr>
      <vt:lpstr>Backpropagation Scalar Form 1</vt:lpstr>
      <vt:lpstr>Backpropagation Scalar Form 1</vt:lpstr>
      <vt:lpstr>Backpropagation Scalar Form 1</vt:lpstr>
      <vt:lpstr>Backpropagation Scalar Form 1</vt:lpstr>
      <vt:lpstr>Backpropagation Scalar Form 1</vt:lpstr>
      <vt:lpstr>Backpropagation Scalar Form 1</vt:lpstr>
      <vt:lpstr>Backpropagation: Scalar Form 2</vt:lpstr>
      <vt:lpstr>Backpropagation: Scalar Form 2</vt:lpstr>
      <vt:lpstr>Backpropagation: Scalar Form 2</vt:lpstr>
      <vt:lpstr>Backpropagation: Scalar Form 2</vt:lpstr>
      <vt:lpstr>Backpropagation: Scalar Form 2</vt:lpstr>
      <vt:lpstr>Backpropagation: Scalar Form 2</vt:lpstr>
      <vt:lpstr>Backpropagation: Scalar Form 2</vt:lpstr>
      <vt:lpstr>Backpropagation: Scalar Form 2</vt:lpstr>
      <vt:lpstr>Backpropagation Vector Form</vt:lpstr>
      <vt:lpstr>Backpropagation Vector Form</vt:lpstr>
      <vt:lpstr>Backpropagation Vector Form</vt:lpstr>
      <vt:lpstr>Backpropagation Vector Form</vt:lpstr>
      <vt:lpstr>Backpropagation Vector Form</vt:lpstr>
      <vt:lpstr>Backpropagation Vector 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Backpropagation</dc:title>
  <dc:creator>Gunnvant Saini</dc:creator>
  <cp:lastModifiedBy>Gunnvant Saini</cp:lastModifiedBy>
  <cp:revision>1</cp:revision>
  <dcterms:created xsi:type="dcterms:W3CDTF">2021-10-15T04:36:54Z</dcterms:created>
  <dcterms:modified xsi:type="dcterms:W3CDTF">2021-10-15T07:30:49Z</dcterms:modified>
</cp:coreProperties>
</file>