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CB37E1-794B-B34F-912C-3B4DEE53228F}" v="27" dt="2022-05-20T04:22:15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10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E8FA-976D-D139-6B2C-2E4FE5219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DD306-E96C-A273-CDD7-56552A218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19704-2BD9-6467-9C34-7DD01978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5180-40F8-0541-A593-BEABABB8BEC7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6C5E5-35EF-6596-18DA-6F8F5ED3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4E368-55F5-A816-EDD8-C51383AD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F9E3-3921-E440-B5F6-C03E5AD1C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7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A1D1-6758-3D6A-310A-5F9C8B14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8FA1F-C89B-0974-632F-D8F356A4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296D0-CA16-0CB5-1C8C-11C77820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5180-40F8-0541-A593-BEABABB8BEC7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0905-81EF-90CF-9EE8-23451082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AE7C1-39DF-300E-137C-39E4756D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F9E3-3921-E440-B5F6-C03E5AD1C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6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44A4C-7033-BADA-C487-AC84510B0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C1DF9-E16D-B50F-10D8-78DB977FE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5498-A10A-FDEC-A336-690C9544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5180-40F8-0541-A593-BEABABB8BEC7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46257-FF71-421E-3DB1-A44D3090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14FEB-A6D8-CAE9-E700-1E87B9D1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F9E3-3921-E440-B5F6-C03E5AD1C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1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6B44-70F6-D51F-FB09-5B74C629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ABBA1-79E4-12D2-A562-7DC5DEEF1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B541C-4903-70E4-500C-7CF6F4B2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5180-40F8-0541-A593-BEABABB8BEC7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12349-60F7-2A0E-7D4A-04378E18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B0EEC-2BFD-298F-5601-C25EADA9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F9E3-3921-E440-B5F6-C03E5AD1C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DC80-9360-60C4-AE28-943E894DD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F6B24-4057-71C3-00AC-63CE16DAC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EF05-DAF8-BCA5-216D-A6CDC36C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5180-40F8-0541-A593-BEABABB8BEC7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7A278-8706-E94D-B7BE-709C57C1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5775-57F8-DA73-918E-E65421A2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F9E3-3921-E440-B5F6-C03E5AD1C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4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2059-C188-1946-8633-BC282B59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FDDD-973C-3280-E742-4D0601B5C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18C7F-5AD2-0339-8EBC-805C9603B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938E0-E045-EC85-B8A2-F6D9F9BE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5180-40F8-0541-A593-BEABABB8BEC7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E1CF0-179A-5456-FD4E-35E147AB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E437A-CBBC-F471-77ED-63EA27A5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F9E3-3921-E440-B5F6-C03E5AD1C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3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E42F-7AFF-1D82-FFC0-2FF7713F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4BF16-D43F-B24B-A7C8-BB609479C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9BFEC-21DF-59C1-5BDB-ADCB8F41F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ECCF0-19B7-59E8-B57C-E8323A68C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65AF1-8D4F-D671-FB17-00B32BA47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50525-3744-E277-6981-EED87EC2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5180-40F8-0541-A593-BEABABB8BEC7}" type="datetimeFigureOut">
              <a:rPr lang="en-US" smtClean="0"/>
              <a:t>5/19/22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90811-D7BF-4623-A569-521EEF0C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956D6-DA5F-E9BE-3209-1F50866B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F9E3-3921-E440-B5F6-C03E5AD1C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8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044DE-E696-D4CB-BB77-427CE218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E336A-6279-7634-5A87-E10827DC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5180-40F8-0541-A593-BEABABB8BEC7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CF42E-39E8-FFB7-5275-F2B3B12C9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A9C95-314B-6952-1AAA-2649B1C6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F9E3-3921-E440-B5F6-C03E5AD1C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7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366B3-B1A4-6FD0-4459-C33E7616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5180-40F8-0541-A593-BEABABB8BEC7}" type="datetimeFigureOut">
              <a:rPr lang="en-US" smtClean="0"/>
              <a:t>5/19/22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9E0F7-B3F7-5183-54A1-114D8770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BCD0F-6E30-FA81-1700-DEF8B005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F9E3-3921-E440-B5F6-C03E5AD1C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4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1B57-9E74-F736-B8D6-8F7C4366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763C-A71A-513A-124D-DF8330009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A4E20-A878-9729-A4E0-2FB60824D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96E77-08AB-B29C-C2A9-46C2F9E87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5180-40F8-0541-A593-BEABABB8BEC7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628D5-7712-8FB2-D435-DAFFFB0E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2EB0B-7F68-5BDF-248F-EDD05E03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F9E3-3921-E440-B5F6-C03E5AD1C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2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91BB-5E32-2D95-C59C-2561DC59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AF302-9312-9ED9-0CF2-C7E5BC9BB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E7047-A5CB-209E-807A-70867A27E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757CE-FD9A-1D4F-2AB4-395E9519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5180-40F8-0541-A593-BEABABB8BEC7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67F0E-9AB8-C318-FD36-2734CF4F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32339-E017-0DF8-D8D8-F33C73E3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F9E3-3921-E440-B5F6-C03E5AD1C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7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B26F0-40BF-AF2B-9648-05F6E3D3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19699-4A9F-5AB8-0CA9-12F4ED54F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9ACCC-4FA9-0A13-A071-24E9F6572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55180-40F8-0541-A593-BEABABB8BEC7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03852-A350-7D02-D24B-2A8E4B9DE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50CDE-73D9-EC5F-F206-590FAE4CA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1F9E3-3921-E440-B5F6-C03E5AD1C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2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EC07-45A9-26EF-7319-4F245410F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CB16A-4EA5-C96F-9149-CAA73AF236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Window Functions</a:t>
            </a:r>
          </a:p>
        </p:txBody>
      </p:sp>
    </p:spTree>
    <p:extLst>
      <p:ext uri="{BB962C8B-B14F-4D97-AF65-F5344CB8AC3E}">
        <p14:creationId xmlns:p14="http://schemas.microsoft.com/office/powerpoint/2010/main" val="3021278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2F65-45C3-27A1-1E7C-C58B2230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Window Functions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BBF6EF-8B90-3CBE-90CB-70108C350B35}"/>
              </a:ext>
            </a:extLst>
          </p:cNvPr>
          <p:cNvGraphicFramePr>
            <a:graphicFrameLocks noGrp="1"/>
          </p:cNvGraphicFramePr>
          <p:nvPr/>
        </p:nvGraphicFramePr>
        <p:xfrm>
          <a:off x="985079" y="185935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606294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23755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1357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4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7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41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5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7865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40AD1174-9BDA-0B42-DB11-12B0735EAB18}"/>
              </a:ext>
            </a:extLst>
          </p:cNvPr>
          <p:cNvSpPr/>
          <p:nvPr/>
        </p:nvSpPr>
        <p:spPr>
          <a:xfrm>
            <a:off x="7081079" y="2345635"/>
            <a:ext cx="856973" cy="151074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4447C-39A5-97A5-7B39-B0BF11223B2A}"/>
              </a:ext>
            </a:extLst>
          </p:cNvPr>
          <p:cNvSpPr txBox="1"/>
          <p:nvPr/>
        </p:nvSpPr>
        <p:spPr>
          <a:xfrm>
            <a:off x="8057322" y="2809461"/>
            <a:ext cx="2146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 the salary department wise 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07FC3BA-2C20-E798-A6F7-D89A0EC1EF8C}"/>
              </a:ext>
            </a:extLst>
          </p:cNvPr>
          <p:cNvGraphicFramePr>
            <a:graphicFrameLocks noGrp="1"/>
          </p:cNvGraphicFramePr>
          <p:nvPr/>
        </p:nvGraphicFramePr>
        <p:xfrm>
          <a:off x="1004959" y="438389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606294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23755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1357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4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7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41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5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7865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2D71F078-3CB7-5D9B-86C1-929DBDE2F3B6}"/>
              </a:ext>
            </a:extLst>
          </p:cNvPr>
          <p:cNvSpPr/>
          <p:nvPr/>
        </p:nvSpPr>
        <p:spPr>
          <a:xfrm>
            <a:off x="985079" y="6274215"/>
            <a:ext cx="5667509" cy="367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F771E0-C29E-A4AC-41C3-EF4F340E106F}"/>
              </a:ext>
            </a:extLst>
          </p:cNvPr>
          <p:cNvCxnSpPr>
            <a:cxnSpLocks/>
          </p:cNvCxnSpPr>
          <p:nvPr/>
        </p:nvCxnSpPr>
        <p:spPr>
          <a:xfrm>
            <a:off x="6652588" y="6489840"/>
            <a:ext cx="11617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B279BA-898E-6873-7B1B-D90205E51058}"/>
              </a:ext>
            </a:extLst>
          </p:cNvPr>
          <p:cNvSpPr txBox="1"/>
          <p:nvPr/>
        </p:nvSpPr>
        <p:spPr>
          <a:xfrm>
            <a:off x="7814372" y="6305174"/>
            <a:ext cx="201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Window 3</a:t>
            </a:r>
          </a:p>
        </p:txBody>
      </p:sp>
    </p:spTree>
    <p:extLst>
      <p:ext uri="{BB962C8B-B14F-4D97-AF65-F5344CB8AC3E}">
        <p14:creationId xmlns:p14="http://schemas.microsoft.com/office/powerpoint/2010/main" val="220327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52E863-3A3A-04C7-B549-3FA20921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Need for Window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2AAB25-EAE7-1FDD-5535-037F275846B6}"/>
              </a:ext>
            </a:extLst>
          </p:cNvPr>
          <p:cNvSpPr/>
          <p:nvPr/>
        </p:nvSpPr>
        <p:spPr>
          <a:xfrm>
            <a:off x="838200" y="1881809"/>
            <a:ext cx="2779643" cy="324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A9517F-3EDF-9970-8267-6EC623EAF8A9}"/>
              </a:ext>
            </a:extLst>
          </p:cNvPr>
          <p:cNvSpPr/>
          <p:nvPr/>
        </p:nvSpPr>
        <p:spPr>
          <a:xfrm>
            <a:off x="4214191" y="2915478"/>
            <a:ext cx="2822713" cy="153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4FB345-5143-9C37-3F36-B6B2D5853C54}"/>
              </a:ext>
            </a:extLst>
          </p:cNvPr>
          <p:cNvSpPr/>
          <p:nvPr/>
        </p:nvSpPr>
        <p:spPr>
          <a:xfrm>
            <a:off x="8459857" y="1805609"/>
            <a:ext cx="2779643" cy="324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030CC2-230B-72DD-B254-F06D510F9F05}"/>
              </a:ext>
            </a:extLst>
          </p:cNvPr>
          <p:cNvSpPr/>
          <p:nvPr/>
        </p:nvSpPr>
        <p:spPr>
          <a:xfrm>
            <a:off x="8459857" y="2146852"/>
            <a:ext cx="2779643" cy="10866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7C4CD9-B66D-4D79-4808-3444E60A63F7}"/>
              </a:ext>
            </a:extLst>
          </p:cNvPr>
          <p:cNvSpPr/>
          <p:nvPr/>
        </p:nvSpPr>
        <p:spPr>
          <a:xfrm>
            <a:off x="8459857" y="3756991"/>
            <a:ext cx="2779643" cy="10866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 2</a:t>
            </a:r>
          </a:p>
        </p:txBody>
      </p:sp>
    </p:spTree>
    <p:extLst>
      <p:ext uri="{BB962C8B-B14F-4D97-AF65-F5344CB8AC3E}">
        <p14:creationId xmlns:p14="http://schemas.microsoft.com/office/powerpoint/2010/main" val="94273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2F65-45C3-27A1-1E7C-C58B2230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Window Functions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BBF6EF-8B90-3CBE-90CB-70108C350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749573"/>
              </p:ext>
            </p:extLst>
          </p:nvPr>
        </p:nvGraphicFramePr>
        <p:xfrm>
          <a:off x="985079" y="185935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606294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23755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1357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4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7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41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5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7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98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2F65-45C3-27A1-1E7C-C58B2230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Window Functions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BBF6EF-8B90-3CBE-90CB-70108C350B35}"/>
              </a:ext>
            </a:extLst>
          </p:cNvPr>
          <p:cNvGraphicFramePr>
            <a:graphicFrameLocks noGrp="1"/>
          </p:cNvGraphicFramePr>
          <p:nvPr/>
        </p:nvGraphicFramePr>
        <p:xfrm>
          <a:off x="985079" y="185935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606294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23755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1357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4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7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41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5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7865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40AD1174-9BDA-0B42-DB11-12B0735EAB18}"/>
              </a:ext>
            </a:extLst>
          </p:cNvPr>
          <p:cNvSpPr/>
          <p:nvPr/>
        </p:nvSpPr>
        <p:spPr>
          <a:xfrm>
            <a:off x="7081079" y="2345635"/>
            <a:ext cx="856973" cy="151074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4447C-39A5-97A5-7B39-B0BF11223B2A}"/>
              </a:ext>
            </a:extLst>
          </p:cNvPr>
          <p:cNvSpPr txBox="1"/>
          <p:nvPr/>
        </p:nvSpPr>
        <p:spPr>
          <a:xfrm>
            <a:off x="8057322" y="2809461"/>
            <a:ext cx="2146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 the salary department wise </a:t>
            </a:r>
          </a:p>
        </p:txBody>
      </p:sp>
    </p:spTree>
    <p:extLst>
      <p:ext uri="{BB962C8B-B14F-4D97-AF65-F5344CB8AC3E}">
        <p14:creationId xmlns:p14="http://schemas.microsoft.com/office/powerpoint/2010/main" val="157576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2F65-45C3-27A1-1E7C-C58B2230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Window Functions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BBF6EF-8B90-3CBE-90CB-70108C350B35}"/>
              </a:ext>
            </a:extLst>
          </p:cNvPr>
          <p:cNvGraphicFramePr>
            <a:graphicFrameLocks noGrp="1"/>
          </p:cNvGraphicFramePr>
          <p:nvPr/>
        </p:nvGraphicFramePr>
        <p:xfrm>
          <a:off x="985079" y="185935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606294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23755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1357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4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7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41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5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7865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40AD1174-9BDA-0B42-DB11-12B0735EAB18}"/>
              </a:ext>
            </a:extLst>
          </p:cNvPr>
          <p:cNvSpPr/>
          <p:nvPr/>
        </p:nvSpPr>
        <p:spPr>
          <a:xfrm>
            <a:off x="7081079" y="2345635"/>
            <a:ext cx="856973" cy="151074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4447C-39A5-97A5-7B39-B0BF11223B2A}"/>
              </a:ext>
            </a:extLst>
          </p:cNvPr>
          <p:cNvSpPr txBox="1"/>
          <p:nvPr/>
        </p:nvSpPr>
        <p:spPr>
          <a:xfrm>
            <a:off x="8057322" y="2809461"/>
            <a:ext cx="2146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 the salary department wise 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07FC3BA-2C20-E798-A6F7-D89A0EC1E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632107"/>
              </p:ext>
            </p:extLst>
          </p:nvPr>
        </p:nvGraphicFramePr>
        <p:xfrm>
          <a:off x="991707" y="438389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606294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23755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1357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4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7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41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5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7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05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2F65-45C3-27A1-1E7C-C58B2230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Window Functions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BBF6EF-8B90-3CBE-90CB-70108C350B35}"/>
              </a:ext>
            </a:extLst>
          </p:cNvPr>
          <p:cNvGraphicFramePr>
            <a:graphicFrameLocks noGrp="1"/>
          </p:cNvGraphicFramePr>
          <p:nvPr/>
        </p:nvGraphicFramePr>
        <p:xfrm>
          <a:off x="985079" y="185935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606294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23755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1357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4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7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41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5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7865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40AD1174-9BDA-0B42-DB11-12B0735EAB18}"/>
              </a:ext>
            </a:extLst>
          </p:cNvPr>
          <p:cNvSpPr/>
          <p:nvPr/>
        </p:nvSpPr>
        <p:spPr>
          <a:xfrm>
            <a:off x="7081079" y="2345635"/>
            <a:ext cx="856973" cy="151074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4447C-39A5-97A5-7B39-B0BF11223B2A}"/>
              </a:ext>
            </a:extLst>
          </p:cNvPr>
          <p:cNvSpPr txBox="1"/>
          <p:nvPr/>
        </p:nvSpPr>
        <p:spPr>
          <a:xfrm>
            <a:off x="8057322" y="2809461"/>
            <a:ext cx="2146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 the salary department wise 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07FC3BA-2C20-E798-A6F7-D89A0EC1E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96464"/>
              </p:ext>
            </p:extLst>
          </p:nvPr>
        </p:nvGraphicFramePr>
        <p:xfrm>
          <a:off x="991707" y="438389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606294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23755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1357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4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7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41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5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7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69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2F65-45C3-27A1-1E7C-C58B2230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Window Functions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BBF6EF-8B90-3CBE-90CB-70108C350B35}"/>
              </a:ext>
            </a:extLst>
          </p:cNvPr>
          <p:cNvGraphicFramePr>
            <a:graphicFrameLocks noGrp="1"/>
          </p:cNvGraphicFramePr>
          <p:nvPr/>
        </p:nvGraphicFramePr>
        <p:xfrm>
          <a:off x="985079" y="185935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606294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23755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1357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4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7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41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5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7865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40AD1174-9BDA-0B42-DB11-12B0735EAB18}"/>
              </a:ext>
            </a:extLst>
          </p:cNvPr>
          <p:cNvSpPr/>
          <p:nvPr/>
        </p:nvSpPr>
        <p:spPr>
          <a:xfrm>
            <a:off x="7081079" y="2345635"/>
            <a:ext cx="856973" cy="151074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4447C-39A5-97A5-7B39-B0BF11223B2A}"/>
              </a:ext>
            </a:extLst>
          </p:cNvPr>
          <p:cNvSpPr txBox="1"/>
          <p:nvPr/>
        </p:nvSpPr>
        <p:spPr>
          <a:xfrm>
            <a:off x="8057322" y="2809461"/>
            <a:ext cx="2146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 the salary department wise 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07FC3BA-2C20-E798-A6F7-D89A0EC1E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38630"/>
              </p:ext>
            </p:extLst>
          </p:nvPr>
        </p:nvGraphicFramePr>
        <p:xfrm>
          <a:off x="1004959" y="438389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606294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23755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1357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4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7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41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5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7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98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2F65-45C3-27A1-1E7C-C58B2230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Window Functions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BBF6EF-8B90-3CBE-90CB-70108C350B35}"/>
              </a:ext>
            </a:extLst>
          </p:cNvPr>
          <p:cNvGraphicFramePr>
            <a:graphicFrameLocks noGrp="1"/>
          </p:cNvGraphicFramePr>
          <p:nvPr/>
        </p:nvGraphicFramePr>
        <p:xfrm>
          <a:off x="985079" y="185935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606294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23755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1357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4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7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41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5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7865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40AD1174-9BDA-0B42-DB11-12B0735EAB18}"/>
              </a:ext>
            </a:extLst>
          </p:cNvPr>
          <p:cNvSpPr/>
          <p:nvPr/>
        </p:nvSpPr>
        <p:spPr>
          <a:xfrm>
            <a:off x="7081079" y="2345635"/>
            <a:ext cx="856973" cy="151074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4447C-39A5-97A5-7B39-B0BF11223B2A}"/>
              </a:ext>
            </a:extLst>
          </p:cNvPr>
          <p:cNvSpPr txBox="1"/>
          <p:nvPr/>
        </p:nvSpPr>
        <p:spPr>
          <a:xfrm>
            <a:off x="8057322" y="2809461"/>
            <a:ext cx="2146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 the salary department wise 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07FC3BA-2C20-E798-A6F7-D89A0EC1E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298569"/>
              </p:ext>
            </p:extLst>
          </p:nvPr>
        </p:nvGraphicFramePr>
        <p:xfrm>
          <a:off x="1004959" y="438389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606294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23755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1357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4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7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41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5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7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80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2F65-45C3-27A1-1E7C-C58B2230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Window Functions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BBF6EF-8B90-3CBE-90CB-70108C350B35}"/>
              </a:ext>
            </a:extLst>
          </p:cNvPr>
          <p:cNvGraphicFramePr>
            <a:graphicFrameLocks noGrp="1"/>
          </p:cNvGraphicFramePr>
          <p:nvPr/>
        </p:nvGraphicFramePr>
        <p:xfrm>
          <a:off x="985079" y="185935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606294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23755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1357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4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7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41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5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7865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40AD1174-9BDA-0B42-DB11-12B0735EAB18}"/>
              </a:ext>
            </a:extLst>
          </p:cNvPr>
          <p:cNvSpPr/>
          <p:nvPr/>
        </p:nvSpPr>
        <p:spPr>
          <a:xfrm>
            <a:off x="7081079" y="2345635"/>
            <a:ext cx="856973" cy="151074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4447C-39A5-97A5-7B39-B0BF11223B2A}"/>
              </a:ext>
            </a:extLst>
          </p:cNvPr>
          <p:cNvSpPr txBox="1"/>
          <p:nvPr/>
        </p:nvSpPr>
        <p:spPr>
          <a:xfrm>
            <a:off x="8057322" y="2809461"/>
            <a:ext cx="2146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 the salary department wise 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07FC3BA-2C20-E798-A6F7-D89A0EC1E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452504"/>
              </p:ext>
            </p:extLst>
          </p:nvPr>
        </p:nvGraphicFramePr>
        <p:xfrm>
          <a:off x="1004959" y="438389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606294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23755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1357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4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7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41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5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7865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7073D62-7E60-3F92-2F56-527687D6720D}"/>
              </a:ext>
            </a:extLst>
          </p:cNvPr>
          <p:cNvSpPr/>
          <p:nvPr/>
        </p:nvSpPr>
        <p:spPr>
          <a:xfrm>
            <a:off x="1004959" y="4770783"/>
            <a:ext cx="5753650" cy="715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6B64FA-FBC4-9616-7716-A4DECAC0EA2C}"/>
              </a:ext>
            </a:extLst>
          </p:cNvPr>
          <p:cNvCxnSpPr/>
          <p:nvPr/>
        </p:nvCxnSpPr>
        <p:spPr>
          <a:xfrm>
            <a:off x="6758609" y="5115339"/>
            <a:ext cx="11794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4F505F-F280-1CDE-9B28-6B0B48983D74}"/>
              </a:ext>
            </a:extLst>
          </p:cNvPr>
          <p:cNvSpPr txBox="1"/>
          <p:nvPr/>
        </p:nvSpPr>
        <p:spPr>
          <a:xfrm>
            <a:off x="8035236" y="4930673"/>
            <a:ext cx="204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Window 1</a:t>
            </a:r>
          </a:p>
        </p:txBody>
      </p:sp>
    </p:spTree>
    <p:extLst>
      <p:ext uri="{BB962C8B-B14F-4D97-AF65-F5344CB8AC3E}">
        <p14:creationId xmlns:p14="http://schemas.microsoft.com/office/powerpoint/2010/main" val="300207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2F65-45C3-27A1-1E7C-C58B2230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Window Functions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BBF6EF-8B90-3CBE-90CB-70108C350B35}"/>
              </a:ext>
            </a:extLst>
          </p:cNvPr>
          <p:cNvGraphicFramePr>
            <a:graphicFrameLocks noGrp="1"/>
          </p:cNvGraphicFramePr>
          <p:nvPr/>
        </p:nvGraphicFramePr>
        <p:xfrm>
          <a:off x="985079" y="185935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606294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23755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1357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4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7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41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5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7865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40AD1174-9BDA-0B42-DB11-12B0735EAB18}"/>
              </a:ext>
            </a:extLst>
          </p:cNvPr>
          <p:cNvSpPr/>
          <p:nvPr/>
        </p:nvSpPr>
        <p:spPr>
          <a:xfrm>
            <a:off x="7081079" y="2345635"/>
            <a:ext cx="856973" cy="151074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4447C-39A5-97A5-7B39-B0BF11223B2A}"/>
              </a:ext>
            </a:extLst>
          </p:cNvPr>
          <p:cNvSpPr txBox="1"/>
          <p:nvPr/>
        </p:nvSpPr>
        <p:spPr>
          <a:xfrm>
            <a:off x="8057322" y="2809461"/>
            <a:ext cx="2146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 the salary department wise 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07FC3BA-2C20-E798-A6F7-D89A0EC1E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834642"/>
              </p:ext>
            </p:extLst>
          </p:nvPr>
        </p:nvGraphicFramePr>
        <p:xfrm>
          <a:off x="1004959" y="438389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606294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23755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1357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4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7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41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5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7865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2D71F078-3CB7-5D9B-86C1-929DBDE2F3B6}"/>
              </a:ext>
            </a:extLst>
          </p:cNvPr>
          <p:cNvSpPr/>
          <p:nvPr/>
        </p:nvSpPr>
        <p:spPr>
          <a:xfrm>
            <a:off x="1011587" y="5479775"/>
            <a:ext cx="5753650" cy="715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F771E0-C29E-A4AC-41C3-EF4F340E106F}"/>
              </a:ext>
            </a:extLst>
          </p:cNvPr>
          <p:cNvCxnSpPr/>
          <p:nvPr/>
        </p:nvCxnSpPr>
        <p:spPr>
          <a:xfrm>
            <a:off x="6765237" y="5824331"/>
            <a:ext cx="11794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B279BA-898E-6873-7B1B-D90205E51058}"/>
              </a:ext>
            </a:extLst>
          </p:cNvPr>
          <p:cNvSpPr txBox="1"/>
          <p:nvPr/>
        </p:nvSpPr>
        <p:spPr>
          <a:xfrm>
            <a:off x="8041864" y="5639665"/>
            <a:ext cx="204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Window 2</a:t>
            </a:r>
          </a:p>
        </p:txBody>
      </p:sp>
    </p:spTree>
    <p:extLst>
      <p:ext uri="{BB962C8B-B14F-4D97-AF65-F5344CB8AC3E}">
        <p14:creationId xmlns:p14="http://schemas.microsoft.com/office/powerpoint/2010/main" val="1462458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419</Words>
  <Application>Microsoft Macintosh PowerPoint</Application>
  <PresentationFormat>Widescreen</PresentationFormat>
  <Paragraphs>316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Video 1</vt:lpstr>
      <vt:lpstr>Need for Window Functions</vt:lpstr>
      <vt:lpstr>Need for Window Functions</vt:lpstr>
      <vt:lpstr>Need for Window Functions</vt:lpstr>
      <vt:lpstr>Need for Window Functions</vt:lpstr>
      <vt:lpstr>Need for Window Functions</vt:lpstr>
      <vt:lpstr>Need for Window Functions</vt:lpstr>
      <vt:lpstr>Need for Window Functions</vt:lpstr>
      <vt:lpstr>Need for Window Functions</vt:lpstr>
      <vt:lpstr>Need for Window Functions</vt:lpstr>
      <vt:lpstr>Need for Window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</dc:title>
  <dc:creator>Gunnvant Saini</dc:creator>
  <cp:lastModifiedBy>Gunnvant Saini</cp:lastModifiedBy>
  <cp:revision>1</cp:revision>
  <dcterms:created xsi:type="dcterms:W3CDTF">2022-05-19T12:52:11Z</dcterms:created>
  <dcterms:modified xsi:type="dcterms:W3CDTF">2022-05-20T04:23:10Z</dcterms:modified>
</cp:coreProperties>
</file>