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861D4-C977-F04C-8903-DBFCA486F7F2}" v="31" dt="2022-05-23T09:52:44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7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017861D4-C977-F04C-8903-DBFCA486F7F2}"/>
    <pc:docChg chg="custSel addSld modSld">
      <pc:chgData name="Gunnvant Saini" userId="93c4ddfd9869a0cf" providerId="LiveId" clId="{017861D4-C977-F04C-8903-DBFCA486F7F2}" dt="2022-05-23T09:53:07.424" v="333" actId="20577"/>
      <pc:docMkLst>
        <pc:docMk/>
      </pc:docMkLst>
      <pc:sldChg chg="addSp delSp modSp new mod">
        <pc:chgData name="Gunnvant Saini" userId="93c4ddfd9869a0cf" providerId="LiveId" clId="{017861D4-C977-F04C-8903-DBFCA486F7F2}" dt="2022-05-23T09:49:52.243" v="203" actId="20577"/>
        <pc:sldMkLst>
          <pc:docMk/>
          <pc:sldMk cId="3682017368" sldId="269"/>
        </pc:sldMkLst>
        <pc:spChg chg="mod">
          <ac:chgData name="Gunnvant Saini" userId="93c4ddfd9869a0cf" providerId="LiveId" clId="{017861D4-C977-F04C-8903-DBFCA486F7F2}" dt="2022-05-23T09:42:43.667" v="54" actId="20577"/>
          <ac:spMkLst>
            <pc:docMk/>
            <pc:sldMk cId="3682017368" sldId="269"/>
            <ac:spMk id="2" creationId="{A5474D62-3BBB-DB39-5F2B-5F50ADE198D9}"/>
          </ac:spMkLst>
        </pc:spChg>
        <pc:spChg chg="del">
          <ac:chgData name="Gunnvant Saini" userId="93c4ddfd9869a0cf" providerId="LiveId" clId="{017861D4-C977-F04C-8903-DBFCA486F7F2}" dt="2022-05-23T09:42:40.315" v="52" actId="478"/>
          <ac:spMkLst>
            <pc:docMk/>
            <pc:sldMk cId="3682017368" sldId="269"/>
            <ac:spMk id="3" creationId="{39B35261-6B06-003D-9F73-26BFA13C1C2D}"/>
          </ac:spMkLst>
        </pc:spChg>
        <pc:graphicFrameChg chg="add mod modGraphic">
          <ac:chgData name="Gunnvant Saini" userId="93c4ddfd9869a0cf" providerId="LiveId" clId="{017861D4-C977-F04C-8903-DBFCA486F7F2}" dt="2022-05-23T09:49:52.243" v="203" actId="20577"/>
          <ac:graphicFrameMkLst>
            <pc:docMk/>
            <pc:sldMk cId="3682017368" sldId="269"/>
            <ac:graphicFrameMk id="4" creationId="{0FB50E27-6175-E2E6-07D3-17F3A7984643}"/>
          </ac:graphicFrameMkLst>
        </pc:graphicFrameChg>
      </pc:sldChg>
      <pc:sldChg chg="addSp modSp add mod">
        <pc:chgData name="Gunnvant Saini" userId="93c4ddfd9869a0cf" providerId="LiveId" clId="{017861D4-C977-F04C-8903-DBFCA486F7F2}" dt="2022-05-23T09:51:05.115" v="211" actId="13822"/>
        <pc:sldMkLst>
          <pc:docMk/>
          <pc:sldMk cId="1313588158" sldId="270"/>
        </pc:sldMkLst>
        <pc:graphicFrameChg chg="modGraphic">
          <ac:chgData name="Gunnvant Saini" userId="93c4ddfd9869a0cf" providerId="LiveId" clId="{017861D4-C977-F04C-8903-DBFCA486F7F2}" dt="2022-05-23T09:50:51.747" v="208" actId="207"/>
          <ac:graphicFrameMkLst>
            <pc:docMk/>
            <pc:sldMk cId="1313588158" sldId="270"/>
            <ac:graphicFrameMk id="4" creationId="{0FB50E27-6175-E2E6-07D3-17F3A7984643}"/>
          </ac:graphicFrameMkLst>
        </pc:graphicFrameChg>
        <pc:picChg chg="add mod">
          <ac:chgData name="Gunnvant Saini" userId="93c4ddfd9869a0cf" providerId="LiveId" clId="{017861D4-C977-F04C-8903-DBFCA486F7F2}" dt="2022-05-23T09:50:37.180" v="206" actId="1076"/>
          <ac:picMkLst>
            <pc:docMk/>
            <pc:sldMk cId="1313588158" sldId="270"/>
            <ac:picMk id="3" creationId="{3AC52D06-DF3F-5CF1-203F-6A1D491A7CA1}"/>
          </ac:picMkLst>
        </pc:picChg>
        <pc:cxnChg chg="add mod">
          <ac:chgData name="Gunnvant Saini" userId="93c4ddfd9869a0cf" providerId="LiveId" clId="{017861D4-C977-F04C-8903-DBFCA486F7F2}" dt="2022-05-23T09:51:05.115" v="211" actId="13822"/>
          <ac:cxnSpMkLst>
            <pc:docMk/>
            <pc:sldMk cId="1313588158" sldId="270"/>
            <ac:cxnSpMk id="6" creationId="{15947A6A-7E70-65A9-9E30-F19E7D56DC5B}"/>
          </ac:cxnSpMkLst>
        </pc:cxnChg>
      </pc:sldChg>
      <pc:sldChg chg="addSp modSp add mod">
        <pc:chgData name="Gunnvant Saini" userId="93c4ddfd9869a0cf" providerId="LiveId" clId="{017861D4-C977-F04C-8903-DBFCA486F7F2}" dt="2022-05-23T09:51:56.482" v="271" actId="1076"/>
        <pc:sldMkLst>
          <pc:docMk/>
          <pc:sldMk cId="2665881084" sldId="271"/>
        </pc:sldMkLst>
        <pc:spChg chg="add mod">
          <ac:chgData name="Gunnvant Saini" userId="93c4ddfd9869a0cf" providerId="LiveId" clId="{017861D4-C977-F04C-8903-DBFCA486F7F2}" dt="2022-05-23T09:51:56.482" v="271" actId="1076"/>
          <ac:spMkLst>
            <pc:docMk/>
            <pc:sldMk cId="2665881084" sldId="271"/>
            <ac:spMk id="5" creationId="{403F03EE-6B52-A639-3283-C8D3F69E4438}"/>
          </ac:spMkLst>
        </pc:spChg>
      </pc:sldChg>
      <pc:sldChg chg="addSp delSp modSp add mod">
        <pc:chgData name="Gunnvant Saini" userId="93c4ddfd9869a0cf" providerId="LiveId" clId="{017861D4-C977-F04C-8903-DBFCA486F7F2}" dt="2022-05-23T09:52:37.013" v="279" actId="13822"/>
        <pc:sldMkLst>
          <pc:docMk/>
          <pc:sldMk cId="1898798332" sldId="272"/>
        </pc:sldMkLst>
        <pc:spChg chg="del">
          <ac:chgData name="Gunnvant Saini" userId="93c4ddfd9869a0cf" providerId="LiveId" clId="{017861D4-C977-F04C-8903-DBFCA486F7F2}" dt="2022-05-23T09:52:01.907" v="273" actId="478"/>
          <ac:spMkLst>
            <pc:docMk/>
            <pc:sldMk cId="1898798332" sldId="272"/>
            <ac:spMk id="5" creationId="{403F03EE-6B52-A639-3283-C8D3F69E4438}"/>
          </ac:spMkLst>
        </pc:spChg>
        <pc:graphicFrameChg chg="modGraphic">
          <ac:chgData name="Gunnvant Saini" userId="93c4ddfd9869a0cf" providerId="LiveId" clId="{017861D4-C977-F04C-8903-DBFCA486F7F2}" dt="2022-05-23T09:52:25.561" v="277" actId="207"/>
          <ac:graphicFrameMkLst>
            <pc:docMk/>
            <pc:sldMk cId="1898798332" sldId="272"/>
            <ac:graphicFrameMk id="4" creationId="{0FB50E27-6175-E2E6-07D3-17F3A7984643}"/>
          </ac:graphicFrameMkLst>
        </pc:graphicFrameChg>
        <pc:cxnChg chg="del">
          <ac:chgData name="Gunnvant Saini" userId="93c4ddfd9869a0cf" providerId="LiveId" clId="{017861D4-C977-F04C-8903-DBFCA486F7F2}" dt="2022-05-23T09:52:03.744" v="274" actId="478"/>
          <ac:cxnSpMkLst>
            <pc:docMk/>
            <pc:sldMk cId="1898798332" sldId="272"/>
            <ac:cxnSpMk id="6" creationId="{15947A6A-7E70-65A9-9E30-F19E7D56DC5B}"/>
          </ac:cxnSpMkLst>
        </pc:cxnChg>
        <pc:cxnChg chg="add mod">
          <ac:chgData name="Gunnvant Saini" userId="93c4ddfd9869a0cf" providerId="LiveId" clId="{017861D4-C977-F04C-8903-DBFCA486F7F2}" dt="2022-05-23T09:52:37.013" v="279" actId="13822"/>
          <ac:cxnSpMkLst>
            <pc:docMk/>
            <pc:sldMk cId="1898798332" sldId="272"/>
            <ac:cxnSpMk id="8" creationId="{17710020-54F0-9066-103C-49CA097F5AAE}"/>
          </ac:cxnSpMkLst>
        </pc:cxnChg>
      </pc:sldChg>
      <pc:sldChg chg="addSp modSp add mod">
        <pc:chgData name="Gunnvant Saini" userId="93c4ddfd9869a0cf" providerId="LiveId" clId="{017861D4-C977-F04C-8903-DBFCA486F7F2}" dt="2022-05-23T09:53:07.424" v="333" actId="20577"/>
        <pc:sldMkLst>
          <pc:docMk/>
          <pc:sldMk cId="3394165419" sldId="273"/>
        </pc:sldMkLst>
        <pc:spChg chg="add mod">
          <ac:chgData name="Gunnvant Saini" userId="93c4ddfd9869a0cf" providerId="LiveId" clId="{017861D4-C977-F04C-8903-DBFCA486F7F2}" dt="2022-05-23T09:53:07.424" v="333" actId="20577"/>
          <ac:spMkLst>
            <pc:docMk/>
            <pc:sldMk cId="3394165419" sldId="273"/>
            <ac:spMk id="5" creationId="{E8AE74BC-83EC-F084-0D68-4B0393304A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E86-8301-9636-F5E1-1F42B8EB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89D2E-32AA-95F0-D185-60A028A9D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6655-4267-9E8F-9B94-563FAC4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3D7C-E568-ABCE-78F1-C4EAFDC4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3C8B-FC12-F27C-5BC7-BC9CCD1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AF83-9944-9618-DF98-0213A80E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109B-B173-B868-9967-B03BF5827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A09A-D4DC-3348-1F03-E44FABF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1A16-0E07-96FC-6BD8-8C3A1428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44B2-8B74-4AA6-8529-615A055D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62A05-76D8-239A-754A-0F19D7536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391B0-6D13-0FDF-A2FE-1CFE3871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DCBC-F241-9571-CE9F-34443B8A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3729-FDED-C615-972D-91260DB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D873-744C-48F6-133D-5C09E634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EABD-EA07-53CE-5373-6C0F446C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CCDC-871C-BCFE-50CD-25BBD056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4A19-7D78-7053-F31D-27D2CA7C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9F9E-0F4F-7404-2ADB-E3D8D7D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95A98-12D4-933D-2BFC-63ECCD8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E690-D14D-CDB5-6F78-F6CBEFD7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C43B-3F7A-95A0-89FE-5CB2DDF1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A89D-6F88-3472-6975-55040D07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9F87-32C6-29E1-C03C-BEFDB161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B6D2-33C8-8CA4-10E6-48C657A1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FCA6-F50D-4ACF-4473-96D5FA3E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EC19-DE11-6CA2-3767-60B05CEA4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3BFB3-8988-9FBC-0DA1-9D7B667C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250F-9288-07CF-2C80-EE314871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8AD7-57F3-646E-D99B-AA16B37E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AA41-E4F4-6FD0-2D93-B1971741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99F-BA6F-B4C8-194A-C533005F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B28A-AFA4-5EE3-C1D7-ED1484C38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0F11-0759-1DB0-C145-122848CA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92A37-4D06-7727-EE40-9514C1B6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A7F9-8E9A-B9BB-D897-AC21E4FD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FEB8-B669-B3EC-E67C-B7292287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4A0B7-E000-A09B-91EE-8964118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09739-E9A1-4DED-9F50-EDA53DB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5298-E424-C8ED-178A-5A1443DD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99A4D-92E3-11E3-0AF0-62E4B075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FA5EE-3CBC-28DF-9211-19E735D7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7B4C-1354-F6AE-5295-5318F9D3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31A6-6E9E-5F64-2F81-B7D37C8A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3E587-2CCC-3375-4325-5240E19C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AEEB-C592-A0F6-9315-8AF9A19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0E3D-58CA-8A6E-6FE4-0D00151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6C4-2AA5-2BB0-01C8-B85EA00B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6C3F-EAEB-7519-59D1-1D34BFF0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E67A-56CE-EBF9-B04D-25D8576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24095-A3ED-BDE3-9370-83866B89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4010-A926-AE43-DBBB-F0D05F7D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E0FC-A529-F3BD-E836-4C9DF01E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00C53-2358-6F87-A585-6DF3EEFCB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B1C3-7573-7FC4-BAC8-533185E4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549-6D35-7C29-F1B8-80ADF585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F232-C8F1-D162-D69D-704388E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4961-CA09-1F14-2EEB-32E8CFFF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38466-4C8A-73AF-1151-D631E6CC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63465-0855-2407-3F71-2C46AF6B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A50F-001D-6FDE-6E79-222928774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4C7D-5B28-5041-8F0F-50ADEC04EB9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033C-A069-AD1A-37E5-7909284BC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8FA3-29C8-BB41-2E0A-270DCDC5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2BDA-1D00-16FB-732D-CF7C8AFA4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Video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F485-23C1-8759-992A-DA1E81B82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Understanding the Frame Clause</a:t>
            </a:r>
          </a:p>
        </p:txBody>
      </p:sp>
    </p:spTree>
    <p:extLst>
      <p:ext uri="{BB962C8B-B14F-4D97-AF65-F5344CB8AC3E}">
        <p14:creationId xmlns:p14="http://schemas.microsoft.com/office/powerpoint/2010/main" val="71756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5A5A4-589C-E9ED-183E-9A50427F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93358"/>
            <a:ext cx="3644900" cy="2552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057968-2123-0FCF-AFA1-A0A17CC83C02}"/>
              </a:ext>
            </a:extLst>
          </p:cNvPr>
          <p:cNvCxnSpPr/>
          <p:nvPr/>
        </p:nvCxnSpPr>
        <p:spPr>
          <a:xfrm>
            <a:off x="4851742" y="3892378"/>
            <a:ext cx="151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31EF05-9455-D941-1FE4-249D0EE79406}"/>
              </a:ext>
            </a:extLst>
          </p:cNvPr>
          <p:cNvSpPr txBox="1"/>
          <p:nvPr/>
        </p:nvSpPr>
        <p:spPr>
          <a:xfrm>
            <a:off x="6512011" y="3707027"/>
            <a:ext cx="275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Row1</a:t>
            </a:r>
          </a:p>
          <a:p>
            <a:r>
              <a:rPr lang="en-US" dirty="0"/>
              <a:t>Frame End: Row 2</a:t>
            </a:r>
          </a:p>
          <a:p>
            <a:r>
              <a:rPr lang="en-US" dirty="0"/>
              <a:t>641+877 = 1518</a:t>
            </a:r>
          </a:p>
        </p:txBody>
      </p:sp>
    </p:spTree>
    <p:extLst>
      <p:ext uri="{BB962C8B-B14F-4D97-AF65-F5344CB8AC3E}">
        <p14:creationId xmlns:p14="http://schemas.microsoft.com/office/powerpoint/2010/main" val="163177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5A5A4-589C-E9ED-183E-9A50427F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93358"/>
            <a:ext cx="3644900" cy="2552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057968-2123-0FCF-AFA1-A0A17CC83C02}"/>
              </a:ext>
            </a:extLst>
          </p:cNvPr>
          <p:cNvCxnSpPr/>
          <p:nvPr/>
        </p:nvCxnSpPr>
        <p:spPr>
          <a:xfrm>
            <a:off x="4851742" y="4139517"/>
            <a:ext cx="151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31EF05-9455-D941-1FE4-249D0EE79406}"/>
              </a:ext>
            </a:extLst>
          </p:cNvPr>
          <p:cNvSpPr txBox="1"/>
          <p:nvPr/>
        </p:nvSpPr>
        <p:spPr>
          <a:xfrm>
            <a:off x="6512011" y="3756455"/>
            <a:ext cx="275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Row1</a:t>
            </a:r>
          </a:p>
          <a:p>
            <a:r>
              <a:rPr lang="en-US" dirty="0"/>
              <a:t>Frame End: Row 3</a:t>
            </a:r>
          </a:p>
          <a:p>
            <a:r>
              <a:rPr lang="en-US" dirty="0"/>
              <a:t>641+877+256 = 1774</a:t>
            </a:r>
          </a:p>
        </p:txBody>
      </p:sp>
    </p:spTree>
    <p:extLst>
      <p:ext uri="{BB962C8B-B14F-4D97-AF65-F5344CB8AC3E}">
        <p14:creationId xmlns:p14="http://schemas.microsoft.com/office/powerpoint/2010/main" val="196830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5A5A4-589C-E9ED-183E-9A50427F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93358"/>
            <a:ext cx="3644900" cy="2552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057968-2123-0FCF-AFA1-A0A17CC83C02}"/>
              </a:ext>
            </a:extLst>
          </p:cNvPr>
          <p:cNvCxnSpPr/>
          <p:nvPr/>
        </p:nvCxnSpPr>
        <p:spPr>
          <a:xfrm>
            <a:off x="4851742" y="4411368"/>
            <a:ext cx="151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31EF05-9455-D941-1FE4-249D0EE79406}"/>
              </a:ext>
            </a:extLst>
          </p:cNvPr>
          <p:cNvSpPr txBox="1"/>
          <p:nvPr/>
        </p:nvSpPr>
        <p:spPr>
          <a:xfrm>
            <a:off x="6512011" y="3991235"/>
            <a:ext cx="275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Row2</a:t>
            </a:r>
          </a:p>
          <a:p>
            <a:r>
              <a:rPr lang="en-US" dirty="0"/>
              <a:t>Frame End: Row 4</a:t>
            </a:r>
          </a:p>
          <a:p>
            <a:r>
              <a:rPr lang="en-US" dirty="0"/>
              <a:t>877+256+108 = 1241</a:t>
            </a:r>
          </a:p>
        </p:txBody>
      </p:sp>
    </p:spTree>
    <p:extLst>
      <p:ext uri="{BB962C8B-B14F-4D97-AF65-F5344CB8AC3E}">
        <p14:creationId xmlns:p14="http://schemas.microsoft.com/office/powerpoint/2010/main" val="223160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53206"/>
              </p:ext>
            </p:extLst>
          </p:nvPr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1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67350"/>
              </p:ext>
            </p:extLst>
          </p:nvPr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47A6A-7E70-65A9-9E30-F19E7D56DC5B}"/>
              </a:ext>
            </a:extLst>
          </p:cNvPr>
          <p:cNvCxnSpPr>
            <a:cxnSpLocks/>
          </p:cNvCxnSpPr>
          <p:nvPr/>
        </p:nvCxnSpPr>
        <p:spPr>
          <a:xfrm>
            <a:off x="4176584" y="5418438"/>
            <a:ext cx="135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/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47A6A-7E70-65A9-9E30-F19E7D56DC5B}"/>
              </a:ext>
            </a:extLst>
          </p:cNvPr>
          <p:cNvCxnSpPr>
            <a:cxnSpLocks/>
          </p:cNvCxnSpPr>
          <p:nvPr/>
        </p:nvCxnSpPr>
        <p:spPr>
          <a:xfrm>
            <a:off x="4176584" y="5418438"/>
            <a:ext cx="135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3F03EE-6B52-A639-3283-C8D3F69E4438}"/>
              </a:ext>
            </a:extLst>
          </p:cNvPr>
          <p:cNvSpPr txBox="1"/>
          <p:nvPr/>
        </p:nvSpPr>
        <p:spPr>
          <a:xfrm>
            <a:off x="5535827" y="4956773"/>
            <a:ext cx="244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Row1</a:t>
            </a:r>
          </a:p>
          <a:p>
            <a:r>
              <a:rPr lang="en-US" dirty="0"/>
              <a:t>Frame End Row 4</a:t>
            </a:r>
          </a:p>
          <a:p>
            <a:r>
              <a:rPr lang="en-US" dirty="0"/>
              <a:t>641+951+171+759</a:t>
            </a:r>
          </a:p>
        </p:txBody>
      </p:sp>
    </p:spTree>
    <p:extLst>
      <p:ext uri="{BB962C8B-B14F-4D97-AF65-F5344CB8AC3E}">
        <p14:creationId xmlns:p14="http://schemas.microsoft.com/office/powerpoint/2010/main" val="266588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59547"/>
              </p:ext>
            </p:extLst>
          </p:nvPr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710020-54F0-9066-103C-49CA097F5AAE}"/>
              </a:ext>
            </a:extLst>
          </p:cNvPr>
          <p:cNvCxnSpPr/>
          <p:nvPr/>
        </p:nvCxnSpPr>
        <p:spPr>
          <a:xfrm>
            <a:off x="4176584" y="5436973"/>
            <a:ext cx="105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9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/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710020-54F0-9066-103C-49CA097F5AAE}"/>
              </a:ext>
            </a:extLst>
          </p:cNvPr>
          <p:cNvCxnSpPr/>
          <p:nvPr/>
        </p:nvCxnSpPr>
        <p:spPr>
          <a:xfrm>
            <a:off x="4176584" y="5436973"/>
            <a:ext cx="105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AE74BC-83EC-F084-0D68-4B0393304A52}"/>
              </a:ext>
            </a:extLst>
          </p:cNvPr>
          <p:cNvSpPr txBox="1"/>
          <p:nvPr/>
        </p:nvSpPr>
        <p:spPr>
          <a:xfrm>
            <a:off x="5424616" y="5251622"/>
            <a:ext cx="224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Starts: Row 3</a:t>
            </a:r>
          </a:p>
          <a:p>
            <a:r>
              <a:rPr lang="en-US" dirty="0"/>
              <a:t>Frame Ends: Row 4</a:t>
            </a:r>
          </a:p>
          <a:p>
            <a:r>
              <a:rPr lang="en-US" dirty="0"/>
              <a:t>171+759</a:t>
            </a:r>
          </a:p>
        </p:txBody>
      </p:sp>
    </p:spTree>
    <p:extLst>
      <p:ext uri="{BB962C8B-B14F-4D97-AF65-F5344CB8AC3E}">
        <p14:creationId xmlns:p14="http://schemas.microsoft.com/office/powerpoint/2010/main" val="339416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2466C8-E728-6337-D29B-DC316C28E9C0}"/>
              </a:ext>
            </a:extLst>
          </p:cNvPr>
          <p:cNvCxnSpPr/>
          <p:nvPr/>
        </p:nvCxnSpPr>
        <p:spPr>
          <a:xfrm>
            <a:off x="1334530" y="2693773"/>
            <a:ext cx="0" cy="278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C5F03E-DF4F-425B-C29B-2D21A263DDF6}"/>
              </a:ext>
            </a:extLst>
          </p:cNvPr>
          <p:cNvSpPr txBox="1"/>
          <p:nvPr/>
        </p:nvSpPr>
        <p:spPr>
          <a:xfrm>
            <a:off x="838200" y="5474043"/>
            <a:ext cx="123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Scope</a:t>
            </a:r>
          </a:p>
        </p:txBody>
      </p:sp>
    </p:spTree>
    <p:extLst>
      <p:ext uri="{BB962C8B-B14F-4D97-AF65-F5344CB8AC3E}">
        <p14:creationId xmlns:p14="http://schemas.microsoft.com/office/powerpoint/2010/main" val="4735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2466C8-E728-6337-D29B-DC316C28E9C0}"/>
              </a:ext>
            </a:extLst>
          </p:cNvPr>
          <p:cNvCxnSpPr/>
          <p:nvPr/>
        </p:nvCxnSpPr>
        <p:spPr>
          <a:xfrm>
            <a:off x="3546390" y="2940908"/>
            <a:ext cx="0" cy="278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C5F03E-DF4F-425B-C29B-2D21A263DDF6}"/>
              </a:ext>
            </a:extLst>
          </p:cNvPr>
          <p:cNvSpPr txBox="1"/>
          <p:nvPr/>
        </p:nvSpPr>
        <p:spPr>
          <a:xfrm>
            <a:off x="2928552" y="5721178"/>
            <a:ext cx="123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</a:t>
            </a:r>
          </a:p>
        </p:txBody>
      </p:sp>
    </p:spTree>
    <p:extLst>
      <p:ext uri="{BB962C8B-B14F-4D97-AF65-F5344CB8AC3E}">
        <p14:creationId xmlns:p14="http://schemas.microsoft.com/office/powerpoint/2010/main" val="37332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C2991-5476-4BFC-1A55-488B93E7844B}"/>
              </a:ext>
            </a:extLst>
          </p:cNvPr>
          <p:cNvCxnSpPr/>
          <p:nvPr/>
        </p:nvCxnSpPr>
        <p:spPr>
          <a:xfrm>
            <a:off x="4877142" y="3830595"/>
            <a:ext cx="121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3D577-E7CD-ECBF-520A-8328654D8995}"/>
              </a:ext>
            </a:extLst>
          </p:cNvPr>
          <p:cNvSpPr txBox="1"/>
          <p:nvPr/>
        </p:nvSpPr>
        <p:spPr>
          <a:xfrm>
            <a:off x="6221287" y="3507429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Frame Start: Row 1, Frame End : Row1</a:t>
            </a:r>
          </a:p>
        </p:txBody>
      </p:sp>
    </p:spTree>
    <p:extLst>
      <p:ext uri="{BB962C8B-B14F-4D97-AF65-F5344CB8AC3E}">
        <p14:creationId xmlns:p14="http://schemas.microsoft.com/office/powerpoint/2010/main" val="11917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C2991-5476-4BFC-1A55-488B93E7844B}"/>
              </a:ext>
            </a:extLst>
          </p:cNvPr>
          <p:cNvCxnSpPr/>
          <p:nvPr/>
        </p:nvCxnSpPr>
        <p:spPr>
          <a:xfrm>
            <a:off x="4877142" y="4114803"/>
            <a:ext cx="121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3D577-E7CD-ECBF-520A-8328654D8995}"/>
              </a:ext>
            </a:extLst>
          </p:cNvPr>
          <p:cNvSpPr txBox="1"/>
          <p:nvPr/>
        </p:nvSpPr>
        <p:spPr>
          <a:xfrm>
            <a:off x="6221287" y="3822415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Frame Start: Row 1, Frame End : Row2</a:t>
            </a:r>
          </a:p>
        </p:txBody>
      </p:sp>
    </p:spTree>
    <p:extLst>
      <p:ext uri="{BB962C8B-B14F-4D97-AF65-F5344CB8AC3E}">
        <p14:creationId xmlns:p14="http://schemas.microsoft.com/office/powerpoint/2010/main" val="19866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C2991-5476-4BFC-1A55-488B93E7844B}"/>
              </a:ext>
            </a:extLst>
          </p:cNvPr>
          <p:cNvCxnSpPr/>
          <p:nvPr/>
        </p:nvCxnSpPr>
        <p:spPr>
          <a:xfrm>
            <a:off x="4877142" y="4361943"/>
            <a:ext cx="121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3D577-E7CD-ECBF-520A-8328654D8995}"/>
              </a:ext>
            </a:extLst>
          </p:cNvPr>
          <p:cNvSpPr txBox="1"/>
          <p:nvPr/>
        </p:nvSpPr>
        <p:spPr>
          <a:xfrm>
            <a:off x="6221287" y="4044837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Frame Start: Row 1, Frame End : Row3</a:t>
            </a:r>
          </a:p>
        </p:txBody>
      </p:sp>
    </p:spTree>
    <p:extLst>
      <p:ext uri="{BB962C8B-B14F-4D97-AF65-F5344CB8AC3E}">
        <p14:creationId xmlns:p14="http://schemas.microsoft.com/office/powerpoint/2010/main" val="239473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6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656</Words>
  <Application>Microsoft Macintosh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Video 8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8</dc:title>
  <dc:creator>Gunnvant Saini</dc:creator>
  <cp:lastModifiedBy>Gunnvant Saini</cp:lastModifiedBy>
  <cp:revision>1</cp:revision>
  <dcterms:created xsi:type="dcterms:W3CDTF">2022-05-23T09:19:17Z</dcterms:created>
  <dcterms:modified xsi:type="dcterms:W3CDTF">2022-05-23T09:53:15Z</dcterms:modified>
</cp:coreProperties>
</file>