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02892-7FAF-0547-A086-2276CB36C54F}" v="9" dt="2022-05-17T11:56:36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24902892-7FAF-0547-A086-2276CB36C54F}"/>
    <pc:docChg chg="custSel addSld delSld modSld">
      <pc:chgData name="Gunnvant Saini" userId="93c4ddfd9869a0cf" providerId="LiveId" clId="{24902892-7FAF-0547-A086-2276CB36C54F}" dt="2022-05-25T09:50:21.832" v="147" actId="2696"/>
      <pc:docMkLst>
        <pc:docMk/>
      </pc:docMkLst>
      <pc:sldChg chg="del">
        <pc:chgData name="Gunnvant Saini" userId="93c4ddfd9869a0cf" providerId="LiveId" clId="{24902892-7FAF-0547-A086-2276CB36C54F}" dt="2022-05-25T09:48:28.410" v="135" actId="2696"/>
        <pc:sldMkLst>
          <pc:docMk/>
          <pc:sldMk cId="1163009236" sldId="260"/>
        </pc:sldMkLst>
      </pc:sldChg>
      <pc:sldChg chg="modSp mod">
        <pc:chgData name="Gunnvant Saini" userId="93c4ddfd9869a0cf" providerId="LiveId" clId="{24902892-7FAF-0547-A086-2276CB36C54F}" dt="2022-05-25T09:49:10.029" v="146" actId="20577"/>
        <pc:sldMkLst>
          <pc:docMk/>
          <pc:sldMk cId="3218007679" sldId="261"/>
        </pc:sldMkLst>
        <pc:graphicFrameChg chg="modGraphic">
          <ac:chgData name="Gunnvant Saini" userId="93c4ddfd9869a0cf" providerId="LiveId" clId="{24902892-7FAF-0547-A086-2276CB36C54F}" dt="2022-05-25T09:49:10.029" v="146" actId="20577"/>
          <ac:graphicFrameMkLst>
            <pc:docMk/>
            <pc:sldMk cId="3218007679" sldId="261"/>
            <ac:graphicFrameMk id="6" creationId="{560D9F8D-9BBF-DC4D-E469-AF9C300D002A}"/>
          </ac:graphicFrameMkLst>
        </pc:graphicFrameChg>
      </pc:sldChg>
      <pc:sldChg chg="addSp delSp modSp new del mod">
        <pc:chgData name="Gunnvant Saini" userId="93c4ddfd9869a0cf" providerId="LiveId" clId="{24902892-7FAF-0547-A086-2276CB36C54F}" dt="2022-05-25T09:50:21.832" v="147" actId="2696"/>
        <pc:sldMkLst>
          <pc:docMk/>
          <pc:sldMk cId="2962219392" sldId="262"/>
        </pc:sldMkLst>
        <pc:spChg chg="del">
          <ac:chgData name="Gunnvant Saini" userId="93c4ddfd9869a0cf" providerId="LiveId" clId="{24902892-7FAF-0547-A086-2276CB36C54F}" dt="2022-05-17T11:13:58.904" v="3" actId="478"/>
          <ac:spMkLst>
            <pc:docMk/>
            <pc:sldMk cId="2962219392" sldId="262"/>
            <ac:spMk id="2" creationId="{3D064A84-4990-8B0C-95BF-FEAC94815615}"/>
          </ac:spMkLst>
        </pc:spChg>
        <pc:spChg chg="del mod">
          <ac:chgData name="Gunnvant Saini" userId="93c4ddfd9869a0cf" providerId="LiveId" clId="{24902892-7FAF-0547-A086-2276CB36C54F}" dt="2022-05-17T11:13:57.267" v="2" actId="478"/>
          <ac:spMkLst>
            <pc:docMk/>
            <pc:sldMk cId="2962219392" sldId="262"/>
            <ac:spMk id="3" creationId="{E2F62936-8B8B-8A93-D7BE-257109D36B73}"/>
          </ac:spMkLst>
        </pc:spChg>
        <pc:spChg chg="add mod">
          <ac:chgData name="Gunnvant Saini" userId="93c4ddfd9869a0cf" providerId="LiveId" clId="{24902892-7FAF-0547-A086-2276CB36C54F}" dt="2022-05-17T11:14:19.818" v="7" actId="13822"/>
          <ac:spMkLst>
            <pc:docMk/>
            <pc:sldMk cId="2962219392" sldId="262"/>
            <ac:spMk id="5" creationId="{A9598496-40B7-68ED-6115-DA1386A84099}"/>
          </ac:spMkLst>
        </pc:spChg>
        <pc:spChg chg="add mod">
          <ac:chgData name="Gunnvant Saini" userId="93c4ddfd9869a0cf" providerId="LiveId" clId="{24902892-7FAF-0547-A086-2276CB36C54F}" dt="2022-05-17T11:14:35.577" v="21" actId="113"/>
          <ac:spMkLst>
            <pc:docMk/>
            <pc:sldMk cId="2962219392" sldId="262"/>
            <ac:spMk id="6" creationId="{EE26F1D3-E24B-3092-2581-269A43E17196}"/>
          </ac:spMkLst>
        </pc:spChg>
        <pc:spChg chg="add mod">
          <ac:chgData name="Gunnvant Saini" userId="93c4ddfd9869a0cf" providerId="LiveId" clId="{24902892-7FAF-0547-A086-2276CB36C54F}" dt="2022-05-17T11:19:33.666" v="130" actId="1038"/>
          <ac:spMkLst>
            <pc:docMk/>
            <pc:sldMk cId="2962219392" sldId="262"/>
            <ac:spMk id="7" creationId="{5CCA009E-C187-7CDC-F190-A37916A8692C}"/>
          </ac:spMkLst>
        </pc:spChg>
        <pc:spChg chg="add mod">
          <ac:chgData name="Gunnvant Saini" userId="93c4ddfd9869a0cf" providerId="LiveId" clId="{24902892-7FAF-0547-A086-2276CB36C54F}" dt="2022-05-17T11:19:29.077" v="126" actId="20577"/>
          <ac:spMkLst>
            <pc:docMk/>
            <pc:sldMk cId="2962219392" sldId="262"/>
            <ac:spMk id="8" creationId="{4376772C-753E-532D-E788-4692099EF840}"/>
          </ac:spMkLst>
        </pc:spChg>
        <pc:picChg chg="add del mod">
          <ac:chgData name="Gunnvant Saini" userId="93c4ddfd9869a0cf" providerId="LiveId" clId="{24902892-7FAF-0547-A086-2276CB36C54F}" dt="2022-05-17T11:56:35.599" v="131" actId="478"/>
          <ac:picMkLst>
            <pc:docMk/>
            <pc:sldMk cId="2962219392" sldId="262"/>
            <ac:picMk id="4" creationId="{CE5DDC21-4990-3C98-0B15-CEA057B43E5C}"/>
          </ac:picMkLst>
        </pc:picChg>
        <pc:picChg chg="add mod">
          <ac:chgData name="Gunnvant Saini" userId="93c4ddfd9869a0cf" providerId="LiveId" clId="{24902892-7FAF-0547-A086-2276CB36C54F}" dt="2022-05-17T11:56:42.541" v="134" actId="1076"/>
          <ac:picMkLst>
            <pc:docMk/>
            <pc:sldMk cId="2962219392" sldId="262"/>
            <ac:picMk id="9" creationId="{266BB6CA-512D-6382-425A-60D20C62FD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61F7-F151-6197-8FF3-72565000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142C-172B-88E3-FA37-C7039444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CEBA-55A6-F28A-52E5-7C365996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4B64-5F71-F2C4-F3ED-FDFC5230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2677-C152-DD0E-D8C4-F798CA5A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C36D-1EB4-9B65-A3C4-24243DE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4A87-39F1-62D7-CF35-1ECDC2D5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8483-F84E-5CD2-7A09-59FE79EA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76D3-E96B-D368-668F-060CFCD9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B4FC-55E4-4A3B-0FD9-1ACC9893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61434-5845-FE8C-7BD8-E69D05C4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8D464-CFD3-E149-9953-0DB771F6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4FA6-08AA-56BF-84F0-366F1888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009D-C003-EE0A-3FAD-79BE51AF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5BD0-A3AD-209F-8E33-A9280D75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B3FD-D8DE-4002-CDB0-FBDD191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CDE2-F2D6-3994-979C-46B544BA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3E32-9EDC-21CD-D29D-DFC2A2D2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9951-FE64-EAE3-CF87-E23C534F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BBA9-47CA-D30B-1B5F-18BF344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2014-527B-8B28-BBE8-1E029232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D0F5-5F98-CFFE-DBA9-00107E11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95C3-008E-1D47-2378-E25C32F2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6335-BDF7-1357-BA1F-BC9062A0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280D-AC51-FC2E-04FD-5AE8DC86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FBC6-CF57-3DA1-ABAD-2B28664B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98ED-C070-93AE-D088-089DCC1AC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4011-9E8D-5B83-3E77-95C91159A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F0A1-B8A3-E8E2-CDB8-CA73C60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0E9D-6087-F3FE-74B9-3113E10B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D2D2-E159-2262-17EB-1E78150A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0E70-5375-B75B-E700-D84152E4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B526-B06B-6A4A-7CD9-AE2B78E6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64ADB-6011-FE71-AE33-E08F58B8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29A8A-A950-0569-1446-79EFF5BBA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58AE2-F0D7-6E46-7EE2-F5DE6ABF8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4F6BA-B028-ADD7-5C43-C4BD3A2A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27FF0-965E-0B86-9C11-2110C88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1E9BD-57A5-8A08-EDB6-1F942E50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6433-6812-B4E3-C48C-D5E85871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4F22F-7D2F-BB89-B5D7-49D11608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00E5C-8436-6F7E-3150-87BFAB33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ED42F-59C4-0C97-404A-C4A501C8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B102-D15C-A7B5-AEFF-6E95A8DA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52850-228B-A1D0-112A-A98C888B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E3F8-D530-B51C-D9E7-239616B3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CFF2-BEEC-6024-834B-A603C61D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8446-05F5-E7E6-1753-D9572206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B74F-538C-13D8-6797-9A5F140CF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C18F-48E2-525F-E318-1AC955CD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6A70-AE7E-68BD-AB03-7E710F3E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F50A4-EADF-12BF-14FC-72F00A7B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6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90B3-1A82-0E2D-ED9F-86940178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9F686-6430-4B12-A49D-C9481966B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0B08-7903-7A86-0458-025F899D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DB41-62AA-D50C-2404-0E02237E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4809A-35DF-D79B-17F8-459F8D47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E911-DF3E-468F-340E-80461300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A135-8AEE-0582-F171-BB4C4303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C698-B3AC-9212-7613-D7AB13C4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21CB-B419-880B-D22D-AF8824EB8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9F71-7374-494A-8EA9-951A56BC754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B92A-0C98-C8CF-F4EE-81BCDB9D2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3725-C7B3-2022-20CB-679931B31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6B75-D1FB-83C4-8592-A8B1867AA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128B9-033F-1FFC-57A6-4E5CA9F64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 Queries and Common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40313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89F-9304-438B-9C50-FC195D2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 Queries and Common Table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1D805-20DB-4AF2-DE7C-6328DDB2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39310"/>
              </p:ext>
            </p:extLst>
          </p:nvPr>
        </p:nvGraphicFramePr>
        <p:xfrm>
          <a:off x="375478" y="1904511"/>
          <a:ext cx="5588000" cy="18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6447865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033105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88199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939521485"/>
                    </a:ext>
                  </a:extLst>
                </a:gridCol>
              </a:tblGrid>
              <a:tr h="3782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Transaction_id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92924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04765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2332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711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8F1AA-DAC1-B01D-F103-7713A20515A5}"/>
              </a:ext>
            </a:extLst>
          </p:cNvPr>
          <p:cNvSpPr txBox="1"/>
          <p:nvPr/>
        </p:nvSpPr>
        <p:spPr>
          <a:xfrm>
            <a:off x="2193236" y="3869638"/>
            <a:ext cx="16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76964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89F-9304-438B-9C50-FC195D2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 Queries and Common Table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1D805-20DB-4AF2-DE7C-6328DDB2C900}"/>
              </a:ext>
            </a:extLst>
          </p:cNvPr>
          <p:cNvGraphicFramePr>
            <a:graphicFrameLocks noGrp="1"/>
          </p:cNvGraphicFramePr>
          <p:nvPr/>
        </p:nvGraphicFramePr>
        <p:xfrm>
          <a:off x="375478" y="1904511"/>
          <a:ext cx="5588000" cy="18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6447865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033105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88199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939521485"/>
                    </a:ext>
                  </a:extLst>
                </a:gridCol>
              </a:tblGrid>
              <a:tr h="3782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Transaction_id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92924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04765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2332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711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8F1AA-DAC1-B01D-F103-7713A20515A5}"/>
              </a:ext>
            </a:extLst>
          </p:cNvPr>
          <p:cNvSpPr txBox="1"/>
          <p:nvPr/>
        </p:nvSpPr>
        <p:spPr>
          <a:xfrm>
            <a:off x="2193236" y="3869638"/>
            <a:ext cx="16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247D5-A6E4-A6ED-B490-16E1B9FA441D}"/>
              </a:ext>
            </a:extLst>
          </p:cNvPr>
          <p:cNvSpPr/>
          <p:nvPr/>
        </p:nvSpPr>
        <p:spPr>
          <a:xfrm>
            <a:off x="6228524" y="1904511"/>
            <a:ext cx="49165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city,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(amount)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transactions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desc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7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89F-9304-438B-9C50-FC195D2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 Queries and Common Table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1D805-20DB-4AF2-DE7C-6328DDB2C900}"/>
              </a:ext>
            </a:extLst>
          </p:cNvPr>
          <p:cNvGraphicFramePr>
            <a:graphicFrameLocks noGrp="1"/>
          </p:cNvGraphicFramePr>
          <p:nvPr/>
        </p:nvGraphicFramePr>
        <p:xfrm>
          <a:off x="375478" y="1904511"/>
          <a:ext cx="5588000" cy="18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6447865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033105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88199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939521485"/>
                    </a:ext>
                  </a:extLst>
                </a:gridCol>
              </a:tblGrid>
              <a:tr h="378203"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92924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04765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2332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711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8F1AA-DAC1-B01D-F103-7713A20515A5}"/>
              </a:ext>
            </a:extLst>
          </p:cNvPr>
          <p:cNvSpPr txBox="1"/>
          <p:nvPr/>
        </p:nvSpPr>
        <p:spPr>
          <a:xfrm>
            <a:off x="2193236" y="3869638"/>
            <a:ext cx="16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247D5-A6E4-A6ED-B490-16E1B9FA441D}"/>
              </a:ext>
            </a:extLst>
          </p:cNvPr>
          <p:cNvSpPr/>
          <p:nvPr/>
        </p:nvSpPr>
        <p:spPr>
          <a:xfrm>
            <a:off x="6228524" y="1904511"/>
            <a:ext cx="49165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city,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(amount)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transactions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desc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0D9F8D-9BBF-DC4D-E469-AF9C300D0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07629"/>
              </p:ext>
            </p:extLst>
          </p:nvPr>
        </p:nvGraphicFramePr>
        <p:xfrm>
          <a:off x="6165022" y="4735075"/>
          <a:ext cx="3707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24">
                  <a:extLst>
                    <a:ext uri="{9D8B030D-6E8A-4147-A177-3AD203B41FA5}">
                      <a16:colId xmlns:a16="http://schemas.microsoft.com/office/drawing/2014/main" val="4229831170"/>
                    </a:ext>
                  </a:extLst>
                </a:gridCol>
                <a:gridCol w="1853924">
                  <a:extLst>
                    <a:ext uri="{9D8B030D-6E8A-4147-A177-3AD203B41FA5}">
                      <a16:colId xmlns:a16="http://schemas.microsoft.com/office/drawing/2014/main" val="43803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5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2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2838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B9770-C7C2-CF6E-152B-B5FF8B4F5BC8}"/>
              </a:ext>
            </a:extLst>
          </p:cNvPr>
          <p:cNvCxnSpPr>
            <a:cxnSpLocks/>
          </p:cNvCxnSpPr>
          <p:nvPr/>
        </p:nvCxnSpPr>
        <p:spPr>
          <a:xfrm>
            <a:off x="8693426" y="3251715"/>
            <a:ext cx="0" cy="114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A6F2FB4-0285-5E5B-83F5-B89491C19933}"/>
              </a:ext>
            </a:extLst>
          </p:cNvPr>
          <p:cNvSpPr/>
          <p:nvPr/>
        </p:nvSpPr>
        <p:spPr>
          <a:xfrm>
            <a:off x="9965635" y="5012488"/>
            <a:ext cx="556591" cy="1205947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95CAE-0657-E9AF-F552-843C88311417}"/>
              </a:ext>
            </a:extLst>
          </p:cNvPr>
          <p:cNvSpPr txBox="1"/>
          <p:nvPr/>
        </p:nvSpPr>
        <p:spPr>
          <a:xfrm>
            <a:off x="10475843" y="4735075"/>
            <a:ext cx="1338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if we wan to bin this amount into high, medium and low categories?</a:t>
            </a:r>
          </a:p>
        </p:txBody>
      </p:sp>
    </p:spTree>
    <p:extLst>
      <p:ext uri="{BB962C8B-B14F-4D97-AF65-F5344CB8AC3E}">
        <p14:creationId xmlns:p14="http://schemas.microsoft.com/office/powerpoint/2010/main" val="321800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168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Video 4</vt:lpstr>
      <vt:lpstr>Why Sub Queries and Common Table Expressions</vt:lpstr>
      <vt:lpstr>Why Sub Queries and Common Table Expressions</vt:lpstr>
      <vt:lpstr>Why Sub Queries and Common Table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4</dc:title>
  <dc:creator>Gunnvant Saini</dc:creator>
  <cp:lastModifiedBy>Gunnvant Saini</cp:lastModifiedBy>
  <cp:revision>1</cp:revision>
  <dcterms:created xsi:type="dcterms:W3CDTF">2022-05-17T10:22:11Z</dcterms:created>
  <dcterms:modified xsi:type="dcterms:W3CDTF">2022-05-25T09:50:22Z</dcterms:modified>
</cp:coreProperties>
</file>