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CF5496-AF3F-1444-BCE0-82382D094248}" v="44" dt="2022-05-13T10:25:03.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3"/>
  </p:normalViewPr>
  <p:slideViewPr>
    <p:cSldViewPr snapToGrid="0" snapToObjects="1">
      <p:cViewPr varScale="1">
        <p:scale>
          <a:sx n="96" d="100"/>
          <a:sy n="96" d="100"/>
        </p:scale>
        <p:origin x="96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nvant Saini" userId="93c4ddfd9869a0cf" providerId="LiveId" clId="{ECCF5496-AF3F-1444-BCE0-82382D094248}"/>
    <pc:docChg chg="undo custSel modSld">
      <pc:chgData name="Gunnvant Saini" userId="93c4ddfd9869a0cf" providerId="LiveId" clId="{ECCF5496-AF3F-1444-BCE0-82382D094248}" dt="2022-05-24T10:12:32.326" v="11" actId="33524"/>
      <pc:docMkLst>
        <pc:docMk/>
      </pc:docMkLst>
      <pc:sldChg chg="modSp mod">
        <pc:chgData name="Gunnvant Saini" userId="93c4ddfd9869a0cf" providerId="LiveId" clId="{ECCF5496-AF3F-1444-BCE0-82382D094248}" dt="2022-05-24T10:12:30.505" v="6" actId="33524"/>
        <pc:sldMkLst>
          <pc:docMk/>
          <pc:sldMk cId="3139961609" sldId="271"/>
        </pc:sldMkLst>
        <pc:spChg chg="mod">
          <ac:chgData name="Gunnvant Saini" userId="93c4ddfd9869a0cf" providerId="LiveId" clId="{ECCF5496-AF3F-1444-BCE0-82382D094248}" dt="2022-05-24T10:12:30.505" v="6" actId="33524"/>
          <ac:spMkLst>
            <pc:docMk/>
            <pc:sldMk cId="3139961609" sldId="271"/>
            <ac:spMk id="6" creationId="{7F92C753-A709-5D8A-07DB-F6161F373874}"/>
          </ac:spMkLst>
        </pc:spChg>
      </pc:sldChg>
      <pc:sldChg chg="modSp mod">
        <pc:chgData name="Gunnvant Saini" userId="93c4ddfd9869a0cf" providerId="LiveId" clId="{ECCF5496-AF3F-1444-BCE0-82382D094248}" dt="2022-05-24T10:12:30.872" v="7" actId="33524"/>
        <pc:sldMkLst>
          <pc:docMk/>
          <pc:sldMk cId="881852429" sldId="272"/>
        </pc:sldMkLst>
        <pc:spChg chg="mod">
          <ac:chgData name="Gunnvant Saini" userId="93c4ddfd9869a0cf" providerId="LiveId" clId="{ECCF5496-AF3F-1444-BCE0-82382D094248}" dt="2022-05-24T10:12:30.872" v="7" actId="33524"/>
          <ac:spMkLst>
            <pc:docMk/>
            <pc:sldMk cId="881852429" sldId="272"/>
            <ac:spMk id="6" creationId="{7F92C753-A709-5D8A-07DB-F6161F373874}"/>
          </ac:spMkLst>
        </pc:spChg>
      </pc:sldChg>
      <pc:sldChg chg="modSp mod">
        <pc:chgData name="Gunnvant Saini" userId="93c4ddfd9869a0cf" providerId="LiveId" clId="{ECCF5496-AF3F-1444-BCE0-82382D094248}" dt="2022-05-24T10:12:31.158" v="8" actId="33524"/>
        <pc:sldMkLst>
          <pc:docMk/>
          <pc:sldMk cId="2209754662" sldId="273"/>
        </pc:sldMkLst>
        <pc:spChg chg="mod">
          <ac:chgData name="Gunnvant Saini" userId="93c4ddfd9869a0cf" providerId="LiveId" clId="{ECCF5496-AF3F-1444-BCE0-82382D094248}" dt="2022-05-24T10:12:31.158" v="8" actId="33524"/>
          <ac:spMkLst>
            <pc:docMk/>
            <pc:sldMk cId="2209754662" sldId="273"/>
            <ac:spMk id="6" creationId="{7F92C753-A709-5D8A-07DB-F6161F373874}"/>
          </ac:spMkLst>
        </pc:spChg>
      </pc:sldChg>
      <pc:sldChg chg="modSp mod">
        <pc:chgData name="Gunnvant Saini" userId="93c4ddfd9869a0cf" providerId="LiveId" clId="{ECCF5496-AF3F-1444-BCE0-82382D094248}" dt="2022-05-24T10:12:31.484" v="9" actId="33524"/>
        <pc:sldMkLst>
          <pc:docMk/>
          <pc:sldMk cId="2624082798" sldId="274"/>
        </pc:sldMkLst>
        <pc:spChg chg="mod">
          <ac:chgData name="Gunnvant Saini" userId="93c4ddfd9869a0cf" providerId="LiveId" clId="{ECCF5496-AF3F-1444-BCE0-82382D094248}" dt="2022-05-24T10:12:31.484" v="9" actId="33524"/>
          <ac:spMkLst>
            <pc:docMk/>
            <pc:sldMk cId="2624082798" sldId="274"/>
            <ac:spMk id="8" creationId="{DF8FAF38-2487-88FD-1E8E-E97387D5375C}"/>
          </ac:spMkLst>
        </pc:spChg>
      </pc:sldChg>
      <pc:sldChg chg="modSp mod">
        <pc:chgData name="Gunnvant Saini" userId="93c4ddfd9869a0cf" providerId="LiveId" clId="{ECCF5496-AF3F-1444-BCE0-82382D094248}" dt="2022-05-24T10:12:31.893" v="10" actId="33524"/>
        <pc:sldMkLst>
          <pc:docMk/>
          <pc:sldMk cId="3920525680" sldId="275"/>
        </pc:sldMkLst>
        <pc:spChg chg="mod">
          <ac:chgData name="Gunnvant Saini" userId="93c4ddfd9869a0cf" providerId="LiveId" clId="{ECCF5496-AF3F-1444-BCE0-82382D094248}" dt="2022-05-24T10:12:31.893" v="10" actId="33524"/>
          <ac:spMkLst>
            <pc:docMk/>
            <pc:sldMk cId="3920525680" sldId="275"/>
            <ac:spMk id="8" creationId="{DF8FAF38-2487-88FD-1E8E-E97387D5375C}"/>
          </ac:spMkLst>
        </pc:spChg>
      </pc:sldChg>
      <pc:sldChg chg="modSp mod">
        <pc:chgData name="Gunnvant Saini" userId="93c4ddfd9869a0cf" providerId="LiveId" clId="{ECCF5496-AF3F-1444-BCE0-82382D094248}" dt="2022-05-24T10:12:32.326" v="11" actId="33524"/>
        <pc:sldMkLst>
          <pc:docMk/>
          <pc:sldMk cId="1050166094" sldId="276"/>
        </pc:sldMkLst>
        <pc:spChg chg="mod">
          <ac:chgData name="Gunnvant Saini" userId="93c4ddfd9869a0cf" providerId="LiveId" clId="{ECCF5496-AF3F-1444-BCE0-82382D094248}" dt="2022-05-24T10:12:32.326" v="11" actId="33524"/>
          <ac:spMkLst>
            <pc:docMk/>
            <pc:sldMk cId="1050166094" sldId="276"/>
            <ac:spMk id="8" creationId="{DF8FAF38-2487-88FD-1E8E-E97387D5375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B9A2-6999-3E24-0D50-2E09005401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73B2940-05E8-2AA5-B5A9-D35957181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0FD2769-820B-A279-A89F-BD7350F43346}"/>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5" name="Footer Placeholder 4">
            <a:extLst>
              <a:ext uri="{FF2B5EF4-FFF2-40B4-BE49-F238E27FC236}">
                <a16:creationId xmlns:a16="http://schemas.microsoft.com/office/drawing/2014/main" id="{851BE0DD-FBF2-F480-12AD-AEBECDA3E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799B9-952F-B6C2-CA4D-D67B325DAEC7}"/>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359119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F8D7-3EED-5DDB-F581-F2468142104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5C9D4BC-153A-7D2A-9D99-D3B0555B897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860123-FF47-DCBA-951C-6275618CDA35}"/>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5" name="Footer Placeholder 4">
            <a:extLst>
              <a:ext uri="{FF2B5EF4-FFF2-40B4-BE49-F238E27FC236}">
                <a16:creationId xmlns:a16="http://schemas.microsoft.com/office/drawing/2014/main" id="{2BE09A8C-F19B-477A-052D-2078DCD00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4DF06-9929-4FE2-F403-76C2FD017320}"/>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101277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95E5F-217A-9E78-B440-ADFEB8FC10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027ACA-00FD-08B6-3224-E4891ACE4D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4FDB7C-408D-87A4-CD87-00CBC2AC5505}"/>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5" name="Footer Placeholder 4">
            <a:extLst>
              <a:ext uri="{FF2B5EF4-FFF2-40B4-BE49-F238E27FC236}">
                <a16:creationId xmlns:a16="http://schemas.microsoft.com/office/drawing/2014/main" id="{C29663EF-E2B1-8B4D-6BEB-839C3236D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6ED56-A1B9-681A-9073-F86231D0EEEC}"/>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18100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43F-5554-5F07-09CE-DAE82D41E5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AF41C9-6EC5-9107-2F74-654907D5144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E83554-7766-E334-E059-766269289D31}"/>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5" name="Footer Placeholder 4">
            <a:extLst>
              <a:ext uri="{FF2B5EF4-FFF2-40B4-BE49-F238E27FC236}">
                <a16:creationId xmlns:a16="http://schemas.microsoft.com/office/drawing/2014/main" id="{49464E43-52BA-56BE-EA82-BADE4FDBB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19A13-950A-079D-D355-A66931A2B519}"/>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114158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9335-0EED-4609-29EB-C301A9BC892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0223FB-DAF5-A2F5-6C9F-C19AEB9FC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0AA25F-279B-D544-7A14-BFA6789FAC96}"/>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5" name="Footer Placeholder 4">
            <a:extLst>
              <a:ext uri="{FF2B5EF4-FFF2-40B4-BE49-F238E27FC236}">
                <a16:creationId xmlns:a16="http://schemas.microsoft.com/office/drawing/2014/main" id="{BE243B60-D114-0E77-A744-96DB47E63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E4A26-EB6C-C7AB-DEE1-650C80602D90}"/>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252857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7CD8-1C82-19CF-C693-E63F561483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F25822-4030-BCA2-355A-1B3D40A1D0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834B94F-AC59-14B6-19D5-0D0A75936F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F597B08-4953-CE84-A2B8-3B444FF8C903}"/>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6" name="Footer Placeholder 5">
            <a:extLst>
              <a:ext uri="{FF2B5EF4-FFF2-40B4-BE49-F238E27FC236}">
                <a16:creationId xmlns:a16="http://schemas.microsoft.com/office/drawing/2014/main" id="{A214D1A2-DB9D-C248-A70E-51D3AE2F7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2B871-0C90-479F-7521-E58705779BE5}"/>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307727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388E-5519-24DF-4833-5C71E1D30C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26F451-0A14-50C7-156E-D83D88C4B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22284A7-9288-C889-A5F2-4C365AE821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7CFE9CC-5CB3-BFDD-CBFD-5D00DFEF9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EB73D4-CFC8-EFEA-3A88-7E40D284CF2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75AAAD-35F9-10FE-A4E1-A23A62D52813}"/>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8" name="Footer Placeholder 7">
            <a:extLst>
              <a:ext uri="{FF2B5EF4-FFF2-40B4-BE49-F238E27FC236}">
                <a16:creationId xmlns:a16="http://schemas.microsoft.com/office/drawing/2014/main" id="{DA16AFA7-4058-07AE-6676-A7E23CE869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96A52C-5E88-69CB-AA90-8FB4C169B52A}"/>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71742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26F1-910D-9A99-5487-F7293E3B3E6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51DE50-9E1B-9756-05A7-333162CBBFC7}"/>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4" name="Footer Placeholder 3">
            <a:extLst>
              <a:ext uri="{FF2B5EF4-FFF2-40B4-BE49-F238E27FC236}">
                <a16:creationId xmlns:a16="http://schemas.microsoft.com/office/drawing/2014/main" id="{F811B413-BCC6-29BF-2BFD-4EC4005EC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28204-6688-C5A0-C7FD-70D04716C89D}"/>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134755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91B2C-F5F7-C96B-40DF-F0915A861E65}"/>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3" name="Footer Placeholder 2">
            <a:extLst>
              <a:ext uri="{FF2B5EF4-FFF2-40B4-BE49-F238E27FC236}">
                <a16:creationId xmlns:a16="http://schemas.microsoft.com/office/drawing/2014/main" id="{407E17C7-3832-CE8F-80D1-6D3BFAFC15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A2FB3B-5501-3D12-FCD2-C90B0DE55889}"/>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414751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4273-7BF6-13A4-1766-6D1EA0CC6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3D7505A-D1F8-0A56-DF80-C6A9BE374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2BA26C3-5A20-D81F-F1FE-DCC32E86B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8666DD-EED8-F332-184F-1E3B4851E0F9}"/>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6" name="Footer Placeholder 5">
            <a:extLst>
              <a:ext uri="{FF2B5EF4-FFF2-40B4-BE49-F238E27FC236}">
                <a16:creationId xmlns:a16="http://schemas.microsoft.com/office/drawing/2014/main" id="{077D4ACE-74B3-3AD5-DEF5-CBD483C78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C3615C-BEB2-B181-5E2C-6F8FC79E9B05}"/>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405177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5995-5621-0287-06BF-CB33CAF584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D3DCCE-D8F7-12EA-4465-38E54D265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57627F-32C9-13CE-43B7-923650F6C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1A1638-60B4-B790-15F2-2377B78A54AC}"/>
              </a:ext>
            </a:extLst>
          </p:cNvPr>
          <p:cNvSpPr>
            <a:spLocks noGrp="1"/>
          </p:cNvSpPr>
          <p:nvPr>
            <p:ph type="dt" sz="half" idx="10"/>
          </p:nvPr>
        </p:nvSpPr>
        <p:spPr/>
        <p:txBody>
          <a:bodyPr/>
          <a:lstStyle/>
          <a:p>
            <a:fld id="{2D4FC7A5-0CA9-3D43-9764-A1FFCB18A05F}" type="datetimeFigureOut">
              <a:rPr lang="en-US" smtClean="0"/>
              <a:t>5/24/22</a:t>
            </a:fld>
            <a:endParaRPr lang="en-US"/>
          </a:p>
        </p:txBody>
      </p:sp>
      <p:sp>
        <p:nvSpPr>
          <p:cNvPr id="6" name="Footer Placeholder 5">
            <a:extLst>
              <a:ext uri="{FF2B5EF4-FFF2-40B4-BE49-F238E27FC236}">
                <a16:creationId xmlns:a16="http://schemas.microsoft.com/office/drawing/2014/main" id="{19829979-A659-6712-93DB-C62308767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B56B4-F650-C8E6-A018-B6C233A13A05}"/>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69611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4DAA5-8E6B-9CC6-244B-9B140D5EFA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D0EC84-04EA-2A98-A4B8-9C934DC8B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35E9A5-E402-7777-FE8A-9307DC24B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FC7A5-0CA9-3D43-9764-A1FFCB18A05F}" type="datetimeFigureOut">
              <a:rPr lang="en-US" smtClean="0"/>
              <a:t>5/24/22</a:t>
            </a:fld>
            <a:endParaRPr lang="en-US"/>
          </a:p>
        </p:txBody>
      </p:sp>
      <p:sp>
        <p:nvSpPr>
          <p:cNvPr id="5" name="Footer Placeholder 4">
            <a:extLst>
              <a:ext uri="{FF2B5EF4-FFF2-40B4-BE49-F238E27FC236}">
                <a16:creationId xmlns:a16="http://schemas.microsoft.com/office/drawing/2014/main" id="{561512A0-AED7-9171-2B4C-5FB60383B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A1539-D921-A888-0B52-02FA9A542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0E4F9-9175-D047-9A70-567FDCA0F478}" type="slidenum">
              <a:rPr lang="en-US" smtClean="0"/>
              <a:t>‹#›</a:t>
            </a:fld>
            <a:endParaRPr lang="en-US"/>
          </a:p>
        </p:txBody>
      </p:sp>
    </p:spTree>
    <p:extLst>
      <p:ext uri="{BB962C8B-B14F-4D97-AF65-F5344CB8AC3E}">
        <p14:creationId xmlns:p14="http://schemas.microsoft.com/office/powerpoint/2010/main" val="1051162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C4F3-9F2F-BE04-E692-040A6BEA2905}"/>
              </a:ext>
            </a:extLst>
          </p:cNvPr>
          <p:cNvSpPr>
            <a:spLocks noGrp="1"/>
          </p:cNvSpPr>
          <p:nvPr>
            <p:ph type="ctrTitle"/>
          </p:nvPr>
        </p:nvSpPr>
        <p:spPr/>
        <p:txBody>
          <a:bodyPr/>
          <a:lstStyle/>
          <a:p>
            <a:r>
              <a:rPr lang="en-US" dirty="0"/>
              <a:t>Module 5</a:t>
            </a:r>
          </a:p>
        </p:txBody>
      </p:sp>
      <p:sp>
        <p:nvSpPr>
          <p:cNvPr id="3" name="Subtitle 2">
            <a:extLst>
              <a:ext uri="{FF2B5EF4-FFF2-40B4-BE49-F238E27FC236}">
                <a16:creationId xmlns:a16="http://schemas.microsoft.com/office/drawing/2014/main" id="{85A6E2ED-4B35-D798-B648-635C044796D3}"/>
              </a:ext>
            </a:extLst>
          </p:cNvPr>
          <p:cNvSpPr>
            <a:spLocks noGrp="1"/>
          </p:cNvSpPr>
          <p:nvPr>
            <p:ph type="subTitle" idx="1"/>
          </p:nvPr>
        </p:nvSpPr>
        <p:spPr/>
        <p:txBody>
          <a:bodyPr/>
          <a:lstStyle/>
          <a:p>
            <a:r>
              <a:rPr lang="en-US" dirty="0"/>
              <a:t>Explainer Video 1</a:t>
            </a:r>
          </a:p>
        </p:txBody>
      </p:sp>
    </p:spTree>
    <p:extLst>
      <p:ext uri="{BB962C8B-B14F-4D97-AF65-F5344CB8AC3E}">
        <p14:creationId xmlns:p14="http://schemas.microsoft.com/office/powerpoint/2010/main" val="389399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AB1CDE99-D0D6-5061-B119-DC65459C43BD}"/>
              </a:ext>
            </a:extLst>
          </p:cNvPr>
          <p:cNvPicPr>
            <a:picLocks noChangeAspect="1"/>
          </p:cNvPicPr>
          <p:nvPr/>
        </p:nvPicPr>
        <p:blipFill>
          <a:blip r:embed="rId4"/>
          <a:stretch>
            <a:fillRect/>
          </a:stretch>
        </p:blipFill>
        <p:spPr>
          <a:xfrm>
            <a:off x="7907687" y="1101079"/>
            <a:ext cx="3225800" cy="3987800"/>
          </a:xfrm>
          <a:prstGeom prst="rect">
            <a:avLst/>
          </a:prstGeom>
        </p:spPr>
      </p:pic>
    </p:spTree>
    <p:extLst>
      <p:ext uri="{BB962C8B-B14F-4D97-AF65-F5344CB8AC3E}">
        <p14:creationId xmlns:p14="http://schemas.microsoft.com/office/powerpoint/2010/main" val="402603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AB1CDE99-D0D6-5061-B119-DC65459C43BD}"/>
              </a:ext>
            </a:extLst>
          </p:cNvPr>
          <p:cNvPicPr>
            <a:picLocks noChangeAspect="1"/>
          </p:cNvPicPr>
          <p:nvPr/>
        </p:nvPicPr>
        <p:blipFill>
          <a:blip r:embed="rId4"/>
          <a:stretch>
            <a:fillRect/>
          </a:stretch>
        </p:blipFill>
        <p:spPr>
          <a:xfrm>
            <a:off x="7907687" y="1101079"/>
            <a:ext cx="3225800" cy="3987800"/>
          </a:xfrm>
          <a:prstGeom prst="rect">
            <a:avLst/>
          </a:prstGeom>
        </p:spPr>
      </p:pic>
      <p:sp>
        <p:nvSpPr>
          <p:cNvPr id="6" name="Rectangle 5">
            <a:extLst>
              <a:ext uri="{FF2B5EF4-FFF2-40B4-BE49-F238E27FC236}">
                <a16:creationId xmlns:a16="http://schemas.microsoft.com/office/drawing/2014/main" id="{FEED2556-17C9-5AFB-60EF-AD57DF490716}"/>
              </a:ext>
            </a:extLst>
          </p:cNvPr>
          <p:cNvSpPr/>
          <p:nvPr/>
        </p:nvSpPr>
        <p:spPr>
          <a:xfrm>
            <a:off x="838200" y="2517913"/>
            <a:ext cx="1030357"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DC517D-3F55-886B-A032-1BEAF877AC57}"/>
              </a:ext>
            </a:extLst>
          </p:cNvPr>
          <p:cNvSpPr/>
          <p:nvPr/>
        </p:nvSpPr>
        <p:spPr>
          <a:xfrm>
            <a:off x="8332305" y="1945274"/>
            <a:ext cx="2534478" cy="294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24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AB1CDE99-D0D6-5061-B119-DC65459C43BD}"/>
              </a:ext>
            </a:extLst>
          </p:cNvPr>
          <p:cNvPicPr>
            <a:picLocks noChangeAspect="1"/>
          </p:cNvPicPr>
          <p:nvPr/>
        </p:nvPicPr>
        <p:blipFill>
          <a:blip r:embed="rId4"/>
          <a:stretch>
            <a:fillRect/>
          </a:stretch>
        </p:blipFill>
        <p:spPr>
          <a:xfrm>
            <a:off x="7907687" y="1101079"/>
            <a:ext cx="3225800" cy="3987800"/>
          </a:xfrm>
          <a:prstGeom prst="rect">
            <a:avLst/>
          </a:prstGeom>
        </p:spPr>
      </p:pic>
      <p:sp>
        <p:nvSpPr>
          <p:cNvPr id="6" name="Rectangle 5">
            <a:extLst>
              <a:ext uri="{FF2B5EF4-FFF2-40B4-BE49-F238E27FC236}">
                <a16:creationId xmlns:a16="http://schemas.microsoft.com/office/drawing/2014/main" id="{FEED2556-17C9-5AFB-60EF-AD57DF490716}"/>
              </a:ext>
            </a:extLst>
          </p:cNvPr>
          <p:cNvSpPr/>
          <p:nvPr/>
        </p:nvSpPr>
        <p:spPr>
          <a:xfrm>
            <a:off x="838200" y="2517913"/>
            <a:ext cx="1030357"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DC517D-3F55-886B-A032-1BEAF877AC57}"/>
              </a:ext>
            </a:extLst>
          </p:cNvPr>
          <p:cNvSpPr/>
          <p:nvPr/>
        </p:nvSpPr>
        <p:spPr>
          <a:xfrm>
            <a:off x="8332305" y="1945274"/>
            <a:ext cx="2534478" cy="294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5F4F99-B7BB-75ED-08D0-F26AA00B161D}"/>
              </a:ext>
            </a:extLst>
          </p:cNvPr>
          <p:cNvSpPr/>
          <p:nvPr/>
        </p:nvSpPr>
        <p:spPr>
          <a:xfrm>
            <a:off x="3210066" y="3289172"/>
            <a:ext cx="2425700" cy="2756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49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AB1CDE99-D0D6-5061-B119-DC65459C43BD}"/>
              </a:ext>
            </a:extLst>
          </p:cNvPr>
          <p:cNvPicPr>
            <a:picLocks noChangeAspect="1"/>
          </p:cNvPicPr>
          <p:nvPr/>
        </p:nvPicPr>
        <p:blipFill>
          <a:blip r:embed="rId4"/>
          <a:stretch>
            <a:fillRect/>
          </a:stretch>
        </p:blipFill>
        <p:spPr>
          <a:xfrm>
            <a:off x="7907687" y="1101079"/>
            <a:ext cx="3225800" cy="3987800"/>
          </a:xfrm>
          <a:prstGeom prst="rect">
            <a:avLst/>
          </a:prstGeom>
        </p:spPr>
      </p:pic>
      <p:sp>
        <p:nvSpPr>
          <p:cNvPr id="6" name="Rectangle 5">
            <a:extLst>
              <a:ext uri="{FF2B5EF4-FFF2-40B4-BE49-F238E27FC236}">
                <a16:creationId xmlns:a16="http://schemas.microsoft.com/office/drawing/2014/main" id="{FEED2556-17C9-5AFB-60EF-AD57DF490716}"/>
              </a:ext>
            </a:extLst>
          </p:cNvPr>
          <p:cNvSpPr/>
          <p:nvPr/>
        </p:nvSpPr>
        <p:spPr>
          <a:xfrm>
            <a:off x="838200" y="2517913"/>
            <a:ext cx="1030357"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DC517D-3F55-886B-A032-1BEAF877AC57}"/>
              </a:ext>
            </a:extLst>
          </p:cNvPr>
          <p:cNvSpPr/>
          <p:nvPr/>
        </p:nvSpPr>
        <p:spPr>
          <a:xfrm>
            <a:off x="8332305" y="1945274"/>
            <a:ext cx="2534478" cy="294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5F4F99-B7BB-75ED-08D0-F26AA00B161D}"/>
              </a:ext>
            </a:extLst>
          </p:cNvPr>
          <p:cNvSpPr/>
          <p:nvPr/>
        </p:nvSpPr>
        <p:spPr>
          <a:xfrm>
            <a:off x="3210066" y="3289172"/>
            <a:ext cx="2425700" cy="2756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D0BE79-31EC-E394-86D1-4CB5838A1733}"/>
              </a:ext>
            </a:extLst>
          </p:cNvPr>
          <p:cNvSpPr/>
          <p:nvPr/>
        </p:nvSpPr>
        <p:spPr>
          <a:xfrm>
            <a:off x="8332033" y="3892146"/>
            <a:ext cx="2534477" cy="294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41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spTree>
    <p:extLst>
      <p:ext uri="{BB962C8B-B14F-4D97-AF65-F5344CB8AC3E}">
        <p14:creationId xmlns:p14="http://schemas.microsoft.com/office/powerpoint/2010/main" val="212026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7E89C6C5-DD42-63FC-5220-9F9D13B5B9B4}"/>
              </a:ext>
            </a:extLst>
          </p:cNvPr>
          <p:cNvPicPr>
            <a:picLocks noChangeAspect="1"/>
          </p:cNvPicPr>
          <p:nvPr/>
        </p:nvPicPr>
        <p:blipFill>
          <a:blip r:embed="rId4"/>
          <a:stretch>
            <a:fillRect/>
          </a:stretch>
        </p:blipFill>
        <p:spPr>
          <a:xfrm>
            <a:off x="8009287" y="1717970"/>
            <a:ext cx="3022600" cy="2781300"/>
          </a:xfrm>
          <a:prstGeom prst="rect">
            <a:avLst/>
          </a:prstGeom>
        </p:spPr>
      </p:pic>
    </p:spTree>
    <p:extLst>
      <p:ext uri="{BB962C8B-B14F-4D97-AF65-F5344CB8AC3E}">
        <p14:creationId xmlns:p14="http://schemas.microsoft.com/office/powerpoint/2010/main" val="4263079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7E89C6C5-DD42-63FC-5220-9F9D13B5B9B4}"/>
              </a:ext>
            </a:extLst>
          </p:cNvPr>
          <p:cNvPicPr>
            <a:picLocks noChangeAspect="1"/>
          </p:cNvPicPr>
          <p:nvPr/>
        </p:nvPicPr>
        <p:blipFill>
          <a:blip r:embed="rId4"/>
          <a:stretch>
            <a:fillRect/>
          </a:stretch>
        </p:blipFill>
        <p:spPr>
          <a:xfrm>
            <a:off x="8009287" y="1717970"/>
            <a:ext cx="3022600" cy="2781300"/>
          </a:xfrm>
          <a:prstGeom prst="rect">
            <a:avLst/>
          </a:prstGeom>
        </p:spPr>
      </p:pic>
      <p:sp>
        <p:nvSpPr>
          <p:cNvPr id="9" name="Rectangle 8">
            <a:extLst>
              <a:ext uri="{FF2B5EF4-FFF2-40B4-BE49-F238E27FC236}">
                <a16:creationId xmlns:a16="http://schemas.microsoft.com/office/drawing/2014/main" id="{8CA2121D-CEFB-2464-767D-E5E3059B70B2}"/>
              </a:ext>
            </a:extLst>
          </p:cNvPr>
          <p:cNvSpPr/>
          <p:nvPr/>
        </p:nvSpPr>
        <p:spPr>
          <a:xfrm>
            <a:off x="8415130" y="2093844"/>
            <a:ext cx="1105457" cy="2330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9961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7E89C6C5-DD42-63FC-5220-9F9D13B5B9B4}"/>
              </a:ext>
            </a:extLst>
          </p:cNvPr>
          <p:cNvPicPr>
            <a:picLocks noChangeAspect="1"/>
          </p:cNvPicPr>
          <p:nvPr/>
        </p:nvPicPr>
        <p:blipFill>
          <a:blip r:embed="rId4"/>
          <a:stretch>
            <a:fillRect/>
          </a:stretch>
        </p:blipFill>
        <p:spPr>
          <a:xfrm>
            <a:off x="8009287" y="1717970"/>
            <a:ext cx="3022600" cy="2781300"/>
          </a:xfrm>
          <a:prstGeom prst="rect">
            <a:avLst/>
          </a:prstGeom>
        </p:spPr>
      </p:pic>
      <p:sp>
        <p:nvSpPr>
          <p:cNvPr id="10" name="Rectangle 9">
            <a:extLst>
              <a:ext uri="{FF2B5EF4-FFF2-40B4-BE49-F238E27FC236}">
                <a16:creationId xmlns:a16="http://schemas.microsoft.com/office/drawing/2014/main" id="{55F40AE0-81A4-5CE2-B42E-02864E396DEA}"/>
              </a:ext>
            </a:extLst>
          </p:cNvPr>
          <p:cNvSpPr/>
          <p:nvPr/>
        </p:nvSpPr>
        <p:spPr>
          <a:xfrm>
            <a:off x="8256105" y="2491409"/>
            <a:ext cx="2709522" cy="3313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85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7E89C6C5-DD42-63FC-5220-9F9D13B5B9B4}"/>
              </a:ext>
            </a:extLst>
          </p:cNvPr>
          <p:cNvPicPr>
            <a:picLocks noChangeAspect="1"/>
          </p:cNvPicPr>
          <p:nvPr/>
        </p:nvPicPr>
        <p:blipFill>
          <a:blip r:embed="rId4"/>
          <a:stretch>
            <a:fillRect/>
          </a:stretch>
        </p:blipFill>
        <p:spPr>
          <a:xfrm>
            <a:off x="8009287" y="1717970"/>
            <a:ext cx="3022600" cy="2781300"/>
          </a:xfrm>
          <a:prstGeom prst="rect">
            <a:avLst/>
          </a:prstGeom>
        </p:spPr>
      </p:pic>
      <p:sp>
        <p:nvSpPr>
          <p:cNvPr id="10" name="Rectangle 9">
            <a:extLst>
              <a:ext uri="{FF2B5EF4-FFF2-40B4-BE49-F238E27FC236}">
                <a16:creationId xmlns:a16="http://schemas.microsoft.com/office/drawing/2014/main" id="{55F40AE0-81A4-5CE2-B42E-02864E396DEA}"/>
              </a:ext>
            </a:extLst>
          </p:cNvPr>
          <p:cNvSpPr/>
          <p:nvPr/>
        </p:nvSpPr>
        <p:spPr>
          <a:xfrm>
            <a:off x="8256105" y="2491409"/>
            <a:ext cx="2709522" cy="3313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8F5614C-4FA6-23FD-2430-9FEA19D2DA30}"/>
              </a:ext>
            </a:extLst>
          </p:cNvPr>
          <p:cNvSpPr/>
          <p:nvPr/>
        </p:nvSpPr>
        <p:spPr>
          <a:xfrm>
            <a:off x="3445565" y="2027583"/>
            <a:ext cx="861392" cy="242364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75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F88D-F826-A0F3-7508-3775638FD573}"/>
              </a:ext>
            </a:extLst>
          </p:cNvPr>
          <p:cNvSpPr>
            <a:spLocks noGrp="1"/>
          </p:cNvSpPr>
          <p:nvPr>
            <p:ph type="title"/>
          </p:nvPr>
        </p:nvSpPr>
        <p:spPr/>
        <p:txBody>
          <a:bodyPr/>
          <a:lstStyle/>
          <a:p>
            <a:r>
              <a:rPr lang="en-US" b="1" dirty="0"/>
              <a:t>Right Outer Join</a:t>
            </a:r>
          </a:p>
        </p:txBody>
      </p:sp>
      <p:sp>
        <p:nvSpPr>
          <p:cNvPr id="4" name="TextBox 3">
            <a:extLst>
              <a:ext uri="{FF2B5EF4-FFF2-40B4-BE49-F238E27FC236}">
                <a16:creationId xmlns:a16="http://schemas.microsoft.com/office/drawing/2014/main" id="{12F1FFF8-4E23-FDB5-9191-1CEC17138911}"/>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299AFC87-421D-50DA-71CC-C5959BC32CF4}"/>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pic>
        <p:nvPicPr>
          <p:cNvPr id="6" name="Picture 5">
            <a:extLst>
              <a:ext uri="{FF2B5EF4-FFF2-40B4-BE49-F238E27FC236}">
                <a16:creationId xmlns:a16="http://schemas.microsoft.com/office/drawing/2014/main" id="{F096C4DB-9134-0B54-C84C-59CA5DA842A3}"/>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7" name="Picture 6">
            <a:extLst>
              <a:ext uri="{FF2B5EF4-FFF2-40B4-BE49-F238E27FC236}">
                <a16:creationId xmlns:a16="http://schemas.microsoft.com/office/drawing/2014/main" id="{2A9FC71A-1914-8D5C-95EB-FFE9FEFB031F}"/>
              </a:ext>
            </a:extLst>
          </p:cNvPr>
          <p:cNvPicPr>
            <a:picLocks noChangeAspect="1"/>
          </p:cNvPicPr>
          <p:nvPr/>
        </p:nvPicPr>
        <p:blipFill>
          <a:blip r:embed="rId3"/>
          <a:stretch>
            <a:fillRect/>
          </a:stretch>
        </p:blipFill>
        <p:spPr>
          <a:xfrm>
            <a:off x="3190186" y="1629070"/>
            <a:ext cx="2578100" cy="2870200"/>
          </a:xfrm>
          <a:prstGeom prst="rect">
            <a:avLst/>
          </a:prstGeom>
        </p:spPr>
      </p:pic>
      <p:sp>
        <p:nvSpPr>
          <p:cNvPr id="8" name="TextBox 7">
            <a:extLst>
              <a:ext uri="{FF2B5EF4-FFF2-40B4-BE49-F238E27FC236}">
                <a16:creationId xmlns:a16="http://schemas.microsoft.com/office/drawing/2014/main" id="{DF8FAF38-2487-88FD-1E8E-E97387D5375C}"/>
              </a:ext>
            </a:extLst>
          </p:cNvPr>
          <p:cNvSpPr txBox="1"/>
          <p:nvPr/>
        </p:nvSpPr>
        <p:spPr>
          <a:xfrm>
            <a:off x="2616473" y="5208104"/>
            <a:ext cx="6904114" cy="923330"/>
          </a:xfrm>
          <a:prstGeom prst="rect">
            <a:avLst/>
          </a:prstGeom>
          <a:noFill/>
        </p:spPr>
        <p:txBody>
          <a:bodyPr wrap="square" rtlCol="0">
            <a:spAutoFit/>
          </a:bodyPr>
          <a:lstStyle/>
          <a:p>
            <a:r>
              <a:rPr lang="en-US" dirty="0"/>
              <a:t>All the rows of the right table are returned and only matching rows of left table are returned. Wherever there is no match in the left table null values are returned</a:t>
            </a:r>
          </a:p>
        </p:txBody>
      </p:sp>
    </p:spTree>
    <p:extLst>
      <p:ext uri="{BB962C8B-B14F-4D97-AF65-F5344CB8AC3E}">
        <p14:creationId xmlns:p14="http://schemas.microsoft.com/office/powerpoint/2010/main" val="262408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7052-C2DB-2544-8807-6B94CD6E8B25}"/>
              </a:ext>
            </a:extLst>
          </p:cNvPr>
          <p:cNvSpPr>
            <a:spLocks noGrp="1"/>
          </p:cNvSpPr>
          <p:nvPr>
            <p:ph type="title"/>
          </p:nvPr>
        </p:nvSpPr>
        <p:spPr/>
        <p:txBody>
          <a:bodyPr/>
          <a:lstStyle/>
          <a:p>
            <a:r>
              <a:rPr lang="en-US" b="1" dirty="0"/>
              <a:t>SQL Joins</a:t>
            </a:r>
          </a:p>
        </p:txBody>
      </p:sp>
      <p:sp>
        <p:nvSpPr>
          <p:cNvPr id="3" name="Content Placeholder 2">
            <a:extLst>
              <a:ext uri="{FF2B5EF4-FFF2-40B4-BE49-F238E27FC236}">
                <a16:creationId xmlns:a16="http://schemas.microsoft.com/office/drawing/2014/main" id="{2C03E748-2980-C9F5-8D56-AAAE461C87AA}"/>
              </a:ext>
            </a:extLst>
          </p:cNvPr>
          <p:cNvSpPr>
            <a:spLocks noGrp="1"/>
          </p:cNvSpPr>
          <p:nvPr>
            <p:ph idx="1"/>
          </p:nvPr>
        </p:nvSpPr>
        <p:spPr/>
        <p:txBody>
          <a:bodyPr/>
          <a:lstStyle/>
          <a:p>
            <a:r>
              <a:rPr lang="en-US" dirty="0"/>
              <a:t>Inner Join</a:t>
            </a:r>
          </a:p>
          <a:p>
            <a:r>
              <a:rPr lang="en-US" dirty="0"/>
              <a:t>Outer Join</a:t>
            </a:r>
          </a:p>
          <a:p>
            <a:r>
              <a:rPr lang="en-US" dirty="0"/>
              <a:t>Left outer join</a:t>
            </a:r>
          </a:p>
          <a:p>
            <a:r>
              <a:rPr lang="en-US" dirty="0"/>
              <a:t>Right outer join</a:t>
            </a:r>
          </a:p>
        </p:txBody>
      </p:sp>
    </p:spTree>
    <p:extLst>
      <p:ext uri="{BB962C8B-B14F-4D97-AF65-F5344CB8AC3E}">
        <p14:creationId xmlns:p14="http://schemas.microsoft.com/office/powerpoint/2010/main" val="1283525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F88D-F826-A0F3-7508-3775638FD573}"/>
              </a:ext>
            </a:extLst>
          </p:cNvPr>
          <p:cNvSpPr>
            <a:spLocks noGrp="1"/>
          </p:cNvSpPr>
          <p:nvPr>
            <p:ph type="title"/>
          </p:nvPr>
        </p:nvSpPr>
        <p:spPr/>
        <p:txBody>
          <a:bodyPr/>
          <a:lstStyle/>
          <a:p>
            <a:r>
              <a:rPr lang="en-US" b="1" dirty="0"/>
              <a:t>Right Outer Join</a:t>
            </a:r>
          </a:p>
        </p:txBody>
      </p:sp>
      <p:sp>
        <p:nvSpPr>
          <p:cNvPr id="4" name="TextBox 3">
            <a:extLst>
              <a:ext uri="{FF2B5EF4-FFF2-40B4-BE49-F238E27FC236}">
                <a16:creationId xmlns:a16="http://schemas.microsoft.com/office/drawing/2014/main" id="{12F1FFF8-4E23-FDB5-9191-1CEC17138911}"/>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299AFC87-421D-50DA-71CC-C5959BC32CF4}"/>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pic>
        <p:nvPicPr>
          <p:cNvPr id="6" name="Picture 5">
            <a:extLst>
              <a:ext uri="{FF2B5EF4-FFF2-40B4-BE49-F238E27FC236}">
                <a16:creationId xmlns:a16="http://schemas.microsoft.com/office/drawing/2014/main" id="{F096C4DB-9134-0B54-C84C-59CA5DA842A3}"/>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7" name="Picture 6">
            <a:extLst>
              <a:ext uri="{FF2B5EF4-FFF2-40B4-BE49-F238E27FC236}">
                <a16:creationId xmlns:a16="http://schemas.microsoft.com/office/drawing/2014/main" id="{2A9FC71A-1914-8D5C-95EB-FFE9FEFB031F}"/>
              </a:ext>
            </a:extLst>
          </p:cNvPr>
          <p:cNvPicPr>
            <a:picLocks noChangeAspect="1"/>
          </p:cNvPicPr>
          <p:nvPr/>
        </p:nvPicPr>
        <p:blipFill>
          <a:blip r:embed="rId3"/>
          <a:stretch>
            <a:fillRect/>
          </a:stretch>
        </p:blipFill>
        <p:spPr>
          <a:xfrm>
            <a:off x="3190186" y="1629070"/>
            <a:ext cx="2578100" cy="2870200"/>
          </a:xfrm>
          <a:prstGeom prst="rect">
            <a:avLst/>
          </a:prstGeom>
        </p:spPr>
      </p:pic>
      <p:sp>
        <p:nvSpPr>
          <p:cNvPr id="8" name="TextBox 7">
            <a:extLst>
              <a:ext uri="{FF2B5EF4-FFF2-40B4-BE49-F238E27FC236}">
                <a16:creationId xmlns:a16="http://schemas.microsoft.com/office/drawing/2014/main" id="{DF8FAF38-2487-88FD-1E8E-E97387D5375C}"/>
              </a:ext>
            </a:extLst>
          </p:cNvPr>
          <p:cNvSpPr txBox="1"/>
          <p:nvPr/>
        </p:nvSpPr>
        <p:spPr>
          <a:xfrm>
            <a:off x="2616473" y="5208104"/>
            <a:ext cx="6904114" cy="923330"/>
          </a:xfrm>
          <a:prstGeom prst="rect">
            <a:avLst/>
          </a:prstGeom>
          <a:noFill/>
        </p:spPr>
        <p:txBody>
          <a:bodyPr wrap="square" rtlCol="0">
            <a:spAutoFit/>
          </a:bodyPr>
          <a:lstStyle/>
          <a:p>
            <a:r>
              <a:rPr lang="en-US" dirty="0"/>
              <a:t>All the rows of the right table are returned and only matching rows of left table are returned. Wherever there is no match in the left table null values are returned</a:t>
            </a:r>
          </a:p>
        </p:txBody>
      </p:sp>
      <p:pic>
        <p:nvPicPr>
          <p:cNvPr id="3" name="Picture 2">
            <a:extLst>
              <a:ext uri="{FF2B5EF4-FFF2-40B4-BE49-F238E27FC236}">
                <a16:creationId xmlns:a16="http://schemas.microsoft.com/office/drawing/2014/main" id="{38B31780-4B6A-8430-4372-C14FC0522141}"/>
              </a:ext>
            </a:extLst>
          </p:cNvPr>
          <p:cNvPicPr>
            <a:picLocks noChangeAspect="1"/>
          </p:cNvPicPr>
          <p:nvPr/>
        </p:nvPicPr>
        <p:blipFill>
          <a:blip r:embed="rId4"/>
          <a:stretch>
            <a:fillRect/>
          </a:stretch>
        </p:blipFill>
        <p:spPr>
          <a:xfrm>
            <a:off x="8120272" y="1756070"/>
            <a:ext cx="3035300" cy="2743200"/>
          </a:xfrm>
          <a:prstGeom prst="rect">
            <a:avLst/>
          </a:prstGeom>
        </p:spPr>
      </p:pic>
    </p:spTree>
    <p:extLst>
      <p:ext uri="{BB962C8B-B14F-4D97-AF65-F5344CB8AC3E}">
        <p14:creationId xmlns:p14="http://schemas.microsoft.com/office/powerpoint/2010/main" val="392052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F88D-F826-A0F3-7508-3775638FD573}"/>
              </a:ext>
            </a:extLst>
          </p:cNvPr>
          <p:cNvSpPr>
            <a:spLocks noGrp="1"/>
          </p:cNvSpPr>
          <p:nvPr>
            <p:ph type="title"/>
          </p:nvPr>
        </p:nvSpPr>
        <p:spPr/>
        <p:txBody>
          <a:bodyPr/>
          <a:lstStyle/>
          <a:p>
            <a:r>
              <a:rPr lang="en-US" b="1" dirty="0"/>
              <a:t>Right Outer Join</a:t>
            </a:r>
          </a:p>
        </p:txBody>
      </p:sp>
      <p:sp>
        <p:nvSpPr>
          <p:cNvPr id="4" name="TextBox 3">
            <a:extLst>
              <a:ext uri="{FF2B5EF4-FFF2-40B4-BE49-F238E27FC236}">
                <a16:creationId xmlns:a16="http://schemas.microsoft.com/office/drawing/2014/main" id="{12F1FFF8-4E23-FDB5-9191-1CEC17138911}"/>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299AFC87-421D-50DA-71CC-C5959BC32CF4}"/>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pic>
        <p:nvPicPr>
          <p:cNvPr id="6" name="Picture 5">
            <a:extLst>
              <a:ext uri="{FF2B5EF4-FFF2-40B4-BE49-F238E27FC236}">
                <a16:creationId xmlns:a16="http://schemas.microsoft.com/office/drawing/2014/main" id="{F096C4DB-9134-0B54-C84C-59CA5DA842A3}"/>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7" name="Picture 6">
            <a:extLst>
              <a:ext uri="{FF2B5EF4-FFF2-40B4-BE49-F238E27FC236}">
                <a16:creationId xmlns:a16="http://schemas.microsoft.com/office/drawing/2014/main" id="{2A9FC71A-1914-8D5C-95EB-FFE9FEFB031F}"/>
              </a:ext>
            </a:extLst>
          </p:cNvPr>
          <p:cNvPicPr>
            <a:picLocks noChangeAspect="1"/>
          </p:cNvPicPr>
          <p:nvPr/>
        </p:nvPicPr>
        <p:blipFill>
          <a:blip r:embed="rId3"/>
          <a:stretch>
            <a:fillRect/>
          </a:stretch>
        </p:blipFill>
        <p:spPr>
          <a:xfrm>
            <a:off x="3190186" y="1629070"/>
            <a:ext cx="2578100" cy="2870200"/>
          </a:xfrm>
          <a:prstGeom prst="rect">
            <a:avLst/>
          </a:prstGeom>
        </p:spPr>
      </p:pic>
      <p:sp>
        <p:nvSpPr>
          <p:cNvPr id="8" name="TextBox 7">
            <a:extLst>
              <a:ext uri="{FF2B5EF4-FFF2-40B4-BE49-F238E27FC236}">
                <a16:creationId xmlns:a16="http://schemas.microsoft.com/office/drawing/2014/main" id="{DF8FAF38-2487-88FD-1E8E-E97387D5375C}"/>
              </a:ext>
            </a:extLst>
          </p:cNvPr>
          <p:cNvSpPr txBox="1"/>
          <p:nvPr/>
        </p:nvSpPr>
        <p:spPr>
          <a:xfrm>
            <a:off x="2616473" y="5208104"/>
            <a:ext cx="6904114" cy="923330"/>
          </a:xfrm>
          <a:prstGeom prst="rect">
            <a:avLst/>
          </a:prstGeom>
          <a:noFill/>
        </p:spPr>
        <p:txBody>
          <a:bodyPr wrap="square" rtlCol="0">
            <a:spAutoFit/>
          </a:bodyPr>
          <a:lstStyle/>
          <a:p>
            <a:r>
              <a:rPr lang="en-US" dirty="0"/>
              <a:t>All the rows of the right table are returned and only matching rows of left table are returned. Wherever there is no match in the left table null values are returned</a:t>
            </a:r>
          </a:p>
        </p:txBody>
      </p:sp>
      <p:pic>
        <p:nvPicPr>
          <p:cNvPr id="3" name="Picture 2">
            <a:extLst>
              <a:ext uri="{FF2B5EF4-FFF2-40B4-BE49-F238E27FC236}">
                <a16:creationId xmlns:a16="http://schemas.microsoft.com/office/drawing/2014/main" id="{38B31780-4B6A-8430-4372-C14FC0522141}"/>
              </a:ext>
            </a:extLst>
          </p:cNvPr>
          <p:cNvPicPr>
            <a:picLocks noChangeAspect="1"/>
          </p:cNvPicPr>
          <p:nvPr/>
        </p:nvPicPr>
        <p:blipFill>
          <a:blip r:embed="rId4"/>
          <a:stretch>
            <a:fillRect/>
          </a:stretch>
        </p:blipFill>
        <p:spPr>
          <a:xfrm>
            <a:off x="8120272" y="1756070"/>
            <a:ext cx="3035300" cy="2743200"/>
          </a:xfrm>
          <a:prstGeom prst="rect">
            <a:avLst/>
          </a:prstGeom>
        </p:spPr>
      </p:pic>
      <p:sp>
        <p:nvSpPr>
          <p:cNvPr id="9" name="Rectangle 8">
            <a:extLst>
              <a:ext uri="{FF2B5EF4-FFF2-40B4-BE49-F238E27FC236}">
                <a16:creationId xmlns:a16="http://schemas.microsoft.com/office/drawing/2014/main" id="{B3B14B77-B0B2-CC76-6F20-5824872D45F8}"/>
              </a:ext>
            </a:extLst>
          </p:cNvPr>
          <p:cNvSpPr/>
          <p:nvPr/>
        </p:nvSpPr>
        <p:spPr>
          <a:xfrm>
            <a:off x="8454888" y="2120348"/>
            <a:ext cx="583096" cy="2330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FE91D3-CDE2-5B3C-04BC-B617538B2378}"/>
              </a:ext>
            </a:extLst>
          </p:cNvPr>
          <p:cNvSpPr/>
          <p:nvPr/>
        </p:nvSpPr>
        <p:spPr>
          <a:xfrm>
            <a:off x="10409584" y="2100472"/>
            <a:ext cx="583096" cy="2330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82DF5C-7E88-1979-2A91-8565A1588657}"/>
              </a:ext>
            </a:extLst>
          </p:cNvPr>
          <p:cNvSpPr/>
          <p:nvPr/>
        </p:nvSpPr>
        <p:spPr>
          <a:xfrm>
            <a:off x="3465436" y="2060716"/>
            <a:ext cx="2302850" cy="2330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166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F88D-F826-A0F3-7508-3775638FD573}"/>
              </a:ext>
            </a:extLst>
          </p:cNvPr>
          <p:cNvSpPr>
            <a:spLocks noGrp="1"/>
          </p:cNvSpPr>
          <p:nvPr>
            <p:ph type="title"/>
          </p:nvPr>
        </p:nvSpPr>
        <p:spPr/>
        <p:txBody>
          <a:bodyPr/>
          <a:lstStyle/>
          <a:p>
            <a:r>
              <a:rPr lang="en-US" b="1" dirty="0"/>
              <a:t>Right Outer Join</a:t>
            </a:r>
          </a:p>
        </p:txBody>
      </p:sp>
      <p:sp>
        <p:nvSpPr>
          <p:cNvPr id="4" name="TextBox 3">
            <a:extLst>
              <a:ext uri="{FF2B5EF4-FFF2-40B4-BE49-F238E27FC236}">
                <a16:creationId xmlns:a16="http://schemas.microsoft.com/office/drawing/2014/main" id="{12F1FFF8-4E23-FDB5-9191-1CEC17138911}"/>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299AFC87-421D-50DA-71CC-C5959BC32CF4}"/>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pic>
        <p:nvPicPr>
          <p:cNvPr id="6" name="Picture 5">
            <a:extLst>
              <a:ext uri="{FF2B5EF4-FFF2-40B4-BE49-F238E27FC236}">
                <a16:creationId xmlns:a16="http://schemas.microsoft.com/office/drawing/2014/main" id="{F096C4DB-9134-0B54-C84C-59CA5DA842A3}"/>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7" name="Picture 6">
            <a:extLst>
              <a:ext uri="{FF2B5EF4-FFF2-40B4-BE49-F238E27FC236}">
                <a16:creationId xmlns:a16="http://schemas.microsoft.com/office/drawing/2014/main" id="{2A9FC71A-1914-8D5C-95EB-FFE9FEFB031F}"/>
              </a:ext>
            </a:extLst>
          </p:cNvPr>
          <p:cNvPicPr>
            <a:picLocks noChangeAspect="1"/>
          </p:cNvPicPr>
          <p:nvPr/>
        </p:nvPicPr>
        <p:blipFill>
          <a:blip r:embed="rId3"/>
          <a:stretch>
            <a:fillRect/>
          </a:stretch>
        </p:blipFill>
        <p:spPr>
          <a:xfrm>
            <a:off x="3190186" y="1629070"/>
            <a:ext cx="2578100" cy="2870200"/>
          </a:xfrm>
          <a:prstGeom prst="rect">
            <a:avLst/>
          </a:prstGeom>
        </p:spPr>
      </p:pic>
      <p:sp>
        <p:nvSpPr>
          <p:cNvPr id="8" name="TextBox 7">
            <a:extLst>
              <a:ext uri="{FF2B5EF4-FFF2-40B4-BE49-F238E27FC236}">
                <a16:creationId xmlns:a16="http://schemas.microsoft.com/office/drawing/2014/main" id="{DF8FAF38-2487-88FD-1E8E-E97387D5375C}"/>
              </a:ext>
            </a:extLst>
          </p:cNvPr>
          <p:cNvSpPr txBox="1"/>
          <p:nvPr/>
        </p:nvSpPr>
        <p:spPr>
          <a:xfrm>
            <a:off x="2616473" y="5208104"/>
            <a:ext cx="6904114" cy="923330"/>
          </a:xfrm>
          <a:prstGeom prst="rect">
            <a:avLst/>
          </a:prstGeom>
          <a:noFill/>
        </p:spPr>
        <p:txBody>
          <a:bodyPr wrap="square" rtlCol="0">
            <a:spAutoFit/>
          </a:bodyPr>
          <a:lstStyle/>
          <a:p>
            <a:r>
              <a:rPr lang="en-US" dirty="0"/>
              <a:t>All the rows of the right table are returned and only matching rows of left table are returned. Wherever there is no match in the left table null values are returned</a:t>
            </a:r>
          </a:p>
        </p:txBody>
      </p:sp>
      <p:pic>
        <p:nvPicPr>
          <p:cNvPr id="3" name="Picture 2">
            <a:extLst>
              <a:ext uri="{FF2B5EF4-FFF2-40B4-BE49-F238E27FC236}">
                <a16:creationId xmlns:a16="http://schemas.microsoft.com/office/drawing/2014/main" id="{38B31780-4B6A-8430-4372-C14FC0522141}"/>
              </a:ext>
            </a:extLst>
          </p:cNvPr>
          <p:cNvPicPr>
            <a:picLocks noChangeAspect="1"/>
          </p:cNvPicPr>
          <p:nvPr/>
        </p:nvPicPr>
        <p:blipFill>
          <a:blip r:embed="rId4"/>
          <a:stretch>
            <a:fillRect/>
          </a:stretch>
        </p:blipFill>
        <p:spPr>
          <a:xfrm>
            <a:off x="8120272" y="1756070"/>
            <a:ext cx="3035300" cy="2743200"/>
          </a:xfrm>
          <a:prstGeom prst="rect">
            <a:avLst/>
          </a:prstGeom>
        </p:spPr>
      </p:pic>
      <p:sp>
        <p:nvSpPr>
          <p:cNvPr id="9" name="Rectangle 8">
            <a:extLst>
              <a:ext uri="{FF2B5EF4-FFF2-40B4-BE49-F238E27FC236}">
                <a16:creationId xmlns:a16="http://schemas.microsoft.com/office/drawing/2014/main" id="{B3B14B77-B0B2-CC76-6F20-5824872D45F8}"/>
              </a:ext>
            </a:extLst>
          </p:cNvPr>
          <p:cNvSpPr/>
          <p:nvPr/>
        </p:nvSpPr>
        <p:spPr>
          <a:xfrm>
            <a:off x="8454887" y="3260035"/>
            <a:ext cx="1219199" cy="11911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73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Tree>
    <p:extLst>
      <p:ext uri="{BB962C8B-B14F-4D97-AF65-F5344CB8AC3E}">
        <p14:creationId xmlns:p14="http://schemas.microsoft.com/office/powerpoint/2010/main" val="362451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Tree>
    <p:extLst>
      <p:ext uri="{BB962C8B-B14F-4D97-AF65-F5344CB8AC3E}">
        <p14:creationId xmlns:p14="http://schemas.microsoft.com/office/powerpoint/2010/main" val="26985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
        <p:nvSpPr>
          <p:cNvPr id="4" name="Rectangle 3">
            <a:extLst>
              <a:ext uri="{FF2B5EF4-FFF2-40B4-BE49-F238E27FC236}">
                <a16:creationId xmlns:a16="http://schemas.microsoft.com/office/drawing/2014/main" id="{B58411F0-CE3B-33CD-3BDE-6489226E2D17}"/>
              </a:ext>
            </a:extLst>
          </p:cNvPr>
          <p:cNvSpPr/>
          <p:nvPr/>
        </p:nvSpPr>
        <p:spPr>
          <a:xfrm>
            <a:off x="2902226" y="2464905"/>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95B71-2A7C-C8C9-D5C8-EAB7A9264B25}"/>
              </a:ext>
            </a:extLst>
          </p:cNvPr>
          <p:cNvSpPr/>
          <p:nvPr/>
        </p:nvSpPr>
        <p:spPr>
          <a:xfrm>
            <a:off x="7321826" y="2464679"/>
            <a:ext cx="1981200"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53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
        <p:nvSpPr>
          <p:cNvPr id="4" name="Rectangle 3">
            <a:extLst>
              <a:ext uri="{FF2B5EF4-FFF2-40B4-BE49-F238E27FC236}">
                <a16:creationId xmlns:a16="http://schemas.microsoft.com/office/drawing/2014/main" id="{B58411F0-CE3B-33CD-3BDE-6489226E2D17}"/>
              </a:ext>
            </a:extLst>
          </p:cNvPr>
          <p:cNvSpPr/>
          <p:nvPr/>
        </p:nvSpPr>
        <p:spPr>
          <a:xfrm>
            <a:off x="2902226" y="2464905"/>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95B71-2A7C-C8C9-D5C8-EAB7A9264B25}"/>
              </a:ext>
            </a:extLst>
          </p:cNvPr>
          <p:cNvSpPr/>
          <p:nvPr/>
        </p:nvSpPr>
        <p:spPr>
          <a:xfrm>
            <a:off x="7321826" y="2464679"/>
            <a:ext cx="1981200"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A488FA-8DEA-119C-8470-DDBF305A82AD}"/>
              </a:ext>
            </a:extLst>
          </p:cNvPr>
          <p:cNvSpPr/>
          <p:nvPr/>
        </p:nvSpPr>
        <p:spPr>
          <a:xfrm>
            <a:off x="2908854" y="3650974"/>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58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
        <p:nvSpPr>
          <p:cNvPr id="4" name="Rectangle 3">
            <a:extLst>
              <a:ext uri="{FF2B5EF4-FFF2-40B4-BE49-F238E27FC236}">
                <a16:creationId xmlns:a16="http://schemas.microsoft.com/office/drawing/2014/main" id="{B58411F0-CE3B-33CD-3BDE-6489226E2D17}"/>
              </a:ext>
            </a:extLst>
          </p:cNvPr>
          <p:cNvSpPr/>
          <p:nvPr/>
        </p:nvSpPr>
        <p:spPr>
          <a:xfrm>
            <a:off x="2902226" y="2464905"/>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95B71-2A7C-C8C9-D5C8-EAB7A9264B25}"/>
              </a:ext>
            </a:extLst>
          </p:cNvPr>
          <p:cNvSpPr/>
          <p:nvPr/>
        </p:nvSpPr>
        <p:spPr>
          <a:xfrm>
            <a:off x="7321826" y="2464679"/>
            <a:ext cx="1981200"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A488FA-8DEA-119C-8470-DDBF305A82AD}"/>
              </a:ext>
            </a:extLst>
          </p:cNvPr>
          <p:cNvSpPr/>
          <p:nvPr/>
        </p:nvSpPr>
        <p:spPr>
          <a:xfrm>
            <a:off x="2908854" y="3650974"/>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8D1C4-FC72-DA3B-89B2-9E8AEC62DBCB}"/>
              </a:ext>
            </a:extLst>
          </p:cNvPr>
          <p:cNvSpPr/>
          <p:nvPr/>
        </p:nvSpPr>
        <p:spPr>
          <a:xfrm>
            <a:off x="7094335" y="3251854"/>
            <a:ext cx="2426252"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83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761169"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3223595"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652115"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2567063"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
        <p:nvSpPr>
          <p:cNvPr id="4" name="Rectangle 3">
            <a:extLst>
              <a:ext uri="{FF2B5EF4-FFF2-40B4-BE49-F238E27FC236}">
                <a16:creationId xmlns:a16="http://schemas.microsoft.com/office/drawing/2014/main" id="{B58411F0-CE3B-33CD-3BDE-6489226E2D17}"/>
              </a:ext>
            </a:extLst>
          </p:cNvPr>
          <p:cNvSpPr/>
          <p:nvPr/>
        </p:nvSpPr>
        <p:spPr>
          <a:xfrm>
            <a:off x="1046922" y="2464905"/>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95B71-2A7C-C8C9-D5C8-EAB7A9264B25}"/>
              </a:ext>
            </a:extLst>
          </p:cNvPr>
          <p:cNvSpPr/>
          <p:nvPr/>
        </p:nvSpPr>
        <p:spPr>
          <a:xfrm>
            <a:off x="2895602" y="2464679"/>
            <a:ext cx="1981200"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A488FA-8DEA-119C-8470-DDBF305A82AD}"/>
              </a:ext>
            </a:extLst>
          </p:cNvPr>
          <p:cNvSpPr/>
          <p:nvPr/>
        </p:nvSpPr>
        <p:spPr>
          <a:xfrm>
            <a:off x="1053550" y="3650974"/>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8D1C4-FC72-DA3B-89B2-9E8AEC62DBCB}"/>
              </a:ext>
            </a:extLst>
          </p:cNvPr>
          <p:cNvSpPr/>
          <p:nvPr/>
        </p:nvSpPr>
        <p:spPr>
          <a:xfrm>
            <a:off x="2668111" y="3251854"/>
            <a:ext cx="2426252"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D30894-C147-20FA-1478-DC3C9541A6A5}"/>
              </a:ext>
            </a:extLst>
          </p:cNvPr>
          <p:cNvPicPr>
            <a:picLocks noChangeAspect="1"/>
          </p:cNvPicPr>
          <p:nvPr/>
        </p:nvPicPr>
        <p:blipFill>
          <a:blip r:embed="rId4"/>
          <a:stretch>
            <a:fillRect/>
          </a:stretch>
        </p:blipFill>
        <p:spPr>
          <a:xfrm>
            <a:off x="6564789" y="2489302"/>
            <a:ext cx="2959100" cy="1206500"/>
          </a:xfrm>
          <a:prstGeom prst="rect">
            <a:avLst/>
          </a:prstGeom>
        </p:spPr>
      </p:pic>
    </p:spTree>
    <p:extLst>
      <p:ext uri="{BB962C8B-B14F-4D97-AF65-F5344CB8AC3E}">
        <p14:creationId xmlns:p14="http://schemas.microsoft.com/office/powerpoint/2010/main" val="105400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spTree>
    <p:extLst>
      <p:ext uri="{BB962C8B-B14F-4D97-AF65-F5344CB8AC3E}">
        <p14:creationId xmlns:p14="http://schemas.microsoft.com/office/powerpoint/2010/main" val="50338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574</Words>
  <Application>Microsoft Macintosh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Module 5</vt:lpstr>
      <vt:lpstr>SQL Joins</vt:lpstr>
      <vt:lpstr>Inner Join</vt:lpstr>
      <vt:lpstr>Inner Join</vt:lpstr>
      <vt:lpstr>Inner Join</vt:lpstr>
      <vt:lpstr>Inner Join</vt:lpstr>
      <vt:lpstr>Inner Join</vt:lpstr>
      <vt:lpstr>Inner Join</vt:lpstr>
      <vt:lpstr>Outer Join</vt:lpstr>
      <vt:lpstr>Outer Join</vt:lpstr>
      <vt:lpstr>Outer Join</vt:lpstr>
      <vt:lpstr>Outer Join</vt:lpstr>
      <vt:lpstr>Outer Join</vt:lpstr>
      <vt:lpstr>Left Outer Join</vt:lpstr>
      <vt:lpstr>Left Outer Join</vt:lpstr>
      <vt:lpstr>Left Outer Join</vt:lpstr>
      <vt:lpstr>Left Outer Join</vt:lpstr>
      <vt:lpstr>Left Outer Join</vt:lpstr>
      <vt:lpstr>Right Outer Join</vt:lpstr>
      <vt:lpstr>Right Outer Join</vt:lpstr>
      <vt:lpstr>Right Outer Join</vt:lpstr>
      <vt:lpstr>Right Outer Join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Gunnvant Saini</dc:creator>
  <cp:lastModifiedBy>Gunnvant Saini</cp:lastModifiedBy>
  <cp:revision>1</cp:revision>
  <dcterms:created xsi:type="dcterms:W3CDTF">2022-05-13T09:15:11Z</dcterms:created>
  <dcterms:modified xsi:type="dcterms:W3CDTF">2022-05-24T10:12:39Z</dcterms:modified>
</cp:coreProperties>
</file>