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04d29c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04d29ce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004d29ce6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04d29ce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04d29ce6_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8004d29ce6_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04d29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04d29ce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004d29ce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04d29c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04d29ce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8004d29ce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DA9DB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Helping Predict Stocks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72725" y="3740241"/>
            <a:ext cx="91440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Predictive modeling over 2yrs vs 1yr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472475" y="2084875"/>
            <a:ext cx="4744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know nothing about stocks? predictive modeling here to help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Microsoft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3288837" y="6244432"/>
            <a:ext cx="1037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1yr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8591107" y="6311900"/>
            <a:ext cx="103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2yr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5015" y="1825625"/>
            <a:ext cx="540878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229" y="1825625"/>
            <a:ext cx="5408786" cy="4356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2071578" y="1425058"/>
            <a:ext cx="2628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0.8378…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7492410" y="1352591"/>
            <a:ext cx="2628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0.9566…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4485167" y="374377"/>
            <a:ext cx="3221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(medium risk, medium reward)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838200" y="2025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Correlation(s)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75" y="1665875"/>
            <a:ext cx="9326300" cy="3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3418650" y="0"/>
            <a:ext cx="5354700" cy="8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Correlations Visualized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562" y="728800"/>
            <a:ext cx="6788888" cy="58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Takeaways: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Predictive modeling does provide insight into potential changes in the stock market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Models alone are not enough to promise profitable stocks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An educated gamble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" y="725225"/>
            <a:ext cx="5237247" cy="294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825" y="676212"/>
            <a:ext cx="3445045" cy="52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989" y="3233451"/>
            <a:ext cx="4332677" cy="3249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7809000" y="2826250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2049375" y="160625"/>
            <a:ext cx="18885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Ayo’s laura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89350" y="5753525"/>
            <a:ext cx="18885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Gus’s Annabelle</a:t>
            </a:r>
            <a:endParaRPr sz="100"/>
          </a:p>
        </p:txBody>
      </p:sp>
      <p:sp>
        <p:nvSpPr>
          <p:cNvPr id="222" name="Google Shape;222;p26"/>
          <p:cNvSpPr txBox="1"/>
          <p:nvPr/>
        </p:nvSpPr>
        <p:spPr>
          <a:xfrm>
            <a:off x="8002400" y="1121350"/>
            <a:ext cx="2905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Robert the Wolverine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Large well known companies stocks chosen: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2660072" y="1825625"/>
            <a:ext cx="86937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Amazon </a:t>
            </a:r>
            <a:r>
              <a:rPr lang="en-US" sz="2000"/>
              <a:t>AMZN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Apple </a:t>
            </a:r>
            <a:r>
              <a:rPr lang="en-US" sz="2000"/>
              <a:t>AAPL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Tesla </a:t>
            </a:r>
            <a:r>
              <a:rPr lang="en-US" sz="2000"/>
              <a:t>TSLA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Marriott </a:t>
            </a:r>
            <a:r>
              <a:rPr lang="en-US" sz="2000"/>
              <a:t>MAR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Netflix </a:t>
            </a:r>
            <a:r>
              <a:rPr lang="en-US" sz="2000"/>
              <a:t>NFLX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Microsoft </a:t>
            </a:r>
            <a:r>
              <a:rPr lang="en-US" sz="2000"/>
              <a:t>MSFT</a:t>
            </a:r>
            <a:endParaRPr/>
          </a:p>
        </p:txBody>
      </p:sp>
      <p:pic>
        <p:nvPicPr>
          <p:cNvPr id="97" name="Google Shape;97;p14" descr="Mone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773" y="2524991"/>
            <a:ext cx="2663536" cy="266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187147"/>
            <a:ext cx="10515600" cy="84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Risk VS Reward</a:t>
            </a:r>
            <a:endParaRPr/>
          </a:p>
        </p:txBody>
      </p:sp>
      <p:pic>
        <p:nvPicPr>
          <p:cNvPr id="103" name="Google Shape;10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14499" y="1631372"/>
            <a:ext cx="6198328" cy="503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454236" y="960704"/>
            <a:ext cx="3283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last years stock history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36143" y="3929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difference does a year make? 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7775" y="1825630"/>
            <a:ext cx="5111826" cy="415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6" y="1830537"/>
            <a:ext cx="4883744" cy="41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066800" y="6099604"/>
            <a:ext cx="472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based on last years performance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404263" y="6099604"/>
            <a:ext cx="50465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based on last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years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Apple predictions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7801" y="1614799"/>
            <a:ext cx="5667720" cy="456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893" y="1614800"/>
            <a:ext cx="5543107" cy="456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3288837" y="6244432"/>
            <a:ext cx="1037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1yr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591107" y="6311900"/>
            <a:ext cx="103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2yr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263667" y="1250838"/>
            <a:ext cx="3062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0.95995…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576930" y="1257667"/>
            <a:ext cx="3062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0.95977…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450609" y="353111"/>
            <a:ext cx="3221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(medium risk, medium reward)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Amazon Predictions</a:t>
            </a:r>
            <a:endParaRPr/>
          </a:p>
        </p:txBody>
      </p:sp>
      <p:pic>
        <p:nvPicPr>
          <p:cNvPr id="133" name="Google Shape;13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04932" y="1749958"/>
            <a:ext cx="5564186" cy="456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128" y="1749958"/>
            <a:ext cx="5660804" cy="456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288837" y="6244432"/>
            <a:ext cx="1037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1yr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591107" y="6311900"/>
            <a:ext cx="103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2yr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287668" y="1380626"/>
            <a:ext cx="3062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0.79797…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7905203" y="1350991"/>
            <a:ext cx="3062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0.75681…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963632" y="365125"/>
            <a:ext cx="3221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(low risk, medium reward)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31062" y="554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Tesla Predictions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3288837" y="6244432"/>
            <a:ext cx="1037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1yr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591107" y="6311900"/>
            <a:ext cx="103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2yr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3900377" y="25066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0039" y="1825625"/>
            <a:ext cx="5327611" cy="4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050" y="1825625"/>
            <a:ext cx="5378996" cy="4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2039680" y="1510847"/>
            <a:ext cx="3062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0.90512…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627088" y="1506022"/>
            <a:ext cx="3062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0.8835…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4876163" y="325541"/>
            <a:ext cx="2556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(High risk, High reward)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Marriott Predictions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288837" y="6244432"/>
            <a:ext cx="1037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1yr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591107" y="6311900"/>
            <a:ext cx="103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2yr</a:t>
            </a:r>
            <a:endParaRPr/>
          </a:p>
        </p:txBody>
      </p:sp>
      <p:pic>
        <p:nvPicPr>
          <p:cNvPr id="160" name="Google Shape;16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0428" y="1690688"/>
            <a:ext cx="542516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5594" y="1690688"/>
            <a:ext cx="5345978" cy="433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2177902" y="1319660"/>
            <a:ext cx="294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0.85835…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7458296" y="1280768"/>
            <a:ext cx="34458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0.77936…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737688" y="367047"/>
            <a:ext cx="3221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(medium risk, medium reward)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119063" y="453973"/>
            <a:ext cx="48475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NETFLIX Predictions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288837" y="6244432"/>
            <a:ext cx="1037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1yr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8591107" y="6311900"/>
            <a:ext cx="103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2yr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50" y="1763848"/>
            <a:ext cx="5477540" cy="444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5190" y="1764798"/>
            <a:ext cx="5477539" cy="4441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7964340" y="1339257"/>
            <a:ext cx="2628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0.7100…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2493333" y="1357480"/>
            <a:ext cx="2628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level 0.8378…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5121347" y="451184"/>
            <a:ext cx="3221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(low risk, medium reward)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Helping Predict Stocks</vt:lpstr>
      <vt:lpstr>Large well known companies stocks chosen:</vt:lpstr>
      <vt:lpstr>Risk VS Reward</vt:lpstr>
      <vt:lpstr>What difference does a year make? </vt:lpstr>
      <vt:lpstr>Apple predictions</vt:lpstr>
      <vt:lpstr>     Amazon Predictions</vt:lpstr>
      <vt:lpstr>Tesla Predictions</vt:lpstr>
      <vt:lpstr>Marriott Predictions</vt:lpstr>
      <vt:lpstr>NETFLIX Predictions</vt:lpstr>
      <vt:lpstr>Microsoft</vt:lpstr>
      <vt:lpstr>Correlation(s)</vt:lpstr>
      <vt:lpstr>Correlations Visualized</vt:lpstr>
      <vt:lpstr>Takeaways: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Predict Stocks</dc:title>
  <cp:lastModifiedBy>Lewert, Robert J</cp:lastModifiedBy>
  <cp:revision>1</cp:revision>
  <dcterms:modified xsi:type="dcterms:W3CDTF">2020-04-30T20:21:22Z</dcterms:modified>
</cp:coreProperties>
</file>