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4630400" cy="8229600"/>
  <p:notesSz cx="8229600" cy="14630400"/>
  <p:embeddedFontLst>
    <p:embeddedFont>
      <p:font typeface="Instrument Sans Medium" panose="020B0604020202020204" charset="0"/>
      <p:regular r:id="rId10"/>
    </p:embeddedFont>
    <p:embeddedFont>
      <p:font typeface="Inter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12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6106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Teaching Computers to Recognize Cats and Dogs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6187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1" y="4236840"/>
            <a:ext cx="1514512" cy="362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G. Bharath 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280190" y="467903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51212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280190" y="55634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280190" y="600563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20941"/>
            <a:ext cx="83430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Project Process / Methodology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76988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1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Define the problem – image classification of cats and dogs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21208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2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Choose model – MobileNetV2 (pre-trained on ImageNet)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65427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3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Upload images using Google Colab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60964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4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Preprocess images using PIL, OpenCV, NumPy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65386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5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Classify and decode predictions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93790" y="69808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Tools Used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Python, TensorFlow, MobileNetV2, Google Colab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611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Features &amp; Benefits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91012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Features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335232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image classification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379452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Uses deep learning model (MobileNetV2)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423672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Works on JPG/PNG images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280190" y="467891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280190" y="512111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Demonstrates AI capabilities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6280190" y="556331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Helps beginners learn transfer learning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6280190" y="600551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Applications in pet care, surveillance, and animal welfare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9837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USP of the Project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607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Uses a powerful yet lightweight pre-trained model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80297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Simplified code that runs on Google Colab (no local setup needed)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451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User-friendly – only requires uploading an image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873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Highly accurate – based on ImageNet predictions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0542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also used image augmentation techniques like scaling, rotating, cropping, and flipping. These help improve model training and prevent overfitting.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22559"/>
            <a:ext cx="677084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3D Model Demonstration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7149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 Visualization: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344704"/>
            <a:ext cx="4749046" cy="3165991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858" y="3344704"/>
            <a:ext cx="3402330" cy="32071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55075"/>
            <a:ext cx="71739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Prediction Output Example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859167"/>
            <a:ext cx="2133124" cy="2772608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936" y="2859167"/>
            <a:ext cx="2300407" cy="2985016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365" y="2859167"/>
            <a:ext cx="2306003" cy="299311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49365" y="6107430"/>
            <a:ext cx="410325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2"/>
          <p:cNvSpPr/>
          <p:nvPr/>
        </p:nvSpPr>
        <p:spPr>
          <a:xfrm>
            <a:off x="11013638" y="2808089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9684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Summary 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70093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3743444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3700939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uses deep learning for image recognition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017306" y="414313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Implemented using MobileNetV2 in Google Colab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7017306" y="458533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Handles real image inputs and predicts top 5 labels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7017306" y="502753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Easy to use and understand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7017306" y="546973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Team collaboration and technical learning achieved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230</Words>
  <Application>Microsoft Office PowerPoint</Application>
  <PresentationFormat>Custom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Instrument Sans Medium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Bharath Gunti</cp:lastModifiedBy>
  <cp:revision>2</cp:revision>
  <dcterms:created xsi:type="dcterms:W3CDTF">2025-04-21T17:55:44Z</dcterms:created>
  <dcterms:modified xsi:type="dcterms:W3CDTF">2025-04-30T04:57:11Z</dcterms:modified>
</cp:coreProperties>
</file>