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2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7A2"/>
    <a:srgbClr val="A526BE"/>
    <a:srgbClr val="9900FF"/>
    <a:srgbClr val="33CCFF"/>
    <a:srgbClr val="0066CC"/>
    <a:srgbClr val="00FFFF"/>
    <a:srgbClr val="3399FF"/>
    <a:srgbClr val="0099FF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B7EB-51C3-DC8E-A148-F178939CF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E165A-499D-A270-0E30-5A3E4627D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AA5F-C88F-D676-58CC-F29760B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09AF-D86B-5774-484A-14AC2CE1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883E-8D7D-42A1-6DA1-0CAD8BA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03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42C2-8B43-D113-170A-943D147B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BCA41-BDC2-9F0F-62FE-1761780E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30E-0568-EFD0-B34A-610AFC3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BD1B-E697-E16C-E189-4E9E0549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877D-ADBE-2271-62BE-1FFC4178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4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A886-5A5F-CBBA-B143-45C0A5F1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F078-963C-79A1-21CC-16033070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8FBC-9D1B-A724-BCCE-59ABB10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63BD-74F9-FE05-6DA7-DCA2AEC1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70B2-0746-C616-2A12-CAB7BD1B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59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0FE7-B7F4-720B-D227-866588D6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5CA3-654A-AD71-A906-D19FA6C83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A338-E6D2-1167-B18F-6F82B9E1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1FA7-1A44-A13E-AE5A-F35324C9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EE6C-BF26-DA2F-5F6C-49B03C0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5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1A75-03B7-7B03-5B39-5BDD8773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303B1-7FFB-D1BE-216D-BCB577F0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F083C-E83F-5AFB-F5A8-49555A18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669C-1C63-6670-F842-1D1FED1C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861D-7D80-E849-0BE6-CFE4DAB3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D4F7-14CF-7914-ECCC-21C28564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F8AD-CEBB-630C-9631-EB56D7196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E2F4-A673-E6F0-FFEC-87832CE4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7D8C-DE13-7716-9AC6-6CC1AA61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81F3-054B-D53B-E71E-E8FEC998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7AA89-6641-5F19-02E6-4F45F1B2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5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9735-D09F-A39F-5733-9F9A5CF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06A07-1902-BB1B-B57C-DB56DFD1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38885-C3CF-4E01-1A6B-D70B99E34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658B-5EBD-6727-A054-4D00C855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6CC1-E281-70FA-D1B2-711766A5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F610E-D0BC-3752-AD21-08D8B6B3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BAF6E-F887-D528-6BAC-F4E3EC69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F458C-235F-477F-AD9E-4F2F5846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0674-1CE2-9D68-DB2A-AF10F41E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40D7F-B58A-8586-FF17-3460E8D7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E90A6-64DA-EA04-8C20-279D1588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210AD-93E5-EFF0-CCAE-E197F8A7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4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11F52-5E63-C5CD-6918-E12F08BB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9E902-D94D-897D-8D0B-5EA58F60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50A0-B30A-4117-4574-A0A5764C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8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B6BD-E35A-6CB2-5366-47ADB70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77DA-81A8-5482-1F7C-FBA7C198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8ACB-04D4-2A28-77BB-27F6378A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C0629-E818-1FF1-4C5B-58A0D535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53DA-C2E3-599A-3C31-C9358E0F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5DF8-4923-1D32-5CDE-1EE34CE5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1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AA55-486C-0030-BAFA-58450162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4159A-8D05-115C-18BE-7316CC601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B17A0-6A07-7D59-078F-2598A57D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8BAB5-B031-1F7B-A439-81F784C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4CF9-E5E3-7FEC-13A9-05F0B9F1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5714-3C2C-F6F9-380D-6D66CD3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DADB1-D0FE-A74C-11C6-B11A4E4A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0F9B-03DC-6B0E-5AEF-D41CEE7F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4322-D2EF-0654-347B-C334A4B2C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7440-5438-40FF-A7FD-E3D744936DE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7348-8A23-8286-9179-AF45651B0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E002-E95F-B3E1-7A62-DF242BFF1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92FF-3C00-474A-B6B9-6F7F626C4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A1A5-2982-916C-E6A7-E428AE39E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9898" y="1691148"/>
            <a:ext cx="5063612" cy="2340078"/>
          </a:xfrm>
          <a:noFill/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4B1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Gaming Company Analysis</a:t>
            </a:r>
            <a:endParaRPr lang="en-IN" sz="4400" b="1" dirty="0">
              <a:solidFill>
                <a:srgbClr val="4B12B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FDFF1-A5C5-4527-553F-FC23622E8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0142" y="5314336"/>
            <a:ext cx="2733368" cy="990600"/>
          </a:xfrm>
        </p:spPr>
        <p:txBody>
          <a:bodyPr/>
          <a:lstStyle/>
          <a:p>
            <a:r>
              <a:rPr lang="en-US" dirty="0">
                <a:solidFill>
                  <a:srgbClr val="4B1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solidFill>
                  <a:srgbClr val="4B1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Sai Chaitanya</a:t>
            </a:r>
            <a:endParaRPr lang="en-IN" dirty="0">
              <a:solidFill>
                <a:srgbClr val="4B12B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BB96-85A4-28E1-87C1-F548DA316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31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49A-CAD5-DF25-DAFA-736BB86D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365125"/>
            <a:ext cx="10412361" cy="1325563"/>
          </a:xfrm>
          <a:solidFill>
            <a:srgbClr val="9900FF"/>
          </a:solidFill>
          <a:effectLst/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5680-EFCD-5504-6260-7F99D0A6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748" y="1963277"/>
            <a:ext cx="5830529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1 – Company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(Revenue, Users, DAU, MAU)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Chart(Revenue vs Company)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Column Chart (Impact of Revenue on MAU)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Chart (Apps Banned Distribution)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Slicer(Activity Date)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Influencers</a:t>
            </a:r>
          </a:p>
          <a:p>
            <a:pPr marL="0" lv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A2D80-0821-CA40-B7C1-E9F96FF7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577476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CCCE4-C90F-4B2B-85B7-71F69CF48AF1}"/>
              </a:ext>
            </a:extLst>
          </p:cNvPr>
          <p:cNvSpPr txBox="1"/>
          <p:nvPr/>
        </p:nvSpPr>
        <p:spPr>
          <a:xfrm>
            <a:off x="255640" y="825910"/>
            <a:ext cx="5653548" cy="414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0066CC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 – User Insights</a:t>
            </a:r>
            <a:endParaRPr lang="en-IN" sz="2800" kern="100" dirty="0">
              <a:solidFill>
                <a:srgbClr val="0066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Cards (TotalUsers, AvgDailyUsage, 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DailyUsage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Stacked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Chart(Users By State)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 Chart 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(Users vs ReportsFiled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Table(UserCount by State)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Q&amp;A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Chart(DailyUsageHours, Company)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609C-8B0D-0CD7-B7EC-3E484319A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8" y="1"/>
            <a:ext cx="6017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2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B08053-6D89-20F8-0275-1157C1F61969}"/>
              </a:ext>
            </a:extLst>
          </p:cNvPr>
          <p:cNvSpPr txBox="1"/>
          <p:nvPr/>
        </p:nvSpPr>
        <p:spPr>
          <a:xfrm>
            <a:off x="511277" y="881732"/>
            <a:ext cx="6695769" cy="5094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 – Risk &amp; Compliance</a:t>
            </a:r>
            <a:endParaRPr lang="en-IN" sz="2800" kern="10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Cards/KPIs (Total_Complaints, Total_AppsBanned)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Stacked Column Chart(ComplaintsFiled by Company)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 Bar Chart(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Bans by Company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Area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Chart (Complaints vs Bans Trend)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Chart(AppsBanned by State)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Donut Chart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(ReportsFiled vs Ban Impact)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41699-1988-BDD7-9DD4-3998FFB9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46" y="0"/>
            <a:ext cx="4984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65D9-1AB3-5D1C-7D66-E3500FF6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306" y="1740309"/>
            <a:ext cx="5533103" cy="406072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integrates company-level and user-level data to provide a clear view of performance and risks.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analyzing revenue, user demographics, and complaints, the dashboards allow stakeholders to make informed decisions.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structured approach supports both strategic planning and compliance monitoring in the online gaming sector.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1D269-A3CC-F0D4-746A-A1B443F0E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20696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FB29B8F-1371-CD09-1879-13DE3DE7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306" y="178771"/>
            <a:ext cx="5100484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9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EC04-AC37-A404-7D91-912440B96B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4893-3484-77D8-96D3-A9CC77D2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245" y="2098674"/>
            <a:ext cx="4746523" cy="4351338"/>
          </a:xfrm>
        </p:spPr>
        <p:txBody>
          <a:bodyPr/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predictive analytics for forecasting revenue and complaints.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sentiment analysis from user feedback.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churn prediction to identify at-risk users.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real-time monitoring for compliance and bans.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FB9BE-D85B-F05E-CF1E-98D3AC67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487547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19729F-4B96-2131-693B-5623C5031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52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2466B4-1D50-DF55-643F-A5D27803F310}"/>
              </a:ext>
            </a:extLst>
          </p:cNvPr>
          <p:cNvSpPr txBox="1"/>
          <p:nvPr/>
        </p:nvSpPr>
        <p:spPr>
          <a:xfrm>
            <a:off x="383458" y="2274838"/>
            <a:ext cx="4758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</a:p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QUERIES?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493A7-8475-8D6D-DFD7-A80812E5B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0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71325-E91C-1796-D093-3EAF9FA9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2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202B6-E6C4-FBBB-F057-A7865C68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42C03C-C27E-7258-AFA9-9132CD7A7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7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78799-E9B9-FF16-8B8B-DF44EBAF8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B179-7A62-0B34-F4E8-92695647EC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CC00FF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6E47-9838-FB4B-A04C-F14CE681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204"/>
            <a:ext cx="10515600" cy="357228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an analytical overview of user behaviour, company performance, and compliance risks.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dashboards were developed using Power BI with imported datasets, focusing on key performance metrics, user demographics, and trends in complaints and bans.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51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448A-5E8A-BCC6-3DD9-7F651D32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292"/>
            <a:ext cx="10515600" cy="1325563"/>
          </a:xfrm>
          <a:solidFill>
            <a:srgbClr val="7030A0"/>
          </a:solidFill>
          <a:ln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73D5-F341-BF02-78B9-9465A79F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916"/>
            <a:ext cx="10515600" cy="328714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online gaming platforms companies face challenges in identifying high-performing markets, addressing rising complaints, and ensuring compliance in regions with app bans. The objective of this project is to analyse user-level and company-level data to provide actionable insights for better decision-making.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7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3F0-9AC1-14F3-722C-373067D8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173" y="237306"/>
            <a:ext cx="5213555" cy="1325563"/>
          </a:xfrm>
          <a:solidFill>
            <a:srgbClr val="00FFFF"/>
          </a:solidFill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51E2-DEB1-0D58-91DD-BF1864A2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173" y="2015613"/>
            <a:ext cx="5282381" cy="44772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user_level_dataset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 include: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ActivityDate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AppBanned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BanImpact 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Banned_AppName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DailyUsageHours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MonthlySpending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RecordID 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ReportFiled 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</a:p>
          <a:p>
            <a:pPr lvl="0"/>
            <a:r>
              <a:rPr lang="en-IN" sz="19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</a:p>
          <a:p>
            <a:pPr lvl="0"/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E1CE2-3475-A6B6-33C3-15F4E4729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0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2A8883-8418-1074-FC47-1D6241F7E1B8}"/>
              </a:ext>
            </a:extLst>
          </p:cNvPr>
          <p:cNvSpPr txBox="1"/>
          <p:nvPr/>
        </p:nvSpPr>
        <p:spPr>
          <a:xfrm>
            <a:off x="8003459" y="1182295"/>
            <a:ext cx="3765754" cy="4493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company_summary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attributes include: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CompanyID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AppsBanned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AvgDailyUsage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ComplaintsFiled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DAU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TotalRevenue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CFAF7-C697-FF4B-6940-F8CC672F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36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8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21D0-478F-9186-5991-4A325E0C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  <a:solidFill>
            <a:srgbClr val="4247A2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41D52-D5F8-65DF-40EE-3FB598206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3" y="1553498"/>
            <a:ext cx="4267200" cy="5161934"/>
          </a:xfrm>
        </p:spPr>
      </p:pic>
    </p:spTree>
    <p:extLst>
      <p:ext uri="{BB962C8B-B14F-4D97-AF65-F5344CB8AC3E}">
        <p14:creationId xmlns:p14="http://schemas.microsoft.com/office/powerpoint/2010/main" val="3425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396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Online Gaming Company Analysis</vt:lpstr>
      <vt:lpstr>PowerPoint Presentation</vt:lpstr>
      <vt:lpstr>PowerPoint Presentation</vt:lpstr>
      <vt:lpstr>PowerPoint Presentation</vt:lpstr>
      <vt:lpstr>INTRODUCTION</vt:lpstr>
      <vt:lpstr>PROBLEM STATEMENT</vt:lpstr>
      <vt:lpstr>DATASETS USED</vt:lpstr>
      <vt:lpstr>PowerPoint Presentation</vt:lpstr>
      <vt:lpstr>IMPLEMENTATION</vt:lpstr>
      <vt:lpstr>DATA VISUALISATION</vt:lpstr>
      <vt:lpstr>PowerPoint Presentation</vt:lpstr>
      <vt:lpstr>PowerPoint Presentation</vt:lpstr>
      <vt:lpstr>CONCLUSION</vt:lpstr>
      <vt:lpstr>FUTURE ENHANCEMENTS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Saichaitanya gunti</dc:creator>
  <cp:lastModifiedBy>Saichaitanya gunti</cp:lastModifiedBy>
  <cp:revision>11</cp:revision>
  <dcterms:created xsi:type="dcterms:W3CDTF">2025-09-07T06:36:19Z</dcterms:created>
  <dcterms:modified xsi:type="dcterms:W3CDTF">2025-09-08T04:24:22Z</dcterms:modified>
</cp:coreProperties>
</file>