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8787C2C-5263-4A55-9066-763A389B604B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499351C-9834-4746-8B1D-8974A8A2123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2524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7C2C-5263-4A55-9066-763A389B604B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351C-9834-4746-8B1D-8974A8A21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3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7C2C-5263-4A55-9066-763A389B604B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351C-9834-4746-8B1D-8974A8A21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76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7C2C-5263-4A55-9066-763A389B604B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351C-9834-4746-8B1D-8974A8A21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958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7C2C-5263-4A55-9066-763A389B604B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351C-9834-4746-8B1D-8974A8A2123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2452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7C2C-5263-4A55-9066-763A389B604B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351C-9834-4746-8B1D-8974A8A21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03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7C2C-5263-4A55-9066-763A389B604B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351C-9834-4746-8B1D-8974A8A21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71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7C2C-5263-4A55-9066-763A389B604B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351C-9834-4746-8B1D-8974A8A21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172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7C2C-5263-4A55-9066-763A389B604B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351C-9834-4746-8B1D-8974A8A21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346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7C2C-5263-4A55-9066-763A389B604B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351C-9834-4746-8B1D-8974A8A21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75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7C2C-5263-4A55-9066-763A389B604B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351C-9834-4746-8B1D-8974A8A21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506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8787C2C-5263-4A55-9066-763A389B604B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499351C-9834-4746-8B1D-8974A8A21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691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95686" y="1416874"/>
            <a:ext cx="9418320" cy="1337477"/>
          </a:xfrm>
        </p:spPr>
        <p:txBody>
          <a:bodyPr/>
          <a:lstStyle/>
          <a:p>
            <a:pPr algn="ctr"/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ZigZag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023121" y="5670395"/>
            <a:ext cx="2373426" cy="563137"/>
          </a:xfrm>
        </p:spPr>
        <p:txBody>
          <a:bodyPr/>
          <a:lstStyle/>
          <a:p>
            <a:r>
              <a:rPr lang="ru-RU" dirty="0" err="1" smtClean="0"/>
              <a:t>Гунцев</a:t>
            </a:r>
            <a:r>
              <a:rPr lang="ru-RU" dirty="0" smtClean="0"/>
              <a:t> Антон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275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8723" y="285007"/>
            <a:ext cx="10696580" cy="3360717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ru-RU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ru-RU" sz="3200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ru-RU" sz="32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ru-RU" sz="3200" dirty="0" smtClean="0">
                <a:solidFill>
                  <a:schemeClr val="bg1">
                    <a:lumMod val="75000"/>
                  </a:schemeClr>
                </a:solidFill>
              </a:rPr>
              <a:t>	</a:t>
            </a:r>
            <a:endParaRPr lang="ru-RU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8723" y="786965"/>
            <a:ext cx="106965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spc="10" dirty="0" err="1">
                <a:solidFill>
                  <a:schemeClr val="bg1">
                    <a:lumMod val="75000"/>
                  </a:schemeClr>
                </a:solidFill>
              </a:rPr>
              <a:t>ZigZag</a:t>
            </a:r>
            <a:r>
              <a:rPr lang="ru-RU" sz="2400" spc="10" dirty="0">
                <a:solidFill>
                  <a:schemeClr val="bg1">
                    <a:lumMod val="75000"/>
                  </a:schemeClr>
                </a:solidFill>
              </a:rPr>
              <a:t> – </a:t>
            </a:r>
            <a:r>
              <a:rPr lang="ru-RU" sz="2400" spc="10" dirty="0" err="1">
                <a:solidFill>
                  <a:schemeClr val="bg1">
                    <a:lumMod val="75000"/>
                  </a:schemeClr>
                </a:solidFill>
              </a:rPr>
              <a:t>мегакрутая</a:t>
            </a:r>
            <a:r>
              <a:rPr lang="ru-RU" sz="2400" spc="10" dirty="0">
                <a:solidFill>
                  <a:schemeClr val="bg1">
                    <a:lumMod val="75000"/>
                  </a:schemeClr>
                </a:solidFill>
              </a:rPr>
              <a:t> головоломка, что позволит вам отвлечься от проблем и бытовых неурядиц, и при этом прекрасно провести время.</a:t>
            </a:r>
          </a:p>
          <a:p>
            <a:r>
              <a:rPr lang="ru-RU" sz="2400" spc="10" dirty="0" err="1">
                <a:solidFill>
                  <a:schemeClr val="bg1">
                    <a:lumMod val="75000"/>
                  </a:schemeClr>
                </a:solidFill>
              </a:rPr>
              <a:t>Геймплей</a:t>
            </a:r>
            <a:r>
              <a:rPr lang="ru-RU" sz="2400" spc="10" dirty="0">
                <a:solidFill>
                  <a:schemeClr val="bg1">
                    <a:lumMod val="75000"/>
                  </a:schemeClr>
                </a:solidFill>
              </a:rPr>
              <a:t> очень простой, выполненный в стиле современного минимализма. Это и хорошо – ничего не будет отвлекать вас от управления процессом. Точность движений имеет здесь первостепенное значение, ведь вам поручено прокатить шарик по ровной поверхности, которая, извиваясь как змея, ведёт к финишу. Важно, чтобы мячик не упал с этой своеобразной дорожки, иначе придётся начинать с самого начала.</a:t>
            </a:r>
          </a:p>
          <a:p>
            <a:r>
              <a:rPr lang="ru-RU" sz="2400" spc="10" dirty="0" smtClean="0">
                <a:solidFill>
                  <a:schemeClr val="bg1">
                    <a:lumMod val="75000"/>
                  </a:schemeClr>
                </a:solidFill>
              </a:rPr>
              <a:t>Игра </a:t>
            </a:r>
            <a:r>
              <a:rPr lang="ru-RU" sz="2400" spc="10" dirty="0" err="1">
                <a:solidFill>
                  <a:schemeClr val="bg1">
                    <a:lumMod val="75000"/>
                  </a:schemeClr>
                </a:solidFill>
              </a:rPr>
              <a:t>ZigZag</a:t>
            </a:r>
            <a:r>
              <a:rPr lang="ru-RU" sz="2400" spc="10" dirty="0">
                <a:solidFill>
                  <a:schemeClr val="bg1">
                    <a:lumMod val="75000"/>
                  </a:schemeClr>
                </a:solidFill>
              </a:rPr>
              <a:t> гарантирует вам массу впечатлений. Несмотря на кажущуюся примитивность, эмоции тут аж зашкаливают. Не упустите шанс проверить свои возможности и стать лучшим!</a:t>
            </a:r>
          </a:p>
        </p:txBody>
      </p:sp>
    </p:spTree>
    <p:extLst>
      <p:ext uri="{BB962C8B-B14F-4D97-AF65-F5344CB8AC3E}">
        <p14:creationId xmlns:p14="http://schemas.microsoft.com/office/powerpoint/2010/main" val="417856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35131"/>
            <a:ext cx="9692640" cy="928650"/>
          </a:xfrm>
        </p:spPr>
        <p:txBody>
          <a:bodyPr/>
          <a:lstStyle/>
          <a:p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Основной интерфейс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806498"/>
            <a:ext cx="4762500" cy="41148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987" y="1430260"/>
            <a:ext cx="458152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7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62594" y="165039"/>
            <a:ext cx="9692640" cy="964276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Реализация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6372" y="1206430"/>
            <a:ext cx="9385414" cy="854305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</a:rPr>
              <a:t>Код состоит из подключения всех модулей, </a:t>
            </a: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</a:rPr>
              <a:t>двух классов, </a:t>
            </a: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</a:rPr>
              <a:t>и множества функций</a:t>
            </a:r>
            <a:endParaRPr lang="ru-RU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832" y="2137850"/>
            <a:ext cx="3910025" cy="435451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920" y="2137850"/>
            <a:ext cx="5105167" cy="392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2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Планы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2375065"/>
            <a:ext cx="8595360" cy="3805072"/>
          </a:xfrm>
        </p:spPr>
        <p:txBody>
          <a:bodyPr/>
          <a:lstStyle/>
          <a:p>
            <a:r>
              <a:rPr lang="ru-RU" dirty="0" smtClean="0"/>
              <a:t>Улучшение </a:t>
            </a:r>
            <a:r>
              <a:rPr lang="ru-RU" dirty="0" smtClean="0"/>
              <a:t>дизайна</a:t>
            </a:r>
          </a:p>
          <a:p>
            <a:r>
              <a:rPr lang="ru-RU" dirty="0" smtClean="0"/>
              <a:t>Добавление новых режимов игры</a:t>
            </a:r>
            <a:endParaRPr lang="ru-RU" dirty="0" smtClean="0"/>
          </a:p>
          <a:p>
            <a:r>
              <a:rPr lang="ru-RU" dirty="0" smtClean="0"/>
              <a:t>Улучшение оптимизации</a:t>
            </a:r>
          </a:p>
          <a:p>
            <a:r>
              <a:rPr lang="ru-RU" smtClean="0"/>
              <a:t>Сделать </a:t>
            </a:r>
            <a:r>
              <a:rPr lang="ru-RU" smtClean="0"/>
              <a:t>игру</a:t>
            </a:r>
            <a:r>
              <a:rPr lang="ru-RU" smtClean="0"/>
              <a:t> </a:t>
            </a:r>
            <a:r>
              <a:rPr lang="ru-RU" dirty="0" smtClean="0"/>
              <a:t>на всех платформах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506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65</TotalTime>
  <Words>152</Words>
  <Application>Microsoft Office PowerPoint</Application>
  <PresentationFormat>Широкоэкранный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Wingdings 2</vt:lpstr>
      <vt:lpstr>View</vt:lpstr>
      <vt:lpstr>ZigZag</vt:lpstr>
      <vt:lpstr>   </vt:lpstr>
      <vt:lpstr>Основной интерфейс:</vt:lpstr>
      <vt:lpstr>Реализация:</vt:lpstr>
      <vt:lpstr>Планы: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Текстовый редактор</dc:title>
  <dc:creator>Учащийся Школы 1581</dc:creator>
  <cp:lastModifiedBy>Учащийся Школы 1581</cp:lastModifiedBy>
  <cp:revision>6</cp:revision>
  <dcterms:created xsi:type="dcterms:W3CDTF">2018-12-24T13:29:58Z</dcterms:created>
  <dcterms:modified xsi:type="dcterms:W3CDTF">2019-02-18T14:06:31Z</dcterms:modified>
</cp:coreProperties>
</file>