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252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6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5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45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0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7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17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34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7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50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8787C2C-5263-4A55-9066-763A389B604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9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5686" y="1416874"/>
            <a:ext cx="9418320" cy="1337477"/>
          </a:xfrm>
        </p:spPr>
        <p:txBody>
          <a:bodyPr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ZigZag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23121" y="5670395"/>
            <a:ext cx="2373426" cy="563137"/>
          </a:xfrm>
        </p:spPr>
        <p:txBody>
          <a:bodyPr/>
          <a:lstStyle/>
          <a:p>
            <a:r>
              <a:rPr lang="ru-RU" dirty="0" err="1" smtClean="0"/>
              <a:t>Гунцев</a:t>
            </a:r>
            <a:r>
              <a:rPr lang="ru-RU" dirty="0" smtClean="0"/>
              <a:t> 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7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008" y="668215"/>
            <a:ext cx="10696580" cy="545123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ru-RU" sz="2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ru-RU" sz="2600" spc="1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ZigZag – мегакрутая головоломка, что позволит вам отвлечься от проблем и бытовых неурядиц, и при этом прекрасно провести время</a:t>
            </a:r>
            <a:r>
              <a:rPr lang="ru-RU" sz="2600" spc="1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br>
              <a:rPr lang="ru-RU" sz="2600" spc="1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ru-RU" sz="2600" spc="1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600" spc="1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ru-RU" sz="2600" spc="1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Геймплей очень простой, выполненный в стиле современного минимализма. </a:t>
            </a:r>
            <a:r>
              <a:rPr lang="ru-RU" sz="2600" spc="1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Это и хорошо – ничего не будет отвлекать вас от управления процессом. Точность движений имеет здесь первостепенное значение, ведь вам поручено прокатить шарик по ровной поверхности, которая, извиваясь как змея, ведёт к финишу. </a:t>
            </a:r>
            <a:r>
              <a:rPr lang="ru-RU" sz="2600" spc="1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Важно, чтобы мячик не упал с этой своеобразной дорожки, иначе придётся начинать с самого начала.</a:t>
            </a:r>
            <a:br>
              <a:rPr lang="ru-RU" sz="2600" spc="1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ru-RU" sz="2600" spc="1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600" spc="1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ru-RU" sz="2600" spc="1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Игра </a:t>
            </a:r>
            <a:r>
              <a:rPr lang="ru-RU" sz="2600" spc="1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ZigZag гарантирует вам массу впечатлений. </a:t>
            </a:r>
            <a:r>
              <a:rPr lang="ru-RU" sz="2600" spc="1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Несмотря на кажущуюся примитивность, эмоции тут аж зашкаливают. Не упустите шанс проверить свои возможности и стать лучшим!</a:t>
            </a:r>
          </a:p>
        </p:txBody>
      </p:sp>
    </p:spTree>
    <p:extLst>
      <p:ext uri="{BB962C8B-B14F-4D97-AF65-F5344CB8AC3E}">
        <p14:creationId xmlns:p14="http://schemas.microsoft.com/office/powerpoint/2010/main" val="41785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35131"/>
            <a:ext cx="9692640" cy="92865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      Основной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интерфейс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6" y="1648923"/>
            <a:ext cx="4772025" cy="4105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55" y="1648923"/>
            <a:ext cx="3864261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145" y="96794"/>
            <a:ext cx="9692640" cy="96427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Реализация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3539" y="1367362"/>
            <a:ext cx="5695861" cy="1024146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Код состоит из подключения всех модулей,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двух классов,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и множества функций</a:t>
            </a:r>
            <a:endParaRPr lang="ru-RU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999012"/>
            <a:ext cx="4382644" cy="45076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818" y="2447485"/>
            <a:ext cx="3842882" cy="40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Планы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375065"/>
            <a:ext cx="8595360" cy="3805072"/>
          </a:xfrm>
        </p:spPr>
        <p:txBody>
          <a:bodyPr/>
          <a:lstStyle/>
          <a:p>
            <a:r>
              <a:rPr lang="ru-RU" dirty="0" smtClean="0"/>
              <a:t>Улучшение </a:t>
            </a:r>
            <a:r>
              <a:rPr lang="ru-RU" dirty="0" smtClean="0"/>
              <a:t>дизайна</a:t>
            </a:r>
          </a:p>
          <a:p>
            <a:r>
              <a:rPr lang="ru-RU" dirty="0" smtClean="0"/>
              <a:t>Добавление новых режимов игры</a:t>
            </a:r>
            <a:endParaRPr lang="ru-RU" dirty="0" smtClean="0"/>
          </a:p>
          <a:p>
            <a:r>
              <a:rPr lang="ru-RU" dirty="0" smtClean="0"/>
              <a:t>Улучшение оптимизации</a:t>
            </a:r>
          </a:p>
          <a:p>
            <a:r>
              <a:rPr lang="ru-RU" dirty="0" smtClean="0"/>
              <a:t>Сделать </a:t>
            </a:r>
            <a:r>
              <a:rPr lang="ru-RU" dirty="0" smtClean="0"/>
              <a:t>игру </a:t>
            </a:r>
            <a:r>
              <a:rPr lang="ru-RU" dirty="0" smtClean="0"/>
              <a:t>на всех платформах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0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54</TotalTime>
  <Words>38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Игра ZigZag</vt:lpstr>
      <vt:lpstr>   ZigZag – мегакрутая головоломка, что позволит вам отвлечься от проблем и бытовых неурядиц, и при этом прекрасно провести время.  Геймплей очень простой, выполненный в стиле современного минимализма. Это и хорошо – ничего не будет отвлекать вас от управления процессом. Точность движений имеет здесь первостепенное значение, ведь вам поручено прокатить шарик по ровной поверхности, которая, извиваясь как змея, ведёт к финишу. Важно, чтобы мячик не упал с этой своеобразной дорожки, иначе придётся начинать с самого начала.  Игра ZigZag гарантирует вам массу впечатлений. Несмотря на кажущуюся примитивность, эмоции тут аж зашкаливают. Не упустите шанс проверить свои возможности и стать лучшим!</vt:lpstr>
      <vt:lpstr>      Основной интерфейс:</vt:lpstr>
      <vt:lpstr>Реализация:</vt:lpstr>
      <vt:lpstr>Планы: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Текстовый редактор</dc:title>
  <dc:creator>Учащийся Школы 1581</dc:creator>
  <cp:lastModifiedBy>Антон Гунцев</cp:lastModifiedBy>
  <cp:revision>6</cp:revision>
  <dcterms:created xsi:type="dcterms:W3CDTF">2018-12-24T13:29:58Z</dcterms:created>
  <dcterms:modified xsi:type="dcterms:W3CDTF">2019-02-17T08:40:21Z</dcterms:modified>
</cp:coreProperties>
</file>