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C2C"/>
    <a:srgbClr val="091E23"/>
    <a:srgbClr val="1E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>
        <p:scale>
          <a:sx n="66" d="100"/>
          <a:sy n="66" d="100"/>
        </p:scale>
        <p:origin x="1181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F74-1FB4-DB80-98CE-E0716825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85915-F20D-D2C0-B4F9-E0BFDC69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084D-38ED-E02B-E58E-1192D3BD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3F55-3761-9C44-A92C-89201F5B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D4CF-1431-C6E2-8052-D2B4DAA6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A97-689B-96CB-F256-28C8D14C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6636-96A0-5CD7-7406-84C3DAC5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7D33-ECDD-C76B-3A59-FC6574AC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89AC-BBF2-757F-56C8-3C6152C9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85CB-E6D6-11BB-C602-3B4FB22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A12E-6607-D2AE-9D83-6E7500E3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E5B1-109D-1C84-7896-1445C459F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804A-9167-4E01-08C6-21F8D34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74CD-6B79-D547-51C2-0E60926A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5E65-A1C9-E70D-D214-3F64622D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B4B-FDCD-9674-DF73-AC0E1FD1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DEB3-88BC-BF8E-1186-06411B1C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1BF0-751F-FAEB-57D1-4347BBEE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E3AA-A8B5-BBCF-8367-952EECE4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A35C-196B-037E-5DE6-2BE74183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5A0-6BB9-DE50-AD1B-6CBBD498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8046-65EF-C347-743C-55A7A8DA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AB68-952E-B79A-BDCC-189218B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B6C0-E229-074A-55B2-36213C17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949E-E22D-2C94-45CC-2A4280BA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61C6-C5F6-B704-D42F-958A458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78A2-CDFC-37D0-333A-AF20A1B9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65EEC-6316-2DB1-9C4F-9656F0F4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CF77-FEFD-255D-730F-E42C6005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F26F-39AA-BFEC-9E86-8E7B590C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9864-129D-A95C-9FB5-0596C67A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A3F9-3CCA-3DAF-DB11-8BB2B773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7401-0AF8-E306-97A6-EC356972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0B8A-53F5-3E50-4365-0C835195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FCAEA-4671-E3FE-0782-73C40EC5F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76585-613B-E06C-D239-C7308D4A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27FF9-41ED-2555-41F2-5591AE9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003B9-0D3B-AD69-4EDD-13950CC1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74D67-7F29-518A-2E87-29BCB13B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7A55-D54C-FD42-55DB-50B1F505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C1E3-89FD-B4C5-5B83-557F0B3D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CA2A1-E25D-67F5-B953-5C0D39FB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9F16D-1D66-A40F-8E50-2ABC9771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6DAEE-1871-2419-3964-687BD132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6B97C-3A5B-C181-700C-BF3A902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5A8F-E3FE-4EB8-3EB9-04B1FC3B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C037-96D4-814E-59D2-29BAF308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D39C-6C76-5779-CA4A-4A5FDB86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57FDE-7946-B71E-7A58-4CFA6BFA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67F5-B7D0-9936-D920-0B4DBBC9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AD8B-3789-43A0-715A-81AFBD56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10A2E-49B1-F24E-C68A-D7291C9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60FA-2A80-FB29-53BC-53737578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8CAAA-D776-B785-78DD-641E251DC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77D3-2726-2C54-6E4F-1A056885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6164-1BFA-719E-5329-FA000C27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742EC-735F-BB68-A9CC-409B2307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E3CB-1E0E-0103-4E1C-A494D4A4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ECB50-049B-1A68-0224-BA7E3FFC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E3C2-63DA-2E25-1BC6-64797181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8410-0F38-C2EA-D9A4-04FF93352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CFFD-E507-4BB0-AC18-CCE8D7A1B49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4211-7E60-6117-4805-C0F0689A2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CF1B-839B-9C08-B57D-6C66DCD7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5CEF-D3B2-44E2-876A-F91D44B6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1255398" y="3800171"/>
            <a:ext cx="295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Guntur Putra Suherman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1255398" y="2353621"/>
            <a:ext cx="7034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PEMEROGRAMAN BERORIENTASI OBJEK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7C63-BD4D-451F-AF5D-BEA97B470F03}"/>
              </a:ext>
            </a:extLst>
          </p:cNvPr>
          <p:cNvSpPr/>
          <p:nvPr/>
        </p:nvSpPr>
        <p:spPr>
          <a:xfrm>
            <a:off x="8981954" y="1"/>
            <a:ext cx="3210046" cy="6858000"/>
          </a:xfrm>
          <a:prstGeom prst="rect">
            <a:avLst/>
          </a:prstGeom>
          <a:solidFill>
            <a:srgbClr val="D34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535698" y="2173818"/>
            <a:ext cx="11120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err="1">
                <a:effectLst/>
                <a:latin typeface="Arial" panose="020B0604020202020204" pitchFamily="34" charset="0"/>
              </a:rPr>
              <a:t>Pemrograman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berorientasi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model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pemrograman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komputer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mengatur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desain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perangkat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lunak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sekitar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data,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, bukan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fungsi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logika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didefinisikan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sebagai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bidang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atribut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perilaku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unik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535697" y="1721490"/>
            <a:ext cx="11120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tipe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ditentukan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pengguna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bertindak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sebagai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cetak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biru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masing-masing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atribut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turunan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dibuat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ditentukan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secara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khusus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sesuai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dunia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nyata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entitas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abstrak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Ketika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awalnya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didefinisikan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deskripsi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satu-satunya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didefinisikan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didefinisikan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menggambarkan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perilaku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suatu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terkandung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definisi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dimulai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referensi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ke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instance.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Selain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itu,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subrutin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terkandung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disebut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instan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Pemrogram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menyimpan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fungsionalitas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dienkapsulasi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waktu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Atribut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didefinisikan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template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mewakili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keadaan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disimpan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bidang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atribut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Atribut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milik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itu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sendiri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BF0E-0150-0D60-72A6-9045747180A9}"/>
              </a:ext>
            </a:extLst>
          </p:cNvPr>
          <p:cNvSpPr txBox="1"/>
          <p:nvPr/>
        </p:nvSpPr>
        <p:spPr>
          <a:xfrm>
            <a:off x="535697" y="948458"/>
            <a:ext cx="1112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Arial" panose="020B0604020202020204" pitchFamily="34" charset="0"/>
              </a:rPr>
              <a:t>Struktur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Pemerograman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Berorientasi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Objek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9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535697" y="1721490"/>
            <a:ext cx="11120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Enkapsulasi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 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Prinsip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ini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menyatakan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bahwa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semua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informasi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penting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terkandung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suatu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hanya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informasi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tertentu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diekspos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Implementasi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status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disimpan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secara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pribadi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ditentukan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lain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akses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ke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ini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otoritas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perubahan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hanya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memanggil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daftar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publik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Karakteristik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penyembunyian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ini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memberikan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keamanan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program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besar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menghindari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korupsi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diinginkan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Abstraksi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 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hanya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mengungkapkan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mekanisme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internal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relevan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penggunaan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lain,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menyembunyikan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implementasi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perlu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turunan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fungsionalitas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diperluas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Konsep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ini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membantu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developer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mudah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perubahan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tambahan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penambahan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waktu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ke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waktu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BF0E-0150-0D60-72A6-9045747180A9}"/>
              </a:ext>
            </a:extLst>
          </p:cNvPr>
          <p:cNvSpPr txBox="1"/>
          <p:nvPr/>
        </p:nvSpPr>
        <p:spPr>
          <a:xfrm>
            <a:off x="535697" y="948458"/>
            <a:ext cx="1112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Arial" panose="020B0604020202020204" pitchFamily="34" charset="0"/>
              </a:rPr>
              <a:t>Prinsip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PBO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535697" y="1721490"/>
            <a:ext cx="11120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Warisan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 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lain.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Hubungan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subkelas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antar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ditetapkan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memungkinkan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pengembang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logika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umum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sambil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tetap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mempertahankan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hierarki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unik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Properti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OOP ini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memaksa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analisis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data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menyeluruh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mengurangi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waktu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pengembangan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memastikan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tingkat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akurasi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tinggi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Pol</a:t>
            </a:r>
            <a:r>
              <a:rPr lang="en-US" sz="2000" b="1" dirty="0" err="1">
                <a:latin typeface="Arial" panose="020B0604020202020204" pitchFamily="34" charset="0"/>
              </a:rPr>
              <a:t>imorfisme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 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dirancang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berbagi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perilaku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mengambil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Program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menentukan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arti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penggunaan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mana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diperlukan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eksekusi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induk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mengurangi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kebutuhan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menggandakan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anak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kemudian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dibuat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memperluas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fungsionalitas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induk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Polimorfisme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memungkinkan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berbagai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melewati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antarmuka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sama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BF0E-0150-0D60-72A6-9045747180A9}"/>
              </a:ext>
            </a:extLst>
          </p:cNvPr>
          <p:cNvSpPr txBox="1"/>
          <p:nvPr/>
        </p:nvSpPr>
        <p:spPr>
          <a:xfrm>
            <a:off x="535697" y="948458"/>
            <a:ext cx="1112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Arial" panose="020B0604020202020204" pitchFamily="34" charset="0"/>
              </a:rPr>
              <a:t>Prinsip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PBO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2863-1672-5B46-7870-355DBB6585EF}"/>
              </a:ext>
            </a:extLst>
          </p:cNvPr>
          <p:cNvSpPr txBox="1"/>
          <p:nvPr/>
        </p:nvSpPr>
        <p:spPr>
          <a:xfrm>
            <a:off x="535697" y="1335469"/>
            <a:ext cx="11120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Modularitas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Enkapsulasi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memungkinkan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mandiri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pemecahan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masalah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pengembangan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kolaboratif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mudah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Kode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melalui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pewarisan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artinya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sebuah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perlu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menulis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sama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berkali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-kali.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Produktifitas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Pemrogram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program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baru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cepat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melalui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penggunaan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banyak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perpustakaan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kembali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Mudah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i="0" dirty="0" err="1">
                <a:effectLst/>
                <a:latin typeface="Arial" panose="020B0604020202020204" pitchFamily="34" charset="0"/>
              </a:rPr>
              <a:t>diupgrade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1" i="0" dirty="0" err="1">
                <a:effectLst/>
                <a:latin typeface="Arial" panose="020B0604020202020204" pitchFamily="34" charset="0"/>
              </a:rPr>
              <a:t>terukur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Pemrogram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mengimplementasikan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fungsionalitas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secara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mandiri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Deskripsi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i="0" dirty="0" err="1">
                <a:effectLst/>
                <a:latin typeface="Arial" panose="020B0604020202020204" pitchFamily="34" charset="0"/>
              </a:rPr>
              <a:t>antarmuka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 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Deskripsi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eksternal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sederhana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karena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teknik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penyampaian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pesan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komunikasi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Keamanan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enkapsulasi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abstraksi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kompleks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disembunyikan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perawatan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perangkat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lunak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mudah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dan protocol internet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terlindungi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Arial" panose="020B0604020202020204" pitchFamily="34" charset="0"/>
              </a:rPr>
              <a:t>Fleksibilitas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Polimorfisme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memungkinkan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fungsi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beradaptasi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kelas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tempat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ditempatkan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Objek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berbeda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juga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melewati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antarmuka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sama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BF0E-0150-0D60-72A6-9045747180A9}"/>
              </a:ext>
            </a:extLst>
          </p:cNvPr>
          <p:cNvSpPr txBox="1"/>
          <p:nvPr/>
        </p:nvSpPr>
        <p:spPr>
          <a:xfrm>
            <a:off x="535697" y="562437"/>
            <a:ext cx="1112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</a:rPr>
              <a:t>Manfaat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PBO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9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5B50C-D369-23C7-B9B3-FA013F523151}"/>
              </a:ext>
            </a:extLst>
          </p:cNvPr>
          <p:cNvSpPr txBox="1"/>
          <p:nvPr/>
        </p:nvSpPr>
        <p:spPr>
          <a:xfrm>
            <a:off x="433596" y="5987786"/>
            <a:ext cx="81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https://www.techtarget.com/searchapparchitecture/definition/object-oriented-programming-OOP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BF0E-0150-0D60-72A6-9045747180A9}"/>
              </a:ext>
            </a:extLst>
          </p:cNvPr>
          <p:cNvSpPr txBox="1"/>
          <p:nvPr/>
        </p:nvSpPr>
        <p:spPr>
          <a:xfrm>
            <a:off x="535697" y="3105835"/>
            <a:ext cx="1112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err="1">
                <a:effectLst/>
                <a:latin typeface="Arial" panose="020B0604020202020204" pitchFamily="34" charset="0"/>
              </a:rPr>
              <a:t>Terima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 Kasih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653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asusx9lw@outlook.com</dc:creator>
  <cp:lastModifiedBy>asusx9lw@outlook.com</cp:lastModifiedBy>
  <cp:revision>6</cp:revision>
  <dcterms:created xsi:type="dcterms:W3CDTF">2023-08-01T06:51:30Z</dcterms:created>
  <dcterms:modified xsi:type="dcterms:W3CDTF">2023-08-02T03:02:14Z</dcterms:modified>
</cp:coreProperties>
</file>