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p:restoredTop sz="82932" autoAdjust="0"/>
  </p:normalViewPr>
  <p:slideViewPr>
    <p:cSldViewPr snapToGrid="0">
      <p:cViewPr varScale="1">
        <p:scale>
          <a:sx n="93" d="100"/>
          <a:sy n="93" d="100"/>
        </p:scale>
        <p:origin x="13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73547-3CF2-4291-9B1F-513027BC63C9}"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3577C02-AF5F-4D90-A620-3AC745E050CE}">
      <dgm:prSet/>
      <dgm:spPr/>
      <dgm:t>
        <a:bodyPr/>
        <a:lstStyle/>
        <a:p>
          <a:pPr>
            <a:lnSpc>
              <a:spcPct val="100000"/>
            </a:lnSpc>
            <a:defRPr cap="all"/>
          </a:pPr>
          <a:r>
            <a:rPr lang="en-US"/>
            <a:t>Movie performance post box office</a:t>
          </a:r>
        </a:p>
      </dgm:t>
    </dgm:pt>
    <dgm:pt modelId="{357163F9-97B8-43D1-B6D6-380C5CF575FA}" type="parTrans" cxnId="{D67B7640-7398-41EB-A778-6D62406B02B2}">
      <dgm:prSet/>
      <dgm:spPr/>
      <dgm:t>
        <a:bodyPr/>
        <a:lstStyle/>
        <a:p>
          <a:endParaRPr lang="en-US"/>
        </a:p>
      </dgm:t>
    </dgm:pt>
    <dgm:pt modelId="{F644DAA9-75C5-4A78-99F5-F7F1E01A50A0}" type="sibTrans" cxnId="{D67B7640-7398-41EB-A778-6D62406B02B2}">
      <dgm:prSet/>
      <dgm:spPr/>
      <dgm:t>
        <a:bodyPr/>
        <a:lstStyle/>
        <a:p>
          <a:endParaRPr lang="en-US"/>
        </a:p>
      </dgm:t>
    </dgm:pt>
    <dgm:pt modelId="{692FDFCB-383F-4E7C-A29C-D03CF9358D15}">
      <dgm:prSet/>
      <dgm:spPr/>
      <dgm:t>
        <a:bodyPr/>
        <a:lstStyle/>
        <a:p>
          <a:pPr>
            <a:lnSpc>
              <a:spcPct val="100000"/>
            </a:lnSpc>
            <a:defRPr cap="all"/>
          </a:pPr>
          <a:r>
            <a:rPr lang="en-US"/>
            <a:t>Translatable beyond the movie industry</a:t>
          </a:r>
        </a:p>
      </dgm:t>
    </dgm:pt>
    <dgm:pt modelId="{9B715B0A-E55E-4A63-886B-93CE0588603E}" type="parTrans" cxnId="{8F805C58-9190-422A-92B9-B9A1EFF1306B}">
      <dgm:prSet/>
      <dgm:spPr/>
      <dgm:t>
        <a:bodyPr/>
        <a:lstStyle/>
        <a:p>
          <a:endParaRPr lang="en-US"/>
        </a:p>
      </dgm:t>
    </dgm:pt>
    <dgm:pt modelId="{9114C0C3-121B-4808-AC4B-3043015E6E79}" type="sibTrans" cxnId="{8F805C58-9190-422A-92B9-B9A1EFF1306B}">
      <dgm:prSet/>
      <dgm:spPr/>
      <dgm:t>
        <a:bodyPr/>
        <a:lstStyle/>
        <a:p>
          <a:endParaRPr lang="en-US"/>
        </a:p>
      </dgm:t>
    </dgm:pt>
    <dgm:pt modelId="{16EB5621-F377-481B-8343-BF6DFA981BA7}">
      <dgm:prSet/>
      <dgm:spPr/>
      <dgm:t>
        <a:bodyPr/>
        <a:lstStyle/>
        <a:p>
          <a:pPr>
            <a:lnSpc>
              <a:spcPct val="100000"/>
            </a:lnSpc>
            <a:defRPr cap="all"/>
          </a:pPr>
          <a:r>
            <a:rPr lang="en-US" dirty="0"/>
            <a:t>Usage impacts movie studio execs, marketing organizations, directors, and consumers</a:t>
          </a:r>
        </a:p>
      </dgm:t>
    </dgm:pt>
    <dgm:pt modelId="{08DAA73D-1004-4B90-87BB-488A34EB14FC}" type="parTrans" cxnId="{54678E9F-998C-4AAF-8064-4527DFAE1DE0}">
      <dgm:prSet/>
      <dgm:spPr/>
      <dgm:t>
        <a:bodyPr/>
        <a:lstStyle/>
        <a:p>
          <a:endParaRPr lang="en-US"/>
        </a:p>
      </dgm:t>
    </dgm:pt>
    <dgm:pt modelId="{8E5ADEA9-0736-49C2-AC8E-0239E5161A96}" type="sibTrans" cxnId="{54678E9F-998C-4AAF-8064-4527DFAE1DE0}">
      <dgm:prSet/>
      <dgm:spPr/>
      <dgm:t>
        <a:bodyPr/>
        <a:lstStyle/>
        <a:p>
          <a:endParaRPr lang="en-US"/>
        </a:p>
      </dgm:t>
    </dgm:pt>
    <dgm:pt modelId="{D8BA15B4-2BCD-4DFF-844B-AF97DF137C90}">
      <dgm:prSet/>
      <dgm:spPr/>
      <dgm:t>
        <a:bodyPr/>
        <a:lstStyle/>
        <a:p>
          <a:pPr>
            <a:lnSpc>
              <a:spcPct val="100000"/>
            </a:lnSpc>
            <a:defRPr cap="all"/>
          </a:pPr>
          <a:r>
            <a:rPr lang="en-US"/>
            <a:t>Use of Convolutional Neural Networks for pattern recognition</a:t>
          </a:r>
        </a:p>
      </dgm:t>
    </dgm:pt>
    <dgm:pt modelId="{94D43AB0-2EC2-45F5-B19E-ED8266810897}" type="parTrans" cxnId="{D9137365-154D-4EC9-88FE-4571B96475CB}">
      <dgm:prSet/>
      <dgm:spPr/>
      <dgm:t>
        <a:bodyPr/>
        <a:lstStyle/>
        <a:p>
          <a:endParaRPr lang="en-US"/>
        </a:p>
      </dgm:t>
    </dgm:pt>
    <dgm:pt modelId="{AF4D887E-8CAD-42B8-BED3-0D3305576ABC}" type="sibTrans" cxnId="{D9137365-154D-4EC9-88FE-4571B96475CB}">
      <dgm:prSet/>
      <dgm:spPr/>
      <dgm:t>
        <a:bodyPr/>
        <a:lstStyle/>
        <a:p>
          <a:endParaRPr lang="en-US"/>
        </a:p>
      </dgm:t>
    </dgm:pt>
    <dgm:pt modelId="{1186AA00-3B7E-4AA6-8FFE-1F547EBEFD4F}" type="pres">
      <dgm:prSet presAssocID="{CA673547-3CF2-4291-9B1F-513027BC63C9}" presName="root" presStyleCnt="0">
        <dgm:presLayoutVars>
          <dgm:dir/>
          <dgm:resizeHandles val="exact"/>
        </dgm:presLayoutVars>
      </dgm:prSet>
      <dgm:spPr/>
    </dgm:pt>
    <dgm:pt modelId="{A7C97B9F-9161-49F6-BC53-20ABEAAD4113}" type="pres">
      <dgm:prSet presAssocID="{63577C02-AF5F-4D90-A620-3AC745E050CE}" presName="compNode" presStyleCnt="0"/>
      <dgm:spPr/>
    </dgm:pt>
    <dgm:pt modelId="{FB593883-A738-4818-8627-8CD2D8BCE87E}" type="pres">
      <dgm:prSet presAssocID="{63577C02-AF5F-4D90-A620-3AC745E050CE}" presName="iconBgRect" presStyleLbl="bgShp" presStyleIdx="0" presStyleCnt="4"/>
      <dgm:spPr/>
    </dgm:pt>
    <dgm:pt modelId="{134E6E7C-4AC4-4DBC-8C3A-228E32A0643F}" type="pres">
      <dgm:prSet presAssocID="{63577C02-AF5F-4D90-A620-3AC745E050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48AFD7EF-2CB6-4607-9020-E710F5761841}" type="pres">
      <dgm:prSet presAssocID="{63577C02-AF5F-4D90-A620-3AC745E050CE}" presName="spaceRect" presStyleCnt="0"/>
      <dgm:spPr/>
    </dgm:pt>
    <dgm:pt modelId="{BA879771-D008-4A30-A665-5BA5E47C631B}" type="pres">
      <dgm:prSet presAssocID="{63577C02-AF5F-4D90-A620-3AC745E050CE}" presName="textRect" presStyleLbl="revTx" presStyleIdx="0" presStyleCnt="4">
        <dgm:presLayoutVars>
          <dgm:chMax val="1"/>
          <dgm:chPref val="1"/>
        </dgm:presLayoutVars>
      </dgm:prSet>
      <dgm:spPr/>
    </dgm:pt>
    <dgm:pt modelId="{F8D43BFB-9437-42DD-8EB4-C7CAED5BEB88}" type="pres">
      <dgm:prSet presAssocID="{F644DAA9-75C5-4A78-99F5-F7F1E01A50A0}" presName="sibTrans" presStyleCnt="0"/>
      <dgm:spPr/>
    </dgm:pt>
    <dgm:pt modelId="{6D0B0318-5C1E-4A98-8BC2-4A8ADDE2AEA2}" type="pres">
      <dgm:prSet presAssocID="{692FDFCB-383F-4E7C-A29C-D03CF9358D15}" presName="compNode" presStyleCnt="0"/>
      <dgm:spPr/>
    </dgm:pt>
    <dgm:pt modelId="{5D54D4FF-5738-4044-9A4F-62D1143E9C1F}" type="pres">
      <dgm:prSet presAssocID="{692FDFCB-383F-4E7C-A29C-D03CF9358D15}" presName="iconBgRect" presStyleLbl="bgShp" presStyleIdx="1" presStyleCnt="4"/>
      <dgm:spPr/>
    </dgm:pt>
    <dgm:pt modelId="{4F83384C-5690-4030-9F11-CD3A348FF988}" type="pres">
      <dgm:prSet presAssocID="{692FDFCB-383F-4E7C-A29C-D03CF9358D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pper board"/>
        </a:ext>
      </dgm:extLst>
    </dgm:pt>
    <dgm:pt modelId="{27D1D377-63D2-43F5-AA2D-A83A46690F6A}" type="pres">
      <dgm:prSet presAssocID="{692FDFCB-383F-4E7C-A29C-D03CF9358D15}" presName="spaceRect" presStyleCnt="0"/>
      <dgm:spPr/>
    </dgm:pt>
    <dgm:pt modelId="{A64BB04F-07F1-40C0-82D4-58037B830D43}" type="pres">
      <dgm:prSet presAssocID="{692FDFCB-383F-4E7C-A29C-D03CF9358D15}" presName="textRect" presStyleLbl="revTx" presStyleIdx="1" presStyleCnt="4">
        <dgm:presLayoutVars>
          <dgm:chMax val="1"/>
          <dgm:chPref val="1"/>
        </dgm:presLayoutVars>
      </dgm:prSet>
      <dgm:spPr/>
    </dgm:pt>
    <dgm:pt modelId="{814D02D4-123A-4EDD-AE2F-C2191756421E}" type="pres">
      <dgm:prSet presAssocID="{9114C0C3-121B-4808-AC4B-3043015E6E79}" presName="sibTrans" presStyleCnt="0"/>
      <dgm:spPr/>
    </dgm:pt>
    <dgm:pt modelId="{E4D7295C-9970-4370-88F5-0CE5289D43A4}" type="pres">
      <dgm:prSet presAssocID="{16EB5621-F377-481B-8343-BF6DFA981BA7}" presName="compNode" presStyleCnt="0"/>
      <dgm:spPr/>
    </dgm:pt>
    <dgm:pt modelId="{3772A768-5195-430E-AFF7-850F475D85D8}" type="pres">
      <dgm:prSet presAssocID="{16EB5621-F377-481B-8343-BF6DFA981BA7}" presName="iconBgRect" presStyleLbl="bgShp" presStyleIdx="2" presStyleCnt="4"/>
      <dgm:spPr/>
    </dgm:pt>
    <dgm:pt modelId="{F2D98DF7-C96E-46CB-A301-EF6682CAE70A}" type="pres">
      <dgm:prSet presAssocID="{16EB5621-F377-481B-8343-BF6DFA981B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eatre"/>
        </a:ext>
      </dgm:extLst>
    </dgm:pt>
    <dgm:pt modelId="{0C75D784-CF2D-4027-9FA4-0DDCC748B9F8}" type="pres">
      <dgm:prSet presAssocID="{16EB5621-F377-481B-8343-BF6DFA981BA7}" presName="spaceRect" presStyleCnt="0"/>
      <dgm:spPr/>
    </dgm:pt>
    <dgm:pt modelId="{77DC8CDA-EB0B-4177-AEBB-FA22A64E146B}" type="pres">
      <dgm:prSet presAssocID="{16EB5621-F377-481B-8343-BF6DFA981BA7}" presName="textRect" presStyleLbl="revTx" presStyleIdx="2" presStyleCnt="4">
        <dgm:presLayoutVars>
          <dgm:chMax val="1"/>
          <dgm:chPref val="1"/>
        </dgm:presLayoutVars>
      </dgm:prSet>
      <dgm:spPr/>
    </dgm:pt>
    <dgm:pt modelId="{FA97E203-E880-42E7-91C7-BB6663CB6527}" type="pres">
      <dgm:prSet presAssocID="{8E5ADEA9-0736-49C2-AC8E-0239E5161A96}" presName="sibTrans" presStyleCnt="0"/>
      <dgm:spPr/>
    </dgm:pt>
    <dgm:pt modelId="{FC982F1B-5C7C-4B5B-8C92-20F53A05143C}" type="pres">
      <dgm:prSet presAssocID="{D8BA15B4-2BCD-4DFF-844B-AF97DF137C90}" presName="compNode" presStyleCnt="0"/>
      <dgm:spPr/>
    </dgm:pt>
    <dgm:pt modelId="{586FF79F-AFCE-4405-806F-B370939F1DD9}" type="pres">
      <dgm:prSet presAssocID="{D8BA15B4-2BCD-4DFF-844B-AF97DF137C90}" presName="iconBgRect" presStyleLbl="bgShp" presStyleIdx="3" presStyleCnt="4"/>
      <dgm:spPr/>
    </dgm:pt>
    <dgm:pt modelId="{9BA0DFF5-16EA-4C8D-BDE5-4EB0220CC436}" type="pres">
      <dgm:prSet presAssocID="{D8BA15B4-2BCD-4DFF-844B-AF97DF137C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a:ext>
      </dgm:extLst>
    </dgm:pt>
    <dgm:pt modelId="{3A1CF667-B6C6-44E1-AD6E-FC3118FCAF5D}" type="pres">
      <dgm:prSet presAssocID="{D8BA15B4-2BCD-4DFF-844B-AF97DF137C90}" presName="spaceRect" presStyleCnt="0"/>
      <dgm:spPr/>
    </dgm:pt>
    <dgm:pt modelId="{586BDE4B-8792-411B-A998-96F499F16328}" type="pres">
      <dgm:prSet presAssocID="{D8BA15B4-2BCD-4DFF-844B-AF97DF137C90}" presName="textRect" presStyleLbl="revTx" presStyleIdx="3" presStyleCnt="4">
        <dgm:presLayoutVars>
          <dgm:chMax val="1"/>
          <dgm:chPref val="1"/>
        </dgm:presLayoutVars>
      </dgm:prSet>
      <dgm:spPr/>
    </dgm:pt>
  </dgm:ptLst>
  <dgm:cxnLst>
    <dgm:cxn modelId="{808E8810-52C3-A447-8808-816F0AD0ABA2}" type="presOf" srcId="{692FDFCB-383F-4E7C-A29C-D03CF9358D15}" destId="{A64BB04F-07F1-40C0-82D4-58037B830D43}" srcOrd="0" destOrd="0" presId="urn:microsoft.com/office/officeart/2018/5/layout/IconCircleLabelList"/>
    <dgm:cxn modelId="{D67B7640-7398-41EB-A778-6D62406B02B2}" srcId="{CA673547-3CF2-4291-9B1F-513027BC63C9}" destId="{63577C02-AF5F-4D90-A620-3AC745E050CE}" srcOrd="0" destOrd="0" parTransId="{357163F9-97B8-43D1-B6D6-380C5CF575FA}" sibTransId="{F644DAA9-75C5-4A78-99F5-F7F1E01A50A0}"/>
    <dgm:cxn modelId="{D9137365-154D-4EC9-88FE-4571B96475CB}" srcId="{CA673547-3CF2-4291-9B1F-513027BC63C9}" destId="{D8BA15B4-2BCD-4DFF-844B-AF97DF137C90}" srcOrd="3" destOrd="0" parTransId="{94D43AB0-2EC2-45F5-B19E-ED8266810897}" sibTransId="{AF4D887E-8CAD-42B8-BED3-0D3305576ABC}"/>
    <dgm:cxn modelId="{8F805C58-9190-422A-92B9-B9A1EFF1306B}" srcId="{CA673547-3CF2-4291-9B1F-513027BC63C9}" destId="{692FDFCB-383F-4E7C-A29C-D03CF9358D15}" srcOrd="1" destOrd="0" parTransId="{9B715B0A-E55E-4A63-886B-93CE0588603E}" sibTransId="{9114C0C3-121B-4808-AC4B-3043015E6E79}"/>
    <dgm:cxn modelId="{54678E9F-998C-4AAF-8064-4527DFAE1DE0}" srcId="{CA673547-3CF2-4291-9B1F-513027BC63C9}" destId="{16EB5621-F377-481B-8343-BF6DFA981BA7}" srcOrd="2" destOrd="0" parTransId="{08DAA73D-1004-4B90-87BB-488A34EB14FC}" sibTransId="{8E5ADEA9-0736-49C2-AC8E-0239E5161A96}"/>
    <dgm:cxn modelId="{AAE209AC-59AF-2C44-B2BE-6041E1B32E1F}" type="presOf" srcId="{16EB5621-F377-481B-8343-BF6DFA981BA7}" destId="{77DC8CDA-EB0B-4177-AEBB-FA22A64E146B}" srcOrd="0" destOrd="0" presId="urn:microsoft.com/office/officeart/2018/5/layout/IconCircleLabelList"/>
    <dgm:cxn modelId="{A194E0BC-0672-0042-B46F-9D3E54EF7A0E}" type="presOf" srcId="{63577C02-AF5F-4D90-A620-3AC745E050CE}" destId="{BA879771-D008-4A30-A665-5BA5E47C631B}" srcOrd="0" destOrd="0" presId="urn:microsoft.com/office/officeart/2018/5/layout/IconCircleLabelList"/>
    <dgm:cxn modelId="{809ED4E7-EA54-9B49-88C4-D197B1E05F34}" type="presOf" srcId="{CA673547-3CF2-4291-9B1F-513027BC63C9}" destId="{1186AA00-3B7E-4AA6-8FFE-1F547EBEFD4F}" srcOrd="0" destOrd="0" presId="urn:microsoft.com/office/officeart/2018/5/layout/IconCircleLabelList"/>
    <dgm:cxn modelId="{AF7005F5-AD93-624D-8F76-4FF0FF267E20}" type="presOf" srcId="{D8BA15B4-2BCD-4DFF-844B-AF97DF137C90}" destId="{586BDE4B-8792-411B-A998-96F499F16328}" srcOrd="0" destOrd="0" presId="urn:microsoft.com/office/officeart/2018/5/layout/IconCircleLabelList"/>
    <dgm:cxn modelId="{2CD79C60-7692-EF46-85BF-492736E4DA32}" type="presParOf" srcId="{1186AA00-3B7E-4AA6-8FFE-1F547EBEFD4F}" destId="{A7C97B9F-9161-49F6-BC53-20ABEAAD4113}" srcOrd="0" destOrd="0" presId="urn:microsoft.com/office/officeart/2018/5/layout/IconCircleLabelList"/>
    <dgm:cxn modelId="{9CA22D59-AFE1-2746-AA71-AA1354D26111}" type="presParOf" srcId="{A7C97B9F-9161-49F6-BC53-20ABEAAD4113}" destId="{FB593883-A738-4818-8627-8CD2D8BCE87E}" srcOrd="0" destOrd="0" presId="urn:microsoft.com/office/officeart/2018/5/layout/IconCircleLabelList"/>
    <dgm:cxn modelId="{26F58D3A-8B3D-A14C-8025-546E03A4C669}" type="presParOf" srcId="{A7C97B9F-9161-49F6-BC53-20ABEAAD4113}" destId="{134E6E7C-4AC4-4DBC-8C3A-228E32A0643F}" srcOrd="1" destOrd="0" presId="urn:microsoft.com/office/officeart/2018/5/layout/IconCircleLabelList"/>
    <dgm:cxn modelId="{F13F41A7-348C-2345-8D06-F4D499D6E371}" type="presParOf" srcId="{A7C97B9F-9161-49F6-BC53-20ABEAAD4113}" destId="{48AFD7EF-2CB6-4607-9020-E710F5761841}" srcOrd="2" destOrd="0" presId="urn:microsoft.com/office/officeart/2018/5/layout/IconCircleLabelList"/>
    <dgm:cxn modelId="{CD860D07-C939-CD42-8FA0-C4C37C9ED9AD}" type="presParOf" srcId="{A7C97B9F-9161-49F6-BC53-20ABEAAD4113}" destId="{BA879771-D008-4A30-A665-5BA5E47C631B}" srcOrd="3" destOrd="0" presId="urn:microsoft.com/office/officeart/2018/5/layout/IconCircleLabelList"/>
    <dgm:cxn modelId="{E7A4E4D8-A420-7746-94AB-8C585A4639B7}" type="presParOf" srcId="{1186AA00-3B7E-4AA6-8FFE-1F547EBEFD4F}" destId="{F8D43BFB-9437-42DD-8EB4-C7CAED5BEB88}" srcOrd="1" destOrd="0" presId="urn:microsoft.com/office/officeart/2018/5/layout/IconCircleLabelList"/>
    <dgm:cxn modelId="{103BC924-5C74-CC45-858F-8F1303C04FC0}" type="presParOf" srcId="{1186AA00-3B7E-4AA6-8FFE-1F547EBEFD4F}" destId="{6D0B0318-5C1E-4A98-8BC2-4A8ADDE2AEA2}" srcOrd="2" destOrd="0" presId="urn:microsoft.com/office/officeart/2018/5/layout/IconCircleLabelList"/>
    <dgm:cxn modelId="{E7023193-FA5B-4948-8CEB-E26977E39970}" type="presParOf" srcId="{6D0B0318-5C1E-4A98-8BC2-4A8ADDE2AEA2}" destId="{5D54D4FF-5738-4044-9A4F-62D1143E9C1F}" srcOrd="0" destOrd="0" presId="urn:microsoft.com/office/officeart/2018/5/layout/IconCircleLabelList"/>
    <dgm:cxn modelId="{61F9AC9F-7872-EF44-BD2E-16210ECF77DE}" type="presParOf" srcId="{6D0B0318-5C1E-4A98-8BC2-4A8ADDE2AEA2}" destId="{4F83384C-5690-4030-9F11-CD3A348FF988}" srcOrd="1" destOrd="0" presId="urn:microsoft.com/office/officeart/2018/5/layout/IconCircleLabelList"/>
    <dgm:cxn modelId="{43520A38-E212-D74D-809A-E4D03B2F25BE}" type="presParOf" srcId="{6D0B0318-5C1E-4A98-8BC2-4A8ADDE2AEA2}" destId="{27D1D377-63D2-43F5-AA2D-A83A46690F6A}" srcOrd="2" destOrd="0" presId="urn:microsoft.com/office/officeart/2018/5/layout/IconCircleLabelList"/>
    <dgm:cxn modelId="{90E26821-57C8-3F48-848F-33406C0FFFB0}" type="presParOf" srcId="{6D0B0318-5C1E-4A98-8BC2-4A8ADDE2AEA2}" destId="{A64BB04F-07F1-40C0-82D4-58037B830D43}" srcOrd="3" destOrd="0" presId="urn:microsoft.com/office/officeart/2018/5/layout/IconCircleLabelList"/>
    <dgm:cxn modelId="{CB39757A-2283-4143-AF16-486CEF89F923}" type="presParOf" srcId="{1186AA00-3B7E-4AA6-8FFE-1F547EBEFD4F}" destId="{814D02D4-123A-4EDD-AE2F-C2191756421E}" srcOrd="3" destOrd="0" presId="urn:microsoft.com/office/officeart/2018/5/layout/IconCircleLabelList"/>
    <dgm:cxn modelId="{9A32159C-EEDE-5F42-951A-D21F0A1C70D5}" type="presParOf" srcId="{1186AA00-3B7E-4AA6-8FFE-1F547EBEFD4F}" destId="{E4D7295C-9970-4370-88F5-0CE5289D43A4}" srcOrd="4" destOrd="0" presId="urn:microsoft.com/office/officeart/2018/5/layout/IconCircleLabelList"/>
    <dgm:cxn modelId="{6B374699-2F06-FE45-89F6-D0B57087AAF5}" type="presParOf" srcId="{E4D7295C-9970-4370-88F5-0CE5289D43A4}" destId="{3772A768-5195-430E-AFF7-850F475D85D8}" srcOrd="0" destOrd="0" presId="urn:microsoft.com/office/officeart/2018/5/layout/IconCircleLabelList"/>
    <dgm:cxn modelId="{20FFDFDD-AF90-6A4F-8559-7D14EE0BB4DA}" type="presParOf" srcId="{E4D7295C-9970-4370-88F5-0CE5289D43A4}" destId="{F2D98DF7-C96E-46CB-A301-EF6682CAE70A}" srcOrd="1" destOrd="0" presId="urn:microsoft.com/office/officeart/2018/5/layout/IconCircleLabelList"/>
    <dgm:cxn modelId="{C91D8696-E6E8-7D43-96D1-6FCEB03366EE}" type="presParOf" srcId="{E4D7295C-9970-4370-88F5-0CE5289D43A4}" destId="{0C75D784-CF2D-4027-9FA4-0DDCC748B9F8}" srcOrd="2" destOrd="0" presId="urn:microsoft.com/office/officeart/2018/5/layout/IconCircleLabelList"/>
    <dgm:cxn modelId="{1ECF809D-695D-1F47-88B3-E8BBA02F16AA}" type="presParOf" srcId="{E4D7295C-9970-4370-88F5-0CE5289D43A4}" destId="{77DC8CDA-EB0B-4177-AEBB-FA22A64E146B}" srcOrd="3" destOrd="0" presId="urn:microsoft.com/office/officeart/2018/5/layout/IconCircleLabelList"/>
    <dgm:cxn modelId="{745D9079-FEAD-B349-BDF3-DEFA71379A7D}" type="presParOf" srcId="{1186AA00-3B7E-4AA6-8FFE-1F547EBEFD4F}" destId="{FA97E203-E880-42E7-91C7-BB6663CB6527}" srcOrd="5" destOrd="0" presId="urn:microsoft.com/office/officeart/2018/5/layout/IconCircleLabelList"/>
    <dgm:cxn modelId="{1F571030-8125-DC4F-9727-DD3A1D7170D3}" type="presParOf" srcId="{1186AA00-3B7E-4AA6-8FFE-1F547EBEFD4F}" destId="{FC982F1B-5C7C-4B5B-8C92-20F53A05143C}" srcOrd="6" destOrd="0" presId="urn:microsoft.com/office/officeart/2018/5/layout/IconCircleLabelList"/>
    <dgm:cxn modelId="{360418FE-8AD1-BE43-95CE-F63B03164964}" type="presParOf" srcId="{FC982F1B-5C7C-4B5B-8C92-20F53A05143C}" destId="{586FF79F-AFCE-4405-806F-B370939F1DD9}" srcOrd="0" destOrd="0" presId="urn:microsoft.com/office/officeart/2018/5/layout/IconCircleLabelList"/>
    <dgm:cxn modelId="{1100144A-C193-1647-A2EB-A67E5E64C937}" type="presParOf" srcId="{FC982F1B-5C7C-4B5B-8C92-20F53A05143C}" destId="{9BA0DFF5-16EA-4C8D-BDE5-4EB0220CC436}" srcOrd="1" destOrd="0" presId="urn:microsoft.com/office/officeart/2018/5/layout/IconCircleLabelList"/>
    <dgm:cxn modelId="{AF6BE34F-F07B-FE4D-9052-F24101B48EFE}" type="presParOf" srcId="{FC982F1B-5C7C-4B5B-8C92-20F53A05143C}" destId="{3A1CF667-B6C6-44E1-AD6E-FC3118FCAF5D}" srcOrd="2" destOrd="0" presId="urn:microsoft.com/office/officeart/2018/5/layout/IconCircleLabelList"/>
    <dgm:cxn modelId="{A06A662E-C9AE-8246-B0E1-021FFCAECAAD}" type="presParOf" srcId="{FC982F1B-5C7C-4B5B-8C92-20F53A05143C}" destId="{586BDE4B-8792-411B-A998-96F499F1632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82807-D096-49C1-B231-DDDFB84658C3}"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05C8D50-1DB8-49A1-BA22-71ED4F79FD64}">
      <dgm:prSet/>
      <dgm:spPr/>
      <dgm:t>
        <a:bodyPr/>
        <a:lstStyle/>
        <a:p>
          <a:r>
            <a:rPr lang="en-US"/>
            <a:t>Convolution Layer</a:t>
          </a:r>
        </a:p>
      </dgm:t>
    </dgm:pt>
    <dgm:pt modelId="{D832B85A-74E6-460D-A5C4-2A69AF3E62B9}" type="parTrans" cxnId="{C5A5C47F-ED23-493E-B792-CC55D231C4E3}">
      <dgm:prSet/>
      <dgm:spPr/>
      <dgm:t>
        <a:bodyPr/>
        <a:lstStyle/>
        <a:p>
          <a:endParaRPr lang="en-US"/>
        </a:p>
      </dgm:t>
    </dgm:pt>
    <dgm:pt modelId="{25B3DAC3-87E9-473A-A271-DD7018B2DB39}" type="sibTrans" cxnId="{C5A5C47F-ED23-493E-B792-CC55D231C4E3}">
      <dgm:prSet/>
      <dgm:spPr/>
      <dgm:t>
        <a:bodyPr/>
        <a:lstStyle/>
        <a:p>
          <a:endParaRPr lang="en-US"/>
        </a:p>
      </dgm:t>
    </dgm:pt>
    <dgm:pt modelId="{EDF7B509-AD5C-441F-9CE0-5930E158CF9C}">
      <dgm:prSet/>
      <dgm:spPr/>
      <dgm:t>
        <a:bodyPr/>
        <a:lstStyle/>
        <a:p>
          <a:r>
            <a:rPr lang="en-US"/>
            <a:t>MaxPooling Layer</a:t>
          </a:r>
        </a:p>
      </dgm:t>
    </dgm:pt>
    <dgm:pt modelId="{6B49BF79-8624-46AA-A92F-B0381D35108F}" type="parTrans" cxnId="{7127EE2A-E694-4D90-8E26-53A1DD7C7392}">
      <dgm:prSet/>
      <dgm:spPr/>
      <dgm:t>
        <a:bodyPr/>
        <a:lstStyle/>
        <a:p>
          <a:endParaRPr lang="en-US"/>
        </a:p>
      </dgm:t>
    </dgm:pt>
    <dgm:pt modelId="{5814B05B-9496-4F6A-B2E2-F533C8A1059E}" type="sibTrans" cxnId="{7127EE2A-E694-4D90-8E26-53A1DD7C7392}">
      <dgm:prSet/>
      <dgm:spPr/>
      <dgm:t>
        <a:bodyPr/>
        <a:lstStyle/>
        <a:p>
          <a:endParaRPr lang="en-US"/>
        </a:p>
      </dgm:t>
    </dgm:pt>
    <dgm:pt modelId="{E6E01A07-A028-40E9-AB40-FA3C91A58BB9}">
      <dgm:prSet/>
      <dgm:spPr/>
      <dgm:t>
        <a:bodyPr/>
        <a:lstStyle/>
        <a:p>
          <a:r>
            <a:rPr lang="en-US"/>
            <a:t>Padding</a:t>
          </a:r>
        </a:p>
      </dgm:t>
    </dgm:pt>
    <dgm:pt modelId="{906DBD67-DC15-4C14-BC5A-B5383F4B222C}" type="parTrans" cxnId="{FB4AC45A-9287-422D-9AF0-0DC297ADFB28}">
      <dgm:prSet/>
      <dgm:spPr/>
      <dgm:t>
        <a:bodyPr/>
        <a:lstStyle/>
        <a:p>
          <a:endParaRPr lang="en-US"/>
        </a:p>
      </dgm:t>
    </dgm:pt>
    <dgm:pt modelId="{1063C8C6-D4F4-4820-917C-B42B37E5952E}" type="sibTrans" cxnId="{FB4AC45A-9287-422D-9AF0-0DC297ADFB28}">
      <dgm:prSet/>
      <dgm:spPr/>
      <dgm:t>
        <a:bodyPr/>
        <a:lstStyle/>
        <a:p>
          <a:endParaRPr lang="en-US"/>
        </a:p>
      </dgm:t>
    </dgm:pt>
    <dgm:pt modelId="{0739A5CF-3A1B-4316-838A-068E375C9FC5}">
      <dgm:prSet/>
      <dgm:spPr/>
      <dgm:t>
        <a:bodyPr/>
        <a:lstStyle/>
        <a:p>
          <a:r>
            <a:rPr lang="en-US"/>
            <a:t>Dropout</a:t>
          </a:r>
        </a:p>
      </dgm:t>
    </dgm:pt>
    <dgm:pt modelId="{F2C31F84-3179-40E3-A9C4-331AD082578A}" type="parTrans" cxnId="{D2B7A3E2-16D3-48FC-B0FF-8E9D1EAE0174}">
      <dgm:prSet/>
      <dgm:spPr/>
      <dgm:t>
        <a:bodyPr/>
        <a:lstStyle/>
        <a:p>
          <a:endParaRPr lang="en-US"/>
        </a:p>
      </dgm:t>
    </dgm:pt>
    <dgm:pt modelId="{6DE77B6B-18EA-41EB-81F2-2F8A1510261E}" type="sibTrans" cxnId="{D2B7A3E2-16D3-48FC-B0FF-8E9D1EAE0174}">
      <dgm:prSet/>
      <dgm:spPr/>
      <dgm:t>
        <a:bodyPr/>
        <a:lstStyle/>
        <a:p>
          <a:endParaRPr lang="en-US"/>
        </a:p>
      </dgm:t>
    </dgm:pt>
    <dgm:pt modelId="{D9007D9F-D879-4350-A4F3-EBEAC9223F84}">
      <dgm:prSet/>
      <dgm:spPr/>
      <dgm:t>
        <a:bodyPr/>
        <a:lstStyle/>
        <a:p>
          <a:r>
            <a:rPr lang="en-US"/>
            <a:t>Flattening</a:t>
          </a:r>
        </a:p>
      </dgm:t>
    </dgm:pt>
    <dgm:pt modelId="{47C1DD6B-26D7-4858-B3C9-A870F0EFD664}" type="parTrans" cxnId="{CBC744D3-9D75-4924-A4E3-F1B61E676EC7}">
      <dgm:prSet/>
      <dgm:spPr/>
      <dgm:t>
        <a:bodyPr/>
        <a:lstStyle/>
        <a:p>
          <a:endParaRPr lang="en-US"/>
        </a:p>
      </dgm:t>
    </dgm:pt>
    <dgm:pt modelId="{8089B8B3-883C-46B7-A1BA-100CC1ED0F9F}" type="sibTrans" cxnId="{CBC744D3-9D75-4924-A4E3-F1B61E676EC7}">
      <dgm:prSet/>
      <dgm:spPr/>
      <dgm:t>
        <a:bodyPr/>
        <a:lstStyle/>
        <a:p>
          <a:endParaRPr lang="en-US"/>
        </a:p>
      </dgm:t>
    </dgm:pt>
    <dgm:pt modelId="{EBEAC47B-4B25-A44E-8A11-C8853336C1A6}" type="pres">
      <dgm:prSet presAssocID="{03382807-D096-49C1-B231-DDDFB84658C3}" presName="linear" presStyleCnt="0">
        <dgm:presLayoutVars>
          <dgm:dir/>
          <dgm:animLvl val="lvl"/>
          <dgm:resizeHandles val="exact"/>
        </dgm:presLayoutVars>
      </dgm:prSet>
      <dgm:spPr/>
    </dgm:pt>
    <dgm:pt modelId="{946A4009-E020-7349-ABCB-9A8543AA401D}" type="pres">
      <dgm:prSet presAssocID="{305C8D50-1DB8-49A1-BA22-71ED4F79FD64}" presName="parentLin" presStyleCnt="0"/>
      <dgm:spPr/>
    </dgm:pt>
    <dgm:pt modelId="{C7F5C99D-C2C4-1841-A72B-2A4CB575B1E5}" type="pres">
      <dgm:prSet presAssocID="{305C8D50-1DB8-49A1-BA22-71ED4F79FD64}" presName="parentLeftMargin" presStyleLbl="node1" presStyleIdx="0" presStyleCnt="5"/>
      <dgm:spPr/>
    </dgm:pt>
    <dgm:pt modelId="{0E93E91B-9EE4-784F-8B4C-76225EB8A28E}" type="pres">
      <dgm:prSet presAssocID="{305C8D50-1DB8-49A1-BA22-71ED4F79FD64}" presName="parentText" presStyleLbl="node1" presStyleIdx="0" presStyleCnt="5">
        <dgm:presLayoutVars>
          <dgm:chMax val="0"/>
          <dgm:bulletEnabled val="1"/>
        </dgm:presLayoutVars>
      </dgm:prSet>
      <dgm:spPr/>
    </dgm:pt>
    <dgm:pt modelId="{47E51032-0FFB-3C4F-B00F-3AC814228FB3}" type="pres">
      <dgm:prSet presAssocID="{305C8D50-1DB8-49A1-BA22-71ED4F79FD64}" presName="negativeSpace" presStyleCnt="0"/>
      <dgm:spPr/>
    </dgm:pt>
    <dgm:pt modelId="{F9DD288B-F4F8-B549-A4E6-E32D6D46AAC5}" type="pres">
      <dgm:prSet presAssocID="{305C8D50-1DB8-49A1-BA22-71ED4F79FD64}" presName="childText" presStyleLbl="conFgAcc1" presStyleIdx="0" presStyleCnt="5">
        <dgm:presLayoutVars>
          <dgm:bulletEnabled val="1"/>
        </dgm:presLayoutVars>
      </dgm:prSet>
      <dgm:spPr/>
    </dgm:pt>
    <dgm:pt modelId="{050D6584-D401-1B47-93E1-ACEF80B6953C}" type="pres">
      <dgm:prSet presAssocID="{25B3DAC3-87E9-473A-A271-DD7018B2DB39}" presName="spaceBetweenRectangles" presStyleCnt="0"/>
      <dgm:spPr/>
    </dgm:pt>
    <dgm:pt modelId="{27842C05-21E4-704A-A470-12F7A1030505}" type="pres">
      <dgm:prSet presAssocID="{EDF7B509-AD5C-441F-9CE0-5930E158CF9C}" presName="parentLin" presStyleCnt="0"/>
      <dgm:spPr/>
    </dgm:pt>
    <dgm:pt modelId="{A6D728C7-4000-2548-B12A-67C6FDC917CE}" type="pres">
      <dgm:prSet presAssocID="{EDF7B509-AD5C-441F-9CE0-5930E158CF9C}" presName="parentLeftMargin" presStyleLbl="node1" presStyleIdx="0" presStyleCnt="5"/>
      <dgm:spPr/>
    </dgm:pt>
    <dgm:pt modelId="{F23ED0F3-2F5E-D446-AE0C-99053C24925A}" type="pres">
      <dgm:prSet presAssocID="{EDF7B509-AD5C-441F-9CE0-5930E158CF9C}" presName="parentText" presStyleLbl="node1" presStyleIdx="1" presStyleCnt="5">
        <dgm:presLayoutVars>
          <dgm:chMax val="0"/>
          <dgm:bulletEnabled val="1"/>
        </dgm:presLayoutVars>
      </dgm:prSet>
      <dgm:spPr/>
    </dgm:pt>
    <dgm:pt modelId="{37B89A50-0354-2848-A0B0-303E026742C0}" type="pres">
      <dgm:prSet presAssocID="{EDF7B509-AD5C-441F-9CE0-5930E158CF9C}" presName="negativeSpace" presStyleCnt="0"/>
      <dgm:spPr/>
    </dgm:pt>
    <dgm:pt modelId="{14FC06DA-04F3-5941-9359-154DE040AB9E}" type="pres">
      <dgm:prSet presAssocID="{EDF7B509-AD5C-441F-9CE0-5930E158CF9C}" presName="childText" presStyleLbl="conFgAcc1" presStyleIdx="1" presStyleCnt="5">
        <dgm:presLayoutVars>
          <dgm:bulletEnabled val="1"/>
        </dgm:presLayoutVars>
      </dgm:prSet>
      <dgm:spPr/>
    </dgm:pt>
    <dgm:pt modelId="{2060592B-359B-7B4D-B3C0-1C6BDD5BBE0E}" type="pres">
      <dgm:prSet presAssocID="{5814B05B-9496-4F6A-B2E2-F533C8A1059E}" presName="spaceBetweenRectangles" presStyleCnt="0"/>
      <dgm:spPr/>
    </dgm:pt>
    <dgm:pt modelId="{079BDCA6-0698-E046-AD01-ECEF8E2CC83D}" type="pres">
      <dgm:prSet presAssocID="{E6E01A07-A028-40E9-AB40-FA3C91A58BB9}" presName="parentLin" presStyleCnt="0"/>
      <dgm:spPr/>
    </dgm:pt>
    <dgm:pt modelId="{BAE2AA12-BBA4-9842-B910-1612FEB5011D}" type="pres">
      <dgm:prSet presAssocID="{E6E01A07-A028-40E9-AB40-FA3C91A58BB9}" presName="parentLeftMargin" presStyleLbl="node1" presStyleIdx="1" presStyleCnt="5"/>
      <dgm:spPr/>
    </dgm:pt>
    <dgm:pt modelId="{0F2A953C-5CFD-2140-92C3-BAD4C7C23546}" type="pres">
      <dgm:prSet presAssocID="{E6E01A07-A028-40E9-AB40-FA3C91A58BB9}" presName="parentText" presStyleLbl="node1" presStyleIdx="2" presStyleCnt="5">
        <dgm:presLayoutVars>
          <dgm:chMax val="0"/>
          <dgm:bulletEnabled val="1"/>
        </dgm:presLayoutVars>
      </dgm:prSet>
      <dgm:spPr/>
    </dgm:pt>
    <dgm:pt modelId="{FDD546EB-8B2A-A44B-9F7F-338509ACC23F}" type="pres">
      <dgm:prSet presAssocID="{E6E01A07-A028-40E9-AB40-FA3C91A58BB9}" presName="negativeSpace" presStyleCnt="0"/>
      <dgm:spPr/>
    </dgm:pt>
    <dgm:pt modelId="{585CE8EE-DE1B-4B43-8058-C68DE6313600}" type="pres">
      <dgm:prSet presAssocID="{E6E01A07-A028-40E9-AB40-FA3C91A58BB9}" presName="childText" presStyleLbl="conFgAcc1" presStyleIdx="2" presStyleCnt="5">
        <dgm:presLayoutVars>
          <dgm:bulletEnabled val="1"/>
        </dgm:presLayoutVars>
      </dgm:prSet>
      <dgm:spPr/>
    </dgm:pt>
    <dgm:pt modelId="{2F4FB008-E82F-A14F-8228-1BD42E657389}" type="pres">
      <dgm:prSet presAssocID="{1063C8C6-D4F4-4820-917C-B42B37E5952E}" presName="spaceBetweenRectangles" presStyleCnt="0"/>
      <dgm:spPr/>
    </dgm:pt>
    <dgm:pt modelId="{54527F29-044B-D840-A6BD-35626A9CEA73}" type="pres">
      <dgm:prSet presAssocID="{0739A5CF-3A1B-4316-838A-068E375C9FC5}" presName="parentLin" presStyleCnt="0"/>
      <dgm:spPr/>
    </dgm:pt>
    <dgm:pt modelId="{73F8C0FC-0A75-C74A-921D-5AC06656298C}" type="pres">
      <dgm:prSet presAssocID="{0739A5CF-3A1B-4316-838A-068E375C9FC5}" presName="parentLeftMargin" presStyleLbl="node1" presStyleIdx="2" presStyleCnt="5"/>
      <dgm:spPr/>
    </dgm:pt>
    <dgm:pt modelId="{B60EF605-1FA7-AE41-ABF0-32A5E3DE83F8}" type="pres">
      <dgm:prSet presAssocID="{0739A5CF-3A1B-4316-838A-068E375C9FC5}" presName="parentText" presStyleLbl="node1" presStyleIdx="3" presStyleCnt="5">
        <dgm:presLayoutVars>
          <dgm:chMax val="0"/>
          <dgm:bulletEnabled val="1"/>
        </dgm:presLayoutVars>
      </dgm:prSet>
      <dgm:spPr/>
    </dgm:pt>
    <dgm:pt modelId="{A677CB7B-625F-2048-8F8B-FB69B88FF7FF}" type="pres">
      <dgm:prSet presAssocID="{0739A5CF-3A1B-4316-838A-068E375C9FC5}" presName="negativeSpace" presStyleCnt="0"/>
      <dgm:spPr/>
    </dgm:pt>
    <dgm:pt modelId="{C725302C-619D-7445-87F4-5BFE4C25B3AF}" type="pres">
      <dgm:prSet presAssocID="{0739A5CF-3A1B-4316-838A-068E375C9FC5}" presName="childText" presStyleLbl="conFgAcc1" presStyleIdx="3" presStyleCnt="5">
        <dgm:presLayoutVars>
          <dgm:bulletEnabled val="1"/>
        </dgm:presLayoutVars>
      </dgm:prSet>
      <dgm:spPr/>
    </dgm:pt>
    <dgm:pt modelId="{B0A77CB8-8B89-4840-9727-8D0B06617927}" type="pres">
      <dgm:prSet presAssocID="{6DE77B6B-18EA-41EB-81F2-2F8A1510261E}" presName="spaceBetweenRectangles" presStyleCnt="0"/>
      <dgm:spPr/>
    </dgm:pt>
    <dgm:pt modelId="{BB0ABEB7-2050-2D4F-8FBA-46E8D8387E58}" type="pres">
      <dgm:prSet presAssocID="{D9007D9F-D879-4350-A4F3-EBEAC9223F84}" presName="parentLin" presStyleCnt="0"/>
      <dgm:spPr/>
    </dgm:pt>
    <dgm:pt modelId="{F7807407-8BED-AF4A-9839-C55A61F793D3}" type="pres">
      <dgm:prSet presAssocID="{D9007D9F-D879-4350-A4F3-EBEAC9223F84}" presName="parentLeftMargin" presStyleLbl="node1" presStyleIdx="3" presStyleCnt="5"/>
      <dgm:spPr/>
    </dgm:pt>
    <dgm:pt modelId="{5ABF17CB-D659-FD44-A652-79EC84CFFD15}" type="pres">
      <dgm:prSet presAssocID="{D9007D9F-D879-4350-A4F3-EBEAC9223F84}" presName="parentText" presStyleLbl="node1" presStyleIdx="4" presStyleCnt="5">
        <dgm:presLayoutVars>
          <dgm:chMax val="0"/>
          <dgm:bulletEnabled val="1"/>
        </dgm:presLayoutVars>
      </dgm:prSet>
      <dgm:spPr/>
    </dgm:pt>
    <dgm:pt modelId="{79E287E0-E7D9-0846-80CD-2F5D44D9873C}" type="pres">
      <dgm:prSet presAssocID="{D9007D9F-D879-4350-A4F3-EBEAC9223F84}" presName="negativeSpace" presStyleCnt="0"/>
      <dgm:spPr/>
    </dgm:pt>
    <dgm:pt modelId="{371C3B25-3CCA-804F-BF91-750CAB02FC32}" type="pres">
      <dgm:prSet presAssocID="{D9007D9F-D879-4350-A4F3-EBEAC9223F84}" presName="childText" presStyleLbl="conFgAcc1" presStyleIdx="4" presStyleCnt="5">
        <dgm:presLayoutVars>
          <dgm:bulletEnabled val="1"/>
        </dgm:presLayoutVars>
      </dgm:prSet>
      <dgm:spPr/>
    </dgm:pt>
  </dgm:ptLst>
  <dgm:cxnLst>
    <dgm:cxn modelId="{7127EE2A-E694-4D90-8E26-53A1DD7C7392}" srcId="{03382807-D096-49C1-B231-DDDFB84658C3}" destId="{EDF7B509-AD5C-441F-9CE0-5930E158CF9C}" srcOrd="1" destOrd="0" parTransId="{6B49BF79-8624-46AA-A92F-B0381D35108F}" sibTransId="{5814B05B-9496-4F6A-B2E2-F533C8A1059E}"/>
    <dgm:cxn modelId="{9BB6D23C-F5E0-6041-95B4-B4E6611C1D81}" type="presOf" srcId="{E6E01A07-A028-40E9-AB40-FA3C91A58BB9}" destId="{0F2A953C-5CFD-2140-92C3-BAD4C7C23546}" srcOrd="1" destOrd="0" presId="urn:microsoft.com/office/officeart/2005/8/layout/list1"/>
    <dgm:cxn modelId="{BC8BA761-0733-7242-A90B-53021A705912}" type="presOf" srcId="{EDF7B509-AD5C-441F-9CE0-5930E158CF9C}" destId="{F23ED0F3-2F5E-D446-AE0C-99053C24925A}" srcOrd="1" destOrd="0" presId="urn:microsoft.com/office/officeart/2005/8/layout/list1"/>
    <dgm:cxn modelId="{38070B67-D022-A947-A705-6A8D3DD002F9}" type="presOf" srcId="{0739A5CF-3A1B-4316-838A-068E375C9FC5}" destId="{B60EF605-1FA7-AE41-ABF0-32A5E3DE83F8}" srcOrd="1" destOrd="0" presId="urn:microsoft.com/office/officeart/2005/8/layout/list1"/>
    <dgm:cxn modelId="{63B3206E-7B8D-C743-8393-A64DB0E67061}" type="presOf" srcId="{D9007D9F-D879-4350-A4F3-EBEAC9223F84}" destId="{5ABF17CB-D659-FD44-A652-79EC84CFFD15}" srcOrd="1" destOrd="0" presId="urn:microsoft.com/office/officeart/2005/8/layout/list1"/>
    <dgm:cxn modelId="{2C0B234F-539B-794C-93D0-165DBF1C0A8F}" type="presOf" srcId="{0739A5CF-3A1B-4316-838A-068E375C9FC5}" destId="{73F8C0FC-0A75-C74A-921D-5AC06656298C}" srcOrd="0" destOrd="0" presId="urn:microsoft.com/office/officeart/2005/8/layout/list1"/>
    <dgm:cxn modelId="{F257E570-FECA-D84A-9319-8B9EB0C73DC5}" type="presOf" srcId="{305C8D50-1DB8-49A1-BA22-71ED4F79FD64}" destId="{C7F5C99D-C2C4-1841-A72B-2A4CB575B1E5}" srcOrd="0" destOrd="0" presId="urn:microsoft.com/office/officeart/2005/8/layout/list1"/>
    <dgm:cxn modelId="{FB4AC45A-9287-422D-9AF0-0DC297ADFB28}" srcId="{03382807-D096-49C1-B231-DDDFB84658C3}" destId="{E6E01A07-A028-40E9-AB40-FA3C91A58BB9}" srcOrd="2" destOrd="0" parTransId="{906DBD67-DC15-4C14-BC5A-B5383F4B222C}" sibTransId="{1063C8C6-D4F4-4820-917C-B42B37E5952E}"/>
    <dgm:cxn modelId="{C5A5C47F-ED23-493E-B792-CC55D231C4E3}" srcId="{03382807-D096-49C1-B231-DDDFB84658C3}" destId="{305C8D50-1DB8-49A1-BA22-71ED4F79FD64}" srcOrd="0" destOrd="0" parTransId="{D832B85A-74E6-460D-A5C4-2A69AF3E62B9}" sibTransId="{25B3DAC3-87E9-473A-A271-DD7018B2DB39}"/>
    <dgm:cxn modelId="{43789C9A-3621-094B-8FCD-1CA922A5B7CF}" type="presOf" srcId="{D9007D9F-D879-4350-A4F3-EBEAC9223F84}" destId="{F7807407-8BED-AF4A-9839-C55A61F793D3}" srcOrd="0" destOrd="0" presId="urn:microsoft.com/office/officeart/2005/8/layout/list1"/>
    <dgm:cxn modelId="{272ACBC1-E7F6-F145-ADA8-2E3F04385631}" type="presOf" srcId="{E6E01A07-A028-40E9-AB40-FA3C91A58BB9}" destId="{BAE2AA12-BBA4-9842-B910-1612FEB5011D}" srcOrd="0" destOrd="0" presId="urn:microsoft.com/office/officeart/2005/8/layout/list1"/>
    <dgm:cxn modelId="{CBC744D3-9D75-4924-A4E3-F1B61E676EC7}" srcId="{03382807-D096-49C1-B231-DDDFB84658C3}" destId="{D9007D9F-D879-4350-A4F3-EBEAC9223F84}" srcOrd="4" destOrd="0" parTransId="{47C1DD6B-26D7-4858-B3C9-A870F0EFD664}" sibTransId="{8089B8B3-883C-46B7-A1BA-100CC1ED0F9F}"/>
    <dgm:cxn modelId="{BB8097E0-517E-2B4B-9999-2CA9AAC11997}" type="presOf" srcId="{EDF7B509-AD5C-441F-9CE0-5930E158CF9C}" destId="{A6D728C7-4000-2548-B12A-67C6FDC917CE}" srcOrd="0" destOrd="0" presId="urn:microsoft.com/office/officeart/2005/8/layout/list1"/>
    <dgm:cxn modelId="{D2B7A3E2-16D3-48FC-B0FF-8E9D1EAE0174}" srcId="{03382807-D096-49C1-B231-DDDFB84658C3}" destId="{0739A5CF-3A1B-4316-838A-068E375C9FC5}" srcOrd="3" destOrd="0" parTransId="{F2C31F84-3179-40E3-A9C4-331AD082578A}" sibTransId="{6DE77B6B-18EA-41EB-81F2-2F8A1510261E}"/>
    <dgm:cxn modelId="{2A6AEDFA-DF07-AA40-AD2F-1D9DF96F873D}" type="presOf" srcId="{305C8D50-1DB8-49A1-BA22-71ED4F79FD64}" destId="{0E93E91B-9EE4-784F-8B4C-76225EB8A28E}" srcOrd="1" destOrd="0" presId="urn:microsoft.com/office/officeart/2005/8/layout/list1"/>
    <dgm:cxn modelId="{66FD03FE-0458-E646-83F8-27B1A5093D2B}" type="presOf" srcId="{03382807-D096-49C1-B231-DDDFB84658C3}" destId="{EBEAC47B-4B25-A44E-8A11-C8853336C1A6}" srcOrd="0" destOrd="0" presId="urn:microsoft.com/office/officeart/2005/8/layout/list1"/>
    <dgm:cxn modelId="{EFB5CE8C-8D90-6C40-8741-9D15F98D6DE3}" type="presParOf" srcId="{EBEAC47B-4B25-A44E-8A11-C8853336C1A6}" destId="{946A4009-E020-7349-ABCB-9A8543AA401D}" srcOrd="0" destOrd="0" presId="urn:microsoft.com/office/officeart/2005/8/layout/list1"/>
    <dgm:cxn modelId="{91EC5398-221F-4B4A-AC4D-0C38E0900B90}" type="presParOf" srcId="{946A4009-E020-7349-ABCB-9A8543AA401D}" destId="{C7F5C99D-C2C4-1841-A72B-2A4CB575B1E5}" srcOrd="0" destOrd="0" presId="urn:microsoft.com/office/officeart/2005/8/layout/list1"/>
    <dgm:cxn modelId="{1B537891-C8C2-4641-84DF-43A5714F2950}" type="presParOf" srcId="{946A4009-E020-7349-ABCB-9A8543AA401D}" destId="{0E93E91B-9EE4-784F-8B4C-76225EB8A28E}" srcOrd="1" destOrd="0" presId="urn:microsoft.com/office/officeart/2005/8/layout/list1"/>
    <dgm:cxn modelId="{935B15B5-1097-024D-8141-F589CD88D70A}" type="presParOf" srcId="{EBEAC47B-4B25-A44E-8A11-C8853336C1A6}" destId="{47E51032-0FFB-3C4F-B00F-3AC814228FB3}" srcOrd="1" destOrd="0" presId="urn:microsoft.com/office/officeart/2005/8/layout/list1"/>
    <dgm:cxn modelId="{E720E50F-A009-4C4B-ADDA-58D43AB3E489}" type="presParOf" srcId="{EBEAC47B-4B25-A44E-8A11-C8853336C1A6}" destId="{F9DD288B-F4F8-B549-A4E6-E32D6D46AAC5}" srcOrd="2" destOrd="0" presId="urn:microsoft.com/office/officeart/2005/8/layout/list1"/>
    <dgm:cxn modelId="{EF6C4796-DC1B-BA4C-B7F4-15E97212F7E2}" type="presParOf" srcId="{EBEAC47B-4B25-A44E-8A11-C8853336C1A6}" destId="{050D6584-D401-1B47-93E1-ACEF80B6953C}" srcOrd="3" destOrd="0" presId="urn:microsoft.com/office/officeart/2005/8/layout/list1"/>
    <dgm:cxn modelId="{04E868A3-BE88-2A41-ABF5-E53121060D98}" type="presParOf" srcId="{EBEAC47B-4B25-A44E-8A11-C8853336C1A6}" destId="{27842C05-21E4-704A-A470-12F7A1030505}" srcOrd="4" destOrd="0" presId="urn:microsoft.com/office/officeart/2005/8/layout/list1"/>
    <dgm:cxn modelId="{96FBF386-400C-2743-81BC-3EE755784CBA}" type="presParOf" srcId="{27842C05-21E4-704A-A470-12F7A1030505}" destId="{A6D728C7-4000-2548-B12A-67C6FDC917CE}" srcOrd="0" destOrd="0" presId="urn:microsoft.com/office/officeart/2005/8/layout/list1"/>
    <dgm:cxn modelId="{43ABF0F9-87B0-A54D-8DDB-81E32D8F1412}" type="presParOf" srcId="{27842C05-21E4-704A-A470-12F7A1030505}" destId="{F23ED0F3-2F5E-D446-AE0C-99053C24925A}" srcOrd="1" destOrd="0" presId="urn:microsoft.com/office/officeart/2005/8/layout/list1"/>
    <dgm:cxn modelId="{C2D01F1B-A8DC-5F42-8BFE-2CBA32F27B83}" type="presParOf" srcId="{EBEAC47B-4B25-A44E-8A11-C8853336C1A6}" destId="{37B89A50-0354-2848-A0B0-303E026742C0}" srcOrd="5" destOrd="0" presId="urn:microsoft.com/office/officeart/2005/8/layout/list1"/>
    <dgm:cxn modelId="{CD446F17-5257-3E41-8D7A-F1B1F3F88BC7}" type="presParOf" srcId="{EBEAC47B-4B25-A44E-8A11-C8853336C1A6}" destId="{14FC06DA-04F3-5941-9359-154DE040AB9E}" srcOrd="6" destOrd="0" presId="urn:microsoft.com/office/officeart/2005/8/layout/list1"/>
    <dgm:cxn modelId="{14F03ED9-D123-B942-9D30-5B4E8FB9049A}" type="presParOf" srcId="{EBEAC47B-4B25-A44E-8A11-C8853336C1A6}" destId="{2060592B-359B-7B4D-B3C0-1C6BDD5BBE0E}" srcOrd="7" destOrd="0" presId="urn:microsoft.com/office/officeart/2005/8/layout/list1"/>
    <dgm:cxn modelId="{DF264E71-7D8F-6B48-A64E-0EE95E26F276}" type="presParOf" srcId="{EBEAC47B-4B25-A44E-8A11-C8853336C1A6}" destId="{079BDCA6-0698-E046-AD01-ECEF8E2CC83D}" srcOrd="8" destOrd="0" presId="urn:microsoft.com/office/officeart/2005/8/layout/list1"/>
    <dgm:cxn modelId="{5A6B4CED-5774-CC44-AD31-99A3B98B5CCB}" type="presParOf" srcId="{079BDCA6-0698-E046-AD01-ECEF8E2CC83D}" destId="{BAE2AA12-BBA4-9842-B910-1612FEB5011D}" srcOrd="0" destOrd="0" presId="urn:microsoft.com/office/officeart/2005/8/layout/list1"/>
    <dgm:cxn modelId="{7ABFD86A-C8B0-A342-89E4-9FC93106DE91}" type="presParOf" srcId="{079BDCA6-0698-E046-AD01-ECEF8E2CC83D}" destId="{0F2A953C-5CFD-2140-92C3-BAD4C7C23546}" srcOrd="1" destOrd="0" presId="urn:microsoft.com/office/officeart/2005/8/layout/list1"/>
    <dgm:cxn modelId="{88BB9323-F521-764C-B434-069B6762A471}" type="presParOf" srcId="{EBEAC47B-4B25-A44E-8A11-C8853336C1A6}" destId="{FDD546EB-8B2A-A44B-9F7F-338509ACC23F}" srcOrd="9" destOrd="0" presId="urn:microsoft.com/office/officeart/2005/8/layout/list1"/>
    <dgm:cxn modelId="{522C7378-0100-1E41-8FF7-3F982E28FB77}" type="presParOf" srcId="{EBEAC47B-4B25-A44E-8A11-C8853336C1A6}" destId="{585CE8EE-DE1B-4B43-8058-C68DE6313600}" srcOrd="10" destOrd="0" presId="urn:microsoft.com/office/officeart/2005/8/layout/list1"/>
    <dgm:cxn modelId="{1440B48F-2C9A-824F-9AC0-F8090DEB00A5}" type="presParOf" srcId="{EBEAC47B-4B25-A44E-8A11-C8853336C1A6}" destId="{2F4FB008-E82F-A14F-8228-1BD42E657389}" srcOrd="11" destOrd="0" presId="urn:microsoft.com/office/officeart/2005/8/layout/list1"/>
    <dgm:cxn modelId="{DC829D12-4FFE-4142-81F7-62E1ACCCE4DC}" type="presParOf" srcId="{EBEAC47B-4B25-A44E-8A11-C8853336C1A6}" destId="{54527F29-044B-D840-A6BD-35626A9CEA73}" srcOrd="12" destOrd="0" presId="urn:microsoft.com/office/officeart/2005/8/layout/list1"/>
    <dgm:cxn modelId="{E1EFF679-12BD-8F4B-8D1F-76DF2EF4B5C8}" type="presParOf" srcId="{54527F29-044B-D840-A6BD-35626A9CEA73}" destId="{73F8C0FC-0A75-C74A-921D-5AC06656298C}" srcOrd="0" destOrd="0" presId="urn:microsoft.com/office/officeart/2005/8/layout/list1"/>
    <dgm:cxn modelId="{663EEB04-B743-7040-A033-108BD1E71BA6}" type="presParOf" srcId="{54527F29-044B-D840-A6BD-35626A9CEA73}" destId="{B60EF605-1FA7-AE41-ABF0-32A5E3DE83F8}" srcOrd="1" destOrd="0" presId="urn:microsoft.com/office/officeart/2005/8/layout/list1"/>
    <dgm:cxn modelId="{AB327513-5AF6-9446-B7D8-B694C24AA7E6}" type="presParOf" srcId="{EBEAC47B-4B25-A44E-8A11-C8853336C1A6}" destId="{A677CB7B-625F-2048-8F8B-FB69B88FF7FF}" srcOrd="13" destOrd="0" presId="urn:microsoft.com/office/officeart/2005/8/layout/list1"/>
    <dgm:cxn modelId="{F39F6785-2AF6-7148-824D-AA25C12AD559}" type="presParOf" srcId="{EBEAC47B-4B25-A44E-8A11-C8853336C1A6}" destId="{C725302C-619D-7445-87F4-5BFE4C25B3AF}" srcOrd="14" destOrd="0" presId="urn:microsoft.com/office/officeart/2005/8/layout/list1"/>
    <dgm:cxn modelId="{16B10D52-0A78-0B4E-A63D-D1854DCFCD23}" type="presParOf" srcId="{EBEAC47B-4B25-A44E-8A11-C8853336C1A6}" destId="{B0A77CB8-8B89-4840-9727-8D0B06617927}" srcOrd="15" destOrd="0" presId="urn:microsoft.com/office/officeart/2005/8/layout/list1"/>
    <dgm:cxn modelId="{5FBFC625-96D7-A941-902A-C3850A6C41D4}" type="presParOf" srcId="{EBEAC47B-4B25-A44E-8A11-C8853336C1A6}" destId="{BB0ABEB7-2050-2D4F-8FBA-46E8D8387E58}" srcOrd="16" destOrd="0" presId="urn:microsoft.com/office/officeart/2005/8/layout/list1"/>
    <dgm:cxn modelId="{6A1E29B4-F981-3047-AB8E-0818A39AB32F}" type="presParOf" srcId="{BB0ABEB7-2050-2D4F-8FBA-46E8D8387E58}" destId="{F7807407-8BED-AF4A-9839-C55A61F793D3}" srcOrd="0" destOrd="0" presId="urn:microsoft.com/office/officeart/2005/8/layout/list1"/>
    <dgm:cxn modelId="{4CD2AE46-3A12-144E-A7CC-465EB4436882}" type="presParOf" srcId="{BB0ABEB7-2050-2D4F-8FBA-46E8D8387E58}" destId="{5ABF17CB-D659-FD44-A652-79EC84CFFD15}" srcOrd="1" destOrd="0" presId="urn:microsoft.com/office/officeart/2005/8/layout/list1"/>
    <dgm:cxn modelId="{E60CB687-1B6D-C441-8622-A9C053D9FA63}" type="presParOf" srcId="{EBEAC47B-4B25-A44E-8A11-C8853336C1A6}" destId="{79E287E0-E7D9-0846-80CD-2F5D44D9873C}" srcOrd="17" destOrd="0" presId="urn:microsoft.com/office/officeart/2005/8/layout/list1"/>
    <dgm:cxn modelId="{093A9562-EF17-DA40-8F0B-2AA8E7448133}" type="presParOf" srcId="{EBEAC47B-4B25-A44E-8A11-C8853336C1A6}" destId="{371C3B25-3CCA-804F-BF91-750CAB02FC32}"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E0836B-ECE9-4C01-B0D1-C2BED8F11C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8E1173-3530-415C-BF53-69BDA65AC754}">
      <dgm:prSet/>
      <dgm:spPr/>
      <dgm:t>
        <a:bodyPr/>
        <a:lstStyle/>
        <a:p>
          <a:r>
            <a:rPr lang="en-US"/>
            <a:t>Training and Test sets contain 25,000 reviews</a:t>
          </a:r>
        </a:p>
      </dgm:t>
    </dgm:pt>
    <dgm:pt modelId="{8EDB9215-C8E5-4E66-AB6D-5A22DE07BB0C}" type="parTrans" cxnId="{FD6C010C-9EEE-4A33-8DF0-758B5E232752}">
      <dgm:prSet/>
      <dgm:spPr/>
      <dgm:t>
        <a:bodyPr/>
        <a:lstStyle/>
        <a:p>
          <a:endParaRPr lang="en-US"/>
        </a:p>
      </dgm:t>
    </dgm:pt>
    <dgm:pt modelId="{D78A0FA2-2FC3-40E1-AF7A-3A8AA44CBD36}" type="sibTrans" cxnId="{FD6C010C-9EEE-4A33-8DF0-758B5E232752}">
      <dgm:prSet/>
      <dgm:spPr/>
      <dgm:t>
        <a:bodyPr/>
        <a:lstStyle/>
        <a:p>
          <a:endParaRPr lang="en-US"/>
        </a:p>
      </dgm:t>
    </dgm:pt>
    <dgm:pt modelId="{560D8C04-83E8-47DA-80C4-EBFC19788CCA}">
      <dgm:prSet/>
      <dgm:spPr/>
      <dgm:t>
        <a:bodyPr/>
        <a:lstStyle/>
        <a:p>
          <a:r>
            <a:rPr lang="en-US"/>
            <a:t>Restrictions to the data include keeping the top 5,000 used words and truncating/padding reviews to 500 words</a:t>
          </a:r>
        </a:p>
      </dgm:t>
    </dgm:pt>
    <dgm:pt modelId="{1CD70029-F213-4A81-AF87-CA76871FA3CB}" type="parTrans" cxnId="{6547FCFE-79C8-42A0-9F72-360F0F899D5B}">
      <dgm:prSet/>
      <dgm:spPr/>
      <dgm:t>
        <a:bodyPr/>
        <a:lstStyle/>
        <a:p>
          <a:endParaRPr lang="en-US"/>
        </a:p>
      </dgm:t>
    </dgm:pt>
    <dgm:pt modelId="{EFF251B1-2425-4665-A93D-AB359BB002B1}" type="sibTrans" cxnId="{6547FCFE-79C8-42A0-9F72-360F0F899D5B}">
      <dgm:prSet/>
      <dgm:spPr/>
      <dgm:t>
        <a:bodyPr/>
        <a:lstStyle/>
        <a:p>
          <a:endParaRPr lang="en-US"/>
        </a:p>
      </dgm:t>
    </dgm:pt>
    <dgm:pt modelId="{5214B37D-4012-489A-A983-96F57E2F7E41}">
      <dgm:prSet/>
      <dgm:spPr/>
      <dgm:t>
        <a:bodyPr/>
        <a:lstStyle/>
        <a:p>
          <a:r>
            <a:rPr lang="en-US"/>
            <a:t>Encoded as numerical lists based on the word’s frequency</a:t>
          </a:r>
        </a:p>
      </dgm:t>
    </dgm:pt>
    <dgm:pt modelId="{129F43BD-8D6C-43CC-9B22-681FD71CFB94}" type="parTrans" cxnId="{2AA205F0-F061-4E1F-B6D1-72AF21F75929}">
      <dgm:prSet/>
      <dgm:spPr/>
      <dgm:t>
        <a:bodyPr/>
        <a:lstStyle/>
        <a:p>
          <a:endParaRPr lang="en-US"/>
        </a:p>
      </dgm:t>
    </dgm:pt>
    <dgm:pt modelId="{09582B38-93F9-4708-9EDE-CBE94D0B6BBF}" type="sibTrans" cxnId="{2AA205F0-F061-4E1F-B6D1-72AF21F75929}">
      <dgm:prSet/>
      <dgm:spPr/>
      <dgm:t>
        <a:bodyPr/>
        <a:lstStyle/>
        <a:p>
          <a:endParaRPr lang="en-US"/>
        </a:p>
      </dgm:t>
    </dgm:pt>
    <dgm:pt modelId="{EB765076-8A76-42AB-A0E0-9FEA4677A283}">
      <dgm:prSet/>
      <dgm:spPr/>
      <dgm:t>
        <a:bodyPr/>
        <a:lstStyle/>
        <a:p>
          <a:r>
            <a:rPr lang="en-US"/>
            <a:t>X inputs correspond to individual sentiments</a:t>
          </a:r>
        </a:p>
      </dgm:t>
    </dgm:pt>
    <dgm:pt modelId="{43E83614-710F-4B55-9CC6-1A7F59B7C91D}" type="parTrans" cxnId="{AF94F3B9-6470-4B7F-8B6B-C3175864B69B}">
      <dgm:prSet/>
      <dgm:spPr/>
      <dgm:t>
        <a:bodyPr/>
        <a:lstStyle/>
        <a:p>
          <a:endParaRPr lang="en-US"/>
        </a:p>
      </dgm:t>
    </dgm:pt>
    <dgm:pt modelId="{7F5C2A3A-B2AA-49A9-BAA7-742B1A5B9BBF}" type="sibTrans" cxnId="{AF94F3B9-6470-4B7F-8B6B-C3175864B69B}">
      <dgm:prSet/>
      <dgm:spPr/>
      <dgm:t>
        <a:bodyPr/>
        <a:lstStyle/>
        <a:p>
          <a:endParaRPr lang="en-US"/>
        </a:p>
      </dgm:t>
    </dgm:pt>
    <dgm:pt modelId="{349B04B6-320C-470E-AB79-5CA98EE3EEED}">
      <dgm:prSet/>
      <dgm:spPr/>
      <dgm:t>
        <a:bodyPr/>
        <a:lstStyle/>
        <a:p>
          <a:r>
            <a:rPr lang="en-US"/>
            <a:t>Y outputs correspond to whether the review is positive or negative</a:t>
          </a:r>
        </a:p>
      </dgm:t>
    </dgm:pt>
    <dgm:pt modelId="{210D44D7-5A02-4AE2-AAF6-46A203AFFD4F}" type="parTrans" cxnId="{F0B706E0-F64D-49DC-B2F6-81C4F58D3F93}">
      <dgm:prSet/>
      <dgm:spPr/>
      <dgm:t>
        <a:bodyPr/>
        <a:lstStyle/>
        <a:p>
          <a:endParaRPr lang="en-US"/>
        </a:p>
      </dgm:t>
    </dgm:pt>
    <dgm:pt modelId="{1CA3E1BA-54D1-4A1D-BF99-854DA27D27C7}" type="sibTrans" cxnId="{F0B706E0-F64D-49DC-B2F6-81C4F58D3F93}">
      <dgm:prSet/>
      <dgm:spPr/>
      <dgm:t>
        <a:bodyPr/>
        <a:lstStyle/>
        <a:p>
          <a:endParaRPr lang="en-US"/>
        </a:p>
      </dgm:t>
    </dgm:pt>
    <dgm:pt modelId="{6B2B2D68-CABB-9740-9253-9DC04480A1F5}" type="pres">
      <dgm:prSet presAssocID="{0DE0836B-ECE9-4C01-B0D1-C2BED8F11CE9}" presName="linear" presStyleCnt="0">
        <dgm:presLayoutVars>
          <dgm:animLvl val="lvl"/>
          <dgm:resizeHandles val="exact"/>
        </dgm:presLayoutVars>
      </dgm:prSet>
      <dgm:spPr/>
    </dgm:pt>
    <dgm:pt modelId="{ECC5D50D-3F90-9C47-9094-F7B93CAD8484}" type="pres">
      <dgm:prSet presAssocID="{6A8E1173-3530-415C-BF53-69BDA65AC754}" presName="parentText" presStyleLbl="node1" presStyleIdx="0" presStyleCnt="5">
        <dgm:presLayoutVars>
          <dgm:chMax val="0"/>
          <dgm:bulletEnabled val="1"/>
        </dgm:presLayoutVars>
      </dgm:prSet>
      <dgm:spPr/>
    </dgm:pt>
    <dgm:pt modelId="{B36A636E-970C-7F42-9F80-7534DDDA8E12}" type="pres">
      <dgm:prSet presAssocID="{D78A0FA2-2FC3-40E1-AF7A-3A8AA44CBD36}" presName="spacer" presStyleCnt="0"/>
      <dgm:spPr/>
    </dgm:pt>
    <dgm:pt modelId="{45A11F2F-BDD7-8A47-A8DF-8491BB09C040}" type="pres">
      <dgm:prSet presAssocID="{560D8C04-83E8-47DA-80C4-EBFC19788CCA}" presName="parentText" presStyleLbl="node1" presStyleIdx="1" presStyleCnt="5">
        <dgm:presLayoutVars>
          <dgm:chMax val="0"/>
          <dgm:bulletEnabled val="1"/>
        </dgm:presLayoutVars>
      </dgm:prSet>
      <dgm:spPr/>
    </dgm:pt>
    <dgm:pt modelId="{7408DF57-6631-C040-9788-13B1967671C1}" type="pres">
      <dgm:prSet presAssocID="{EFF251B1-2425-4665-A93D-AB359BB002B1}" presName="spacer" presStyleCnt="0"/>
      <dgm:spPr/>
    </dgm:pt>
    <dgm:pt modelId="{A000D0C5-27AC-514A-ABFB-4F72377AB1D6}" type="pres">
      <dgm:prSet presAssocID="{5214B37D-4012-489A-A983-96F57E2F7E41}" presName="parentText" presStyleLbl="node1" presStyleIdx="2" presStyleCnt="5">
        <dgm:presLayoutVars>
          <dgm:chMax val="0"/>
          <dgm:bulletEnabled val="1"/>
        </dgm:presLayoutVars>
      </dgm:prSet>
      <dgm:spPr/>
    </dgm:pt>
    <dgm:pt modelId="{6BCA7818-6463-9D4F-A25B-B297B78C5D5D}" type="pres">
      <dgm:prSet presAssocID="{09582B38-93F9-4708-9EDE-CBE94D0B6BBF}" presName="spacer" presStyleCnt="0"/>
      <dgm:spPr/>
    </dgm:pt>
    <dgm:pt modelId="{270319DF-FA36-5843-AE26-FF1BC1BD6EF1}" type="pres">
      <dgm:prSet presAssocID="{EB765076-8A76-42AB-A0E0-9FEA4677A283}" presName="parentText" presStyleLbl="node1" presStyleIdx="3" presStyleCnt="5">
        <dgm:presLayoutVars>
          <dgm:chMax val="0"/>
          <dgm:bulletEnabled val="1"/>
        </dgm:presLayoutVars>
      </dgm:prSet>
      <dgm:spPr/>
    </dgm:pt>
    <dgm:pt modelId="{DE96FAE7-B269-C347-9DA0-E2DBBD3EFFAC}" type="pres">
      <dgm:prSet presAssocID="{7F5C2A3A-B2AA-49A9-BAA7-742B1A5B9BBF}" presName="spacer" presStyleCnt="0"/>
      <dgm:spPr/>
    </dgm:pt>
    <dgm:pt modelId="{BB397D1C-ED66-2D44-B84B-2224CDC41D05}" type="pres">
      <dgm:prSet presAssocID="{349B04B6-320C-470E-AB79-5CA98EE3EEED}" presName="parentText" presStyleLbl="node1" presStyleIdx="4" presStyleCnt="5">
        <dgm:presLayoutVars>
          <dgm:chMax val="0"/>
          <dgm:bulletEnabled val="1"/>
        </dgm:presLayoutVars>
      </dgm:prSet>
      <dgm:spPr/>
    </dgm:pt>
  </dgm:ptLst>
  <dgm:cxnLst>
    <dgm:cxn modelId="{FD6C010C-9EEE-4A33-8DF0-758B5E232752}" srcId="{0DE0836B-ECE9-4C01-B0D1-C2BED8F11CE9}" destId="{6A8E1173-3530-415C-BF53-69BDA65AC754}" srcOrd="0" destOrd="0" parTransId="{8EDB9215-C8E5-4E66-AB6D-5A22DE07BB0C}" sibTransId="{D78A0FA2-2FC3-40E1-AF7A-3A8AA44CBD36}"/>
    <dgm:cxn modelId="{A521BD49-6EFC-F64D-825B-1EFD5D146822}" type="presOf" srcId="{EB765076-8A76-42AB-A0E0-9FEA4677A283}" destId="{270319DF-FA36-5843-AE26-FF1BC1BD6EF1}" srcOrd="0" destOrd="0" presId="urn:microsoft.com/office/officeart/2005/8/layout/vList2"/>
    <dgm:cxn modelId="{9B10A57F-515B-0F40-86BB-7E0E8C1FE12F}" type="presOf" srcId="{349B04B6-320C-470E-AB79-5CA98EE3EEED}" destId="{BB397D1C-ED66-2D44-B84B-2224CDC41D05}" srcOrd="0" destOrd="0" presId="urn:microsoft.com/office/officeart/2005/8/layout/vList2"/>
    <dgm:cxn modelId="{4A8322A3-57B0-0E4C-A9BA-D00C4710E093}" type="presOf" srcId="{6A8E1173-3530-415C-BF53-69BDA65AC754}" destId="{ECC5D50D-3F90-9C47-9094-F7B93CAD8484}" srcOrd="0" destOrd="0" presId="urn:microsoft.com/office/officeart/2005/8/layout/vList2"/>
    <dgm:cxn modelId="{ECF1B5B8-580B-9344-AEC3-BC1E0D7BE380}" type="presOf" srcId="{560D8C04-83E8-47DA-80C4-EBFC19788CCA}" destId="{45A11F2F-BDD7-8A47-A8DF-8491BB09C040}" srcOrd="0" destOrd="0" presId="urn:microsoft.com/office/officeart/2005/8/layout/vList2"/>
    <dgm:cxn modelId="{AF94F3B9-6470-4B7F-8B6B-C3175864B69B}" srcId="{0DE0836B-ECE9-4C01-B0D1-C2BED8F11CE9}" destId="{EB765076-8A76-42AB-A0E0-9FEA4677A283}" srcOrd="3" destOrd="0" parTransId="{43E83614-710F-4B55-9CC6-1A7F59B7C91D}" sibTransId="{7F5C2A3A-B2AA-49A9-BAA7-742B1A5B9BBF}"/>
    <dgm:cxn modelId="{E10387C3-26CB-234C-BF28-1504B0903634}" type="presOf" srcId="{0DE0836B-ECE9-4C01-B0D1-C2BED8F11CE9}" destId="{6B2B2D68-CABB-9740-9253-9DC04480A1F5}" srcOrd="0" destOrd="0" presId="urn:microsoft.com/office/officeart/2005/8/layout/vList2"/>
    <dgm:cxn modelId="{51F9D9D2-E36C-F740-99D9-DCA2BC7989D2}" type="presOf" srcId="{5214B37D-4012-489A-A983-96F57E2F7E41}" destId="{A000D0C5-27AC-514A-ABFB-4F72377AB1D6}" srcOrd="0" destOrd="0" presId="urn:microsoft.com/office/officeart/2005/8/layout/vList2"/>
    <dgm:cxn modelId="{F0B706E0-F64D-49DC-B2F6-81C4F58D3F93}" srcId="{0DE0836B-ECE9-4C01-B0D1-C2BED8F11CE9}" destId="{349B04B6-320C-470E-AB79-5CA98EE3EEED}" srcOrd="4" destOrd="0" parTransId="{210D44D7-5A02-4AE2-AAF6-46A203AFFD4F}" sibTransId="{1CA3E1BA-54D1-4A1D-BF99-854DA27D27C7}"/>
    <dgm:cxn modelId="{2AA205F0-F061-4E1F-B6D1-72AF21F75929}" srcId="{0DE0836B-ECE9-4C01-B0D1-C2BED8F11CE9}" destId="{5214B37D-4012-489A-A983-96F57E2F7E41}" srcOrd="2" destOrd="0" parTransId="{129F43BD-8D6C-43CC-9B22-681FD71CFB94}" sibTransId="{09582B38-93F9-4708-9EDE-CBE94D0B6BBF}"/>
    <dgm:cxn modelId="{6547FCFE-79C8-42A0-9F72-360F0F899D5B}" srcId="{0DE0836B-ECE9-4C01-B0D1-C2BED8F11CE9}" destId="{560D8C04-83E8-47DA-80C4-EBFC19788CCA}" srcOrd="1" destOrd="0" parTransId="{1CD70029-F213-4A81-AF87-CA76871FA3CB}" sibTransId="{EFF251B1-2425-4665-A93D-AB359BB002B1}"/>
    <dgm:cxn modelId="{1686C72E-390E-ED4E-912E-DE13B9AD9FFD}" type="presParOf" srcId="{6B2B2D68-CABB-9740-9253-9DC04480A1F5}" destId="{ECC5D50D-3F90-9C47-9094-F7B93CAD8484}" srcOrd="0" destOrd="0" presId="urn:microsoft.com/office/officeart/2005/8/layout/vList2"/>
    <dgm:cxn modelId="{821043F3-4F04-114E-94C6-DEE4F2593475}" type="presParOf" srcId="{6B2B2D68-CABB-9740-9253-9DC04480A1F5}" destId="{B36A636E-970C-7F42-9F80-7534DDDA8E12}" srcOrd="1" destOrd="0" presId="urn:microsoft.com/office/officeart/2005/8/layout/vList2"/>
    <dgm:cxn modelId="{DAB24A3B-0431-EB45-9658-6FA310F782DD}" type="presParOf" srcId="{6B2B2D68-CABB-9740-9253-9DC04480A1F5}" destId="{45A11F2F-BDD7-8A47-A8DF-8491BB09C040}" srcOrd="2" destOrd="0" presId="urn:microsoft.com/office/officeart/2005/8/layout/vList2"/>
    <dgm:cxn modelId="{2EC5C42C-737C-7C40-BB60-1DE6F0554C88}" type="presParOf" srcId="{6B2B2D68-CABB-9740-9253-9DC04480A1F5}" destId="{7408DF57-6631-C040-9788-13B1967671C1}" srcOrd="3" destOrd="0" presId="urn:microsoft.com/office/officeart/2005/8/layout/vList2"/>
    <dgm:cxn modelId="{F624206B-652C-D248-A5C0-9D7A5A6A1DC9}" type="presParOf" srcId="{6B2B2D68-CABB-9740-9253-9DC04480A1F5}" destId="{A000D0C5-27AC-514A-ABFB-4F72377AB1D6}" srcOrd="4" destOrd="0" presId="urn:microsoft.com/office/officeart/2005/8/layout/vList2"/>
    <dgm:cxn modelId="{5B057344-1454-0946-852A-8EB4118B4C40}" type="presParOf" srcId="{6B2B2D68-CABB-9740-9253-9DC04480A1F5}" destId="{6BCA7818-6463-9D4F-A25B-B297B78C5D5D}" srcOrd="5" destOrd="0" presId="urn:microsoft.com/office/officeart/2005/8/layout/vList2"/>
    <dgm:cxn modelId="{C92A28F1-7A43-664D-B989-6864ADD74A91}" type="presParOf" srcId="{6B2B2D68-CABB-9740-9253-9DC04480A1F5}" destId="{270319DF-FA36-5843-AE26-FF1BC1BD6EF1}" srcOrd="6" destOrd="0" presId="urn:microsoft.com/office/officeart/2005/8/layout/vList2"/>
    <dgm:cxn modelId="{3F64EEDE-BF1C-AF4C-A927-5EBBFA1B47E1}" type="presParOf" srcId="{6B2B2D68-CABB-9740-9253-9DC04480A1F5}" destId="{DE96FAE7-B269-C347-9DA0-E2DBBD3EFFAC}" srcOrd="7" destOrd="0" presId="urn:microsoft.com/office/officeart/2005/8/layout/vList2"/>
    <dgm:cxn modelId="{9B4DF72C-E6EA-7741-9296-37E23A29E07A}" type="presParOf" srcId="{6B2B2D68-CABB-9740-9253-9DC04480A1F5}" destId="{BB397D1C-ED66-2D44-B84B-2224CDC41D0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678034-FC31-41A9-BB77-C4A3F0CEED7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6E5D3F3-105B-47CB-A305-3BC26193B9C3}">
      <dgm:prSet/>
      <dgm:spPr/>
      <dgm:t>
        <a:bodyPr/>
        <a:lstStyle/>
        <a:p>
          <a:r>
            <a:rPr lang="en-US" dirty="0"/>
            <a:t>Rating prediction model using Movie Genres as an input</a:t>
          </a:r>
        </a:p>
      </dgm:t>
    </dgm:pt>
    <dgm:pt modelId="{9D2DE3AE-0F5D-43AF-BB58-93F49693941C}" type="parTrans" cxnId="{8D850287-D1D5-405B-B055-6F8A0CAD475C}">
      <dgm:prSet/>
      <dgm:spPr/>
      <dgm:t>
        <a:bodyPr/>
        <a:lstStyle/>
        <a:p>
          <a:endParaRPr lang="en-US"/>
        </a:p>
      </dgm:t>
    </dgm:pt>
    <dgm:pt modelId="{83C9FC73-2161-4B78-9005-77C516CDEE3C}" type="sibTrans" cxnId="{8D850287-D1D5-405B-B055-6F8A0CAD475C}">
      <dgm:prSet/>
      <dgm:spPr/>
      <dgm:t>
        <a:bodyPr/>
        <a:lstStyle/>
        <a:p>
          <a:endParaRPr lang="en-US"/>
        </a:p>
      </dgm:t>
    </dgm:pt>
    <dgm:pt modelId="{29603FB8-27D1-4171-8354-3A467E7707AE}">
      <dgm:prSet/>
      <dgm:spPr/>
      <dgm:t>
        <a:bodyPr/>
        <a:lstStyle/>
        <a:p>
          <a:r>
            <a:rPr lang="en-US"/>
            <a:t>Production companies can produce better movies</a:t>
          </a:r>
        </a:p>
      </dgm:t>
    </dgm:pt>
    <dgm:pt modelId="{C47771AD-A490-450F-B03A-83B13DFB0B34}" type="parTrans" cxnId="{5C7EBE7D-1590-4FE6-87B1-AB696019A2ED}">
      <dgm:prSet/>
      <dgm:spPr/>
      <dgm:t>
        <a:bodyPr/>
        <a:lstStyle/>
        <a:p>
          <a:endParaRPr lang="en-US"/>
        </a:p>
      </dgm:t>
    </dgm:pt>
    <dgm:pt modelId="{E4815123-0CAB-44E4-ABE4-C6D082C5A4D3}" type="sibTrans" cxnId="{5C7EBE7D-1590-4FE6-87B1-AB696019A2ED}">
      <dgm:prSet/>
      <dgm:spPr/>
      <dgm:t>
        <a:bodyPr/>
        <a:lstStyle/>
        <a:p>
          <a:endParaRPr lang="en-US"/>
        </a:p>
      </dgm:t>
    </dgm:pt>
    <dgm:pt modelId="{9DCC21FB-537E-4365-9FEF-229C74836F25}">
      <dgm:prSet/>
      <dgm:spPr/>
      <dgm:t>
        <a:bodyPr/>
        <a:lstStyle/>
        <a:p>
          <a:r>
            <a:rPr lang="en-US" dirty="0"/>
            <a:t>Users would have a basis for whether a movie would perform well or not</a:t>
          </a:r>
        </a:p>
      </dgm:t>
    </dgm:pt>
    <dgm:pt modelId="{CF27D72A-E8BA-40D9-9DFF-859B789160DF}" type="parTrans" cxnId="{887CFBF0-7675-4A0B-B2B4-70A3D09B7D4A}">
      <dgm:prSet/>
      <dgm:spPr/>
      <dgm:t>
        <a:bodyPr/>
        <a:lstStyle/>
        <a:p>
          <a:endParaRPr lang="en-US"/>
        </a:p>
      </dgm:t>
    </dgm:pt>
    <dgm:pt modelId="{E03F8542-9285-4D36-B673-DDFADC665E5D}" type="sibTrans" cxnId="{887CFBF0-7675-4A0B-B2B4-70A3D09B7D4A}">
      <dgm:prSet/>
      <dgm:spPr/>
      <dgm:t>
        <a:bodyPr/>
        <a:lstStyle/>
        <a:p>
          <a:endParaRPr lang="en-US"/>
        </a:p>
      </dgm:t>
    </dgm:pt>
    <dgm:pt modelId="{E758FB05-AE46-664D-8CB3-E7FE74C07B94}" type="pres">
      <dgm:prSet presAssocID="{AB678034-FC31-41A9-BB77-C4A3F0CEED7A}" presName="hierChild1" presStyleCnt="0">
        <dgm:presLayoutVars>
          <dgm:chPref val="1"/>
          <dgm:dir/>
          <dgm:animOne val="branch"/>
          <dgm:animLvl val="lvl"/>
          <dgm:resizeHandles/>
        </dgm:presLayoutVars>
      </dgm:prSet>
      <dgm:spPr/>
    </dgm:pt>
    <dgm:pt modelId="{EE91B4A3-368C-1E43-BCCD-480959B32AF1}" type="pres">
      <dgm:prSet presAssocID="{A6E5D3F3-105B-47CB-A305-3BC26193B9C3}" presName="hierRoot1" presStyleCnt="0"/>
      <dgm:spPr/>
    </dgm:pt>
    <dgm:pt modelId="{1B9BF2D0-6E8E-6647-BA47-DDF122161AF4}" type="pres">
      <dgm:prSet presAssocID="{A6E5D3F3-105B-47CB-A305-3BC26193B9C3}" presName="composite" presStyleCnt="0"/>
      <dgm:spPr/>
    </dgm:pt>
    <dgm:pt modelId="{105461E9-4E47-D144-B0EB-EC70857F9F09}" type="pres">
      <dgm:prSet presAssocID="{A6E5D3F3-105B-47CB-A305-3BC26193B9C3}" presName="background" presStyleLbl="node0" presStyleIdx="0" presStyleCnt="3"/>
      <dgm:spPr/>
    </dgm:pt>
    <dgm:pt modelId="{131F4580-096F-EB41-9E6E-4466EF9B5C09}" type="pres">
      <dgm:prSet presAssocID="{A6E5D3F3-105B-47CB-A305-3BC26193B9C3}" presName="text" presStyleLbl="fgAcc0" presStyleIdx="0" presStyleCnt="3">
        <dgm:presLayoutVars>
          <dgm:chPref val="3"/>
        </dgm:presLayoutVars>
      </dgm:prSet>
      <dgm:spPr/>
    </dgm:pt>
    <dgm:pt modelId="{2E91CEFB-B626-B94C-BCE7-F525E2F7E619}" type="pres">
      <dgm:prSet presAssocID="{A6E5D3F3-105B-47CB-A305-3BC26193B9C3}" presName="hierChild2" presStyleCnt="0"/>
      <dgm:spPr/>
    </dgm:pt>
    <dgm:pt modelId="{2249CE0F-48D6-DD49-BF9E-99861A4F89DB}" type="pres">
      <dgm:prSet presAssocID="{29603FB8-27D1-4171-8354-3A467E7707AE}" presName="hierRoot1" presStyleCnt="0"/>
      <dgm:spPr/>
    </dgm:pt>
    <dgm:pt modelId="{59A52A36-D793-E54B-8782-3863FD11FC7E}" type="pres">
      <dgm:prSet presAssocID="{29603FB8-27D1-4171-8354-3A467E7707AE}" presName="composite" presStyleCnt="0"/>
      <dgm:spPr/>
    </dgm:pt>
    <dgm:pt modelId="{1C8826BB-4B5A-FD4C-98E5-ED89466CCD59}" type="pres">
      <dgm:prSet presAssocID="{29603FB8-27D1-4171-8354-3A467E7707AE}" presName="background" presStyleLbl="node0" presStyleIdx="1" presStyleCnt="3"/>
      <dgm:spPr/>
    </dgm:pt>
    <dgm:pt modelId="{9EA6D26F-0900-C74E-912A-4285AC11705B}" type="pres">
      <dgm:prSet presAssocID="{29603FB8-27D1-4171-8354-3A467E7707AE}" presName="text" presStyleLbl="fgAcc0" presStyleIdx="1" presStyleCnt="3">
        <dgm:presLayoutVars>
          <dgm:chPref val="3"/>
        </dgm:presLayoutVars>
      </dgm:prSet>
      <dgm:spPr/>
    </dgm:pt>
    <dgm:pt modelId="{B6359C5A-09BC-7248-BAF4-9DD921D08EEE}" type="pres">
      <dgm:prSet presAssocID="{29603FB8-27D1-4171-8354-3A467E7707AE}" presName="hierChild2" presStyleCnt="0"/>
      <dgm:spPr/>
    </dgm:pt>
    <dgm:pt modelId="{E5866C74-2D36-1247-9D87-C8E846E9D883}" type="pres">
      <dgm:prSet presAssocID="{9DCC21FB-537E-4365-9FEF-229C74836F25}" presName="hierRoot1" presStyleCnt="0"/>
      <dgm:spPr/>
    </dgm:pt>
    <dgm:pt modelId="{97A7E7D7-3A04-7D4B-9284-45FB5F22F459}" type="pres">
      <dgm:prSet presAssocID="{9DCC21FB-537E-4365-9FEF-229C74836F25}" presName="composite" presStyleCnt="0"/>
      <dgm:spPr/>
    </dgm:pt>
    <dgm:pt modelId="{66DB4A29-1AC4-E248-A9E5-AB44E68EB782}" type="pres">
      <dgm:prSet presAssocID="{9DCC21FB-537E-4365-9FEF-229C74836F25}" presName="background" presStyleLbl="node0" presStyleIdx="2" presStyleCnt="3"/>
      <dgm:spPr/>
    </dgm:pt>
    <dgm:pt modelId="{060C5262-A1B0-9F48-A47C-34B0CDC3E753}" type="pres">
      <dgm:prSet presAssocID="{9DCC21FB-537E-4365-9FEF-229C74836F25}" presName="text" presStyleLbl="fgAcc0" presStyleIdx="2" presStyleCnt="3">
        <dgm:presLayoutVars>
          <dgm:chPref val="3"/>
        </dgm:presLayoutVars>
      </dgm:prSet>
      <dgm:spPr/>
    </dgm:pt>
    <dgm:pt modelId="{87710FD1-FC9D-5948-B74D-2B499F6FEE5C}" type="pres">
      <dgm:prSet presAssocID="{9DCC21FB-537E-4365-9FEF-229C74836F25}" presName="hierChild2" presStyleCnt="0"/>
      <dgm:spPr/>
    </dgm:pt>
  </dgm:ptLst>
  <dgm:cxnLst>
    <dgm:cxn modelId="{EF5E6A01-1FE3-3341-81E3-F25DE6840EB5}" type="presOf" srcId="{AB678034-FC31-41A9-BB77-C4A3F0CEED7A}" destId="{E758FB05-AE46-664D-8CB3-E7FE74C07B94}" srcOrd="0" destOrd="0" presId="urn:microsoft.com/office/officeart/2005/8/layout/hierarchy1"/>
    <dgm:cxn modelId="{A6C23028-9F0C-F443-95E3-E2764B341517}" type="presOf" srcId="{9DCC21FB-537E-4365-9FEF-229C74836F25}" destId="{060C5262-A1B0-9F48-A47C-34B0CDC3E753}" srcOrd="0" destOrd="0" presId="urn:microsoft.com/office/officeart/2005/8/layout/hierarchy1"/>
    <dgm:cxn modelId="{5C7EBE7D-1590-4FE6-87B1-AB696019A2ED}" srcId="{AB678034-FC31-41A9-BB77-C4A3F0CEED7A}" destId="{29603FB8-27D1-4171-8354-3A467E7707AE}" srcOrd="1" destOrd="0" parTransId="{C47771AD-A490-450F-B03A-83B13DFB0B34}" sibTransId="{E4815123-0CAB-44E4-ABE4-C6D082C5A4D3}"/>
    <dgm:cxn modelId="{8D850287-D1D5-405B-B055-6F8A0CAD475C}" srcId="{AB678034-FC31-41A9-BB77-C4A3F0CEED7A}" destId="{A6E5D3F3-105B-47CB-A305-3BC26193B9C3}" srcOrd="0" destOrd="0" parTransId="{9D2DE3AE-0F5D-43AF-BB58-93F49693941C}" sibTransId="{83C9FC73-2161-4B78-9005-77C516CDEE3C}"/>
    <dgm:cxn modelId="{AF8EAFCC-B97E-6844-AF8A-B4AE2C143078}" type="presOf" srcId="{29603FB8-27D1-4171-8354-3A467E7707AE}" destId="{9EA6D26F-0900-C74E-912A-4285AC11705B}" srcOrd="0" destOrd="0" presId="urn:microsoft.com/office/officeart/2005/8/layout/hierarchy1"/>
    <dgm:cxn modelId="{887CFBF0-7675-4A0B-B2B4-70A3D09B7D4A}" srcId="{AB678034-FC31-41A9-BB77-C4A3F0CEED7A}" destId="{9DCC21FB-537E-4365-9FEF-229C74836F25}" srcOrd="2" destOrd="0" parTransId="{CF27D72A-E8BA-40D9-9DFF-859B789160DF}" sibTransId="{E03F8542-9285-4D36-B673-DDFADC665E5D}"/>
    <dgm:cxn modelId="{D7C33DF9-B0A7-D349-A9DA-9572F2B3290E}" type="presOf" srcId="{A6E5D3F3-105B-47CB-A305-3BC26193B9C3}" destId="{131F4580-096F-EB41-9E6E-4466EF9B5C09}" srcOrd="0" destOrd="0" presId="urn:microsoft.com/office/officeart/2005/8/layout/hierarchy1"/>
    <dgm:cxn modelId="{D68A7821-5A6D-E340-9A7B-C83A57420D50}" type="presParOf" srcId="{E758FB05-AE46-664D-8CB3-E7FE74C07B94}" destId="{EE91B4A3-368C-1E43-BCCD-480959B32AF1}" srcOrd="0" destOrd="0" presId="urn:microsoft.com/office/officeart/2005/8/layout/hierarchy1"/>
    <dgm:cxn modelId="{1BCC928B-6C41-3B49-91BA-578BC362DABB}" type="presParOf" srcId="{EE91B4A3-368C-1E43-BCCD-480959B32AF1}" destId="{1B9BF2D0-6E8E-6647-BA47-DDF122161AF4}" srcOrd="0" destOrd="0" presId="urn:microsoft.com/office/officeart/2005/8/layout/hierarchy1"/>
    <dgm:cxn modelId="{16ECDC8D-1607-A649-B53D-AA6D7449C9E1}" type="presParOf" srcId="{1B9BF2D0-6E8E-6647-BA47-DDF122161AF4}" destId="{105461E9-4E47-D144-B0EB-EC70857F9F09}" srcOrd="0" destOrd="0" presId="urn:microsoft.com/office/officeart/2005/8/layout/hierarchy1"/>
    <dgm:cxn modelId="{1FA3FD76-9337-7345-A5DE-497100CE0259}" type="presParOf" srcId="{1B9BF2D0-6E8E-6647-BA47-DDF122161AF4}" destId="{131F4580-096F-EB41-9E6E-4466EF9B5C09}" srcOrd="1" destOrd="0" presId="urn:microsoft.com/office/officeart/2005/8/layout/hierarchy1"/>
    <dgm:cxn modelId="{C3147AF2-1676-C847-9F0B-1D5DA4394867}" type="presParOf" srcId="{EE91B4A3-368C-1E43-BCCD-480959B32AF1}" destId="{2E91CEFB-B626-B94C-BCE7-F525E2F7E619}" srcOrd="1" destOrd="0" presId="urn:microsoft.com/office/officeart/2005/8/layout/hierarchy1"/>
    <dgm:cxn modelId="{A36505E6-6894-D345-AE50-07C53B6605E2}" type="presParOf" srcId="{E758FB05-AE46-664D-8CB3-E7FE74C07B94}" destId="{2249CE0F-48D6-DD49-BF9E-99861A4F89DB}" srcOrd="1" destOrd="0" presId="urn:microsoft.com/office/officeart/2005/8/layout/hierarchy1"/>
    <dgm:cxn modelId="{826831AE-4026-D44E-92C3-0AD3AA097C24}" type="presParOf" srcId="{2249CE0F-48D6-DD49-BF9E-99861A4F89DB}" destId="{59A52A36-D793-E54B-8782-3863FD11FC7E}" srcOrd="0" destOrd="0" presId="urn:microsoft.com/office/officeart/2005/8/layout/hierarchy1"/>
    <dgm:cxn modelId="{F284009B-D254-3D4F-8721-790C34729DAC}" type="presParOf" srcId="{59A52A36-D793-E54B-8782-3863FD11FC7E}" destId="{1C8826BB-4B5A-FD4C-98E5-ED89466CCD59}" srcOrd="0" destOrd="0" presId="urn:microsoft.com/office/officeart/2005/8/layout/hierarchy1"/>
    <dgm:cxn modelId="{32A9BE19-2794-5F45-BDEF-567001B08643}" type="presParOf" srcId="{59A52A36-D793-E54B-8782-3863FD11FC7E}" destId="{9EA6D26F-0900-C74E-912A-4285AC11705B}" srcOrd="1" destOrd="0" presId="urn:microsoft.com/office/officeart/2005/8/layout/hierarchy1"/>
    <dgm:cxn modelId="{3624C724-CBBE-B247-8ADE-F197DE7FC6F5}" type="presParOf" srcId="{2249CE0F-48D6-DD49-BF9E-99861A4F89DB}" destId="{B6359C5A-09BC-7248-BAF4-9DD921D08EEE}" srcOrd="1" destOrd="0" presId="urn:microsoft.com/office/officeart/2005/8/layout/hierarchy1"/>
    <dgm:cxn modelId="{4EC8561E-6F23-BF45-AC94-DB350CBE155F}" type="presParOf" srcId="{E758FB05-AE46-664D-8CB3-E7FE74C07B94}" destId="{E5866C74-2D36-1247-9D87-C8E846E9D883}" srcOrd="2" destOrd="0" presId="urn:microsoft.com/office/officeart/2005/8/layout/hierarchy1"/>
    <dgm:cxn modelId="{B422B9B0-44DF-D74D-8FBE-7C207918ABBD}" type="presParOf" srcId="{E5866C74-2D36-1247-9D87-C8E846E9D883}" destId="{97A7E7D7-3A04-7D4B-9284-45FB5F22F459}" srcOrd="0" destOrd="0" presId="urn:microsoft.com/office/officeart/2005/8/layout/hierarchy1"/>
    <dgm:cxn modelId="{662227FE-4E84-3F44-BEBB-81972D33C9A3}" type="presParOf" srcId="{97A7E7D7-3A04-7D4B-9284-45FB5F22F459}" destId="{66DB4A29-1AC4-E248-A9E5-AB44E68EB782}" srcOrd="0" destOrd="0" presId="urn:microsoft.com/office/officeart/2005/8/layout/hierarchy1"/>
    <dgm:cxn modelId="{FFC15AC2-D512-5249-AE44-E41474B6DC1F}" type="presParOf" srcId="{97A7E7D7-3A04-7D4B-9284-45FB5F22F459}" destId="{060C5262-A1B0-9F48-A47C-34B0CDC3E753}" srcOrd="1" destOrd="0" presId="urn:microsoft.com/office/officeart/2005/8/layout/hierarchy1"/>
    <dgm:cxn modelId="{BED5BBA0-F24D-EF42-8355-2077AB35B39C}" type="presParOf" srcId="{E5866C74-2D36-1247-9D87-C8E846E9D883}" destId="{87710FD1-FC9D-5948-B74D-2B499F6FEE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B4647B-CF84-4812-B0A3-484FF670CE8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55AE10F-5AA8-4735-B23F-F3C26CAAA999}">
      <dgm:prSet/>
      <dgm:spPr/>
      <dgm:t>
        <a:bodyPr/>
        <a:lstStyle/>
        <a:p>
          <a:pPr>
            <a:lnSpc>
              <a:spcPct val="100000"/>
            </a:lnSpc>
          </a:pPr>
          <a:r>
            <a:rPr lang="en-US" dirty="0"/>
            <a:t>Sourced from IMDB open-source databases</a:t>
          </a:r>
        </a:p>
      </dgm:t>
    </dgm:pt>
    <dgm:pt modelId="{8505FA6B-5B5B-4332-BDDF-C4324D1B20CE}" type="parTrans" cxnId="{FC4CD8FC-0D75-4382-8181-70017EE5E1E2}">
      <dgm:prSet/>
      <dgm:spPr/>
      <dgm:t>
        <a:bodyPr/>
        <a:lstStyle/>
        <a:p>
          <a:endParaRPr lang="en-US"/>
        </a:p>
      </dgm:t>
    </dgm:pt>
    <dgm:pt modelId="{DA2941E2-2504-4E0C-A50F-3DA5DD5339C7}" type="sibTrans" cxnId="{FC4CD8FC-0D75-4382-8181-70017EE5E1E2}">
      <dgm:prSet/>
      <dgm:spPr/>
      <dgm:t>
        <a:bodyPr/>
        <a:lstStyle/>
        <a:p>
          <a:endParaRPr lang="en-US"/>
        </a:p>
      </dgm:t>
    </dgm:pt>
    <dgm:pt modelId="{FF5F12E8-FCEC-4576-B06E-6710854DA502}">
      <dgm:prSet/>
      <dgm:spPr/>
      <dgm:t>
        <a:bodyPr/>
        <a:lstStyle/>
        <a:p>
          <a:pPr>
            <a:lnSpc>
              <a:spcPct val="100000"/>
            </a:lnSpc>
          </a:pPr>
          <a:r>
            <a:rPr lang="en-US"/>
            <a:t>Combined the Movie Rating and Movie Genre Databases and match entries based on Unique ID</a:t>
          </a:r>
        </a:p>
      </dgm:t>
    </dgm:pt>
    <dgm:pt modelId="{78EABBEB-945E-4424-964A-8103D56BE6B2}" type="parTrans" cxnId="{4CB2F3B1-004E-475A-8184-5A70D38F2568}">
      <dgm:prSet/>
      <dgm:spPr/>
      <dgm:t>
        <a:bodyPr/>
        <a:lstStyle/>
        <a:p>
          <a:endParaRPr lang="en-US"/>
        </a:p>
      </dgm:t>
    </dgm:pt>
    <dgm:pt modelId="{6E7F9C79-6210-4938-9801-B538B9A09E20}" type="sibTrans" cxnId="{4CB2F3B1-004E-475A-8184-5A70D38F2568}">
      <dgm:prSet/>
      <dgm:spPr/>
      <dgm:t>
        <a:bodyPr/>
        <a:lstStyle/>
        <a:p>
          <a:endParaRPr lang="en-US"/>
        </a:p>
      </dgm:t>
    </dgm:pt>
    <dgm:pt modelId="{470A1FA0-04A8-48EC-BBF5-9C528CCE12F9}">
      <dgm:prSet/>
      <dgm:spPr/>
      <dgm:t>
        <a:bodyPr/>
        <a:lstStyle/>
        <a:p>
          <a:pPr>
            <a:lnSpc>
              <a:spcPct val="100000"/>
            </a:lnSpc>
          </a:pPr>
          <a:r>
            <a:rPr lang="en-US"/>
            <a:t>Removed</a:t>
          </a:r>
        </a:p>
      </dgm:t>
    </dgm:pt>
    <dgm:pt modelId="{48BB3E34-7732-4424-B8B2-DEE2F8438BD9}" type="parTrans" cxnId="{49C98AAA-9167-42C3-8619-0C2F1660BE7E}">
      <dgm:prSet/>
      <dgm:spPr/>
      <dgm:t>
        <a:bodyPr/>
        <a:lstStyle/>
        <a:p>
          <a:endParaRPr lang="en-US"/>
        </a:p>
      </dgm:t>
    </dgm:pt>
    <dgm:pt modelId="{6CAF615F-DF6D-43B6-9BC1-0D03893EE80D}" type="sibTrans" cxnId="{49C98AAA-9167-42C3-8619-0C2F1660BE7E}">
      <dgm:prSet/>
      <dgm:spPr/>
      <dgm:t>
        <a:bodyPr/>
        <a:lstStyle/>
        <a:p>
          <a:endParaRPr lang="en-US"/>
        </a:p>
      </dgm:t>
    </dgm:pt>
    <dgm:pt modelId="{B7E49173-7989-4BB7-A7C4-031EE0221709}">
      <dgm:prSet/>
      <dgm:spPr/>
      <dgm:t>
        <a:bodyPr/>
        <a:lstStyle/>
        <a:p>
          <a:pPr>
            <a:lnSpc>
              <a:spcPct val="100000"/>
            </a:lnSpc>
            <a:buFont typeface="Arial" panose="020B0604020202020204" pitchFamily="34" charset="0"/>
            <a:buNone/>
          </a:pPr>
          <a:r>
            <a:rPr lang="en-US"/>
            <a:t>Duplicate entries</a:t>
          </a:r>
        </a:p>
      </dgm:t>
    </dgm:pt>
    <dgm:pt modelId="{C6DABE0F-B3CF-422B-B884-64018E4BAC1F}" type="parTrans" cxnId="{E5E732D8-6BD4-46C5-96CF-D09CEDF11B77}">
      <dgm:prSet/>
      <dgm:spPr/>
      <dgm:t>
        <a:bodyPr/>
        <a:lstStyle/>
        <a:p>
          <a:endParaRPr lang="en-US"/>
        </a:p>
      </dgm:t>
    </dgm:pt>
    <dgm:pt modelId="{45BDA7CC-311F-466B-8A0F-2CD56B31032D}" type="sibTrans" cxnId="{E5E732D8-6BD4-46C5-96CF-D09CEDF11B77}">
      <dgm:prSet/>
      <dgm:spPr/>
      <dgm:t>
        <a:bodyPr/>
        <a:lstStyle/>
        <a:p>
          <a:endParaRPr lang="en-US"/>
        </a:p>
      </dgm:t>
    </dgm:pt>
    <dgm:pt modelId="{585A52DD-7A1C-4506-BDE6-ADACBCD9CD6E}">
      <dgm:prSet/>
      <dgm:spPr/>
      <dgm:t>
        <a:bodyPr/>
        <a:lstStyle/>
        <a:p>
          <a:pPr>
            <a:lnSpc>
              <a:spcPct val="100000"/>
            </a:lnSpc>
            <a:buFont typeface="Arial" panose="020B0604020202020204" pitchFamily="34" charset="0"/>
            <a:buNone/>
          </a:pPr>
          <a:r>
            <a:rPr lang="en-US"/>
            <a:t>Production start/end year</a:t>
          </a:r>
        </a:p>
      </dgm:t>
    </dgm:pt>
    <dgm:pt modelId="{E77FC6AF-0A4A-4007-82CF-C4802C5EEE1A}" type="parTrans" cxnId="{6B8B3E51-7768-4E04-85E5-F3A0C7C7457F}">
      <dgm:prSet/>
      <dgm:spPr/>
      <dgm:t>
        <a:bodyPr/>
        <a:lstStyle/>
        <a:p>
          <a:endParaRPr lang="en-US"/>
        </a:p>
      </dgm:t>
    </dgm:pt>
    <dgm:pt modelId="{DA41126F-AE95-4C6C-8364-AB3E6EC1449D}" type="sibTrans" cxnId="{6B8B3E51-7768-4E04-85E5-F3A0C7C7457F}">
      <dgm:prSet/>
      <dgm:spPr/>
      <dgm:t>
        <a:bodyPr/>
        <a:lstStyle/>
        <a:p>
          <a:endParaRPr lang="en-US"/>
        </a:p>
      </dgm:t>
    </dgm:pt>
    <dgm:pt modelId="{0A4D2383-1EA9-4AAF-8EB0-E63668837AA6}">
      <dgm:prSet/>
      <dgm:spPr/>
      <dgm:t>
        <a:bodyPr/>
        <a:lstStyle/>
        <a:p>
          <a:pPr>
            <a:lnSpc>
              <a:spcPct val="100000"/>
            </a:lnSpc>
            <a:buFont typeface="Arial" panose="020B0604020202020204" pitchFamily="34" charset="0"/>
            <a:buNone/>
          </a:pPr>
          <a:r>
            <a:rPr lang="en-US" dirty="0"/>
            <a:t>All entries not type Movie</a:t>
          </a:r>
        </a:p>
      </dgm:t>
    </dgm:pt>
    <dgm:pt modelId="{6E07027A-D19C-4176-B9EC-51DB02986562}" type="parTrans" cxnId="{C8199EE3-F6C4-4406-AD90-6B340F1B1801}">
      <dgm:prSet/>
      <dgm:spPr/>
      <dgm:t>
        <a:bodyPr/>
        <a:lstStyle/>
        <a:p>
          <a:endParaRPr lang="en-US"/>
        </a:p>
      </dgm:t>
    </dgm:pt>
    <dgm:pt modelId="{C29D9DF4-945F-407B-8D48-9D524143ABD9}" type="sibTrans" cxnId="{C8199EE3-F6C4-4406-AD90-6B340F1B1801}">
      <dgm:prSet/>
      <dgm:spPr/>
      <dgm:t>
        <a:bodyPr/>
        <a:lstStyle/>
        <a:p>
          <a:endParaRPr lang="en-US"/>
        </a:p>
      </dgm:t>
    </dgm:pt>
    <dgm:pt modelId="{75896DF6-63CD-428A-91F2-1D86E65CE373}">
      <dgm:prSet/>
      <dgm:spPr/>
      <dgm:t>
        <a:bodyPr/>
        <a:lstStyle/>
        <a:p>
          <a:pPr>
            <a:lnSpc>
              <a:spcPct val="100000"/>
            </a:lnSpc>
            <a:buFont typeface="Arial" panose="020B0604020202020204" pitchFamily="34" charset="0"/>
            <a:buNone/>
          </a:pPr>
          <a:r>
            <a:rPr lang="en-US" dirty="0"/>
            <a:t>Entries less than 60 mins and greater than 180 mins</a:t>
          </a:r>
        </a:p>
      </dgm:t>
    </dgm:pt>
    <dgm:pt modelId="{6FD181B1-FF80-4B90-A862-FC6BC4FFE843}" type="parTrans" cxnId="{9C900370-665C-47CD-ABA8-51FD9C87E007}">
      <dgm:prSet/>
      <dgm:spPr/>
      <dgm:t>
        <a:bodyPr/>
        <a:lstStyle/>
        <a:p>
          <a:endParaRPr lang="en-US"/>
        </a:p>
      </dgm:t>
    </dgm:pt>
    <dgm:pt modelId="{9BD17ADE-8F1C-4400-91AC-C9799FBEC06B}" type="sibTrans" cxnId="{9C900370-665C-47CD-ABA8-51FD9C87E007}">
      <dgm:prSet/>
      <dgm:spPr/>
      <dgm:t>
        <a:bodyPr/>
        <a:lstStyle/>
        <a:p>
          <a:endParaRPr lang="en-US"/>
        </a:p>
      </dgm:t>
    </dgm:pt>
    <dgm:pt modelId="{2272D8BA-4F7D-459A-8081-E6D54E5CA3D3}">
      <dgm:prSet/>
      <dgm:spPr/>
      <dgm:t>
        <a:bodyPr/>
        <a:lstStyle/>
        <a:p>
          <a:pPr>
            <a:lnSpc>
              <a:spcPct val="100000"/>
            </a:lnSpc>
            <a:buFont typeface="Arial" panose="020B0604020202020204" pitchFamily="34" charset="0"/>
            <a:buNone/>
          </a:pPr>
          <a:r>
            <a:rPr lang="en-US" dirty="0"/>
            <a:t>Non-English movies</a:t>
          </a:r>
        </a:p>
      </dgm:t>
    </dgm:pt>
    <dgm:pt modelId="{F7662D53-0A96-46DF-BFFD-F56865CC2504}" type="parTrans" cxnId="{2D465104-16B0-410C-A958-029522F70A6E}">
      <dgm:prSet/>
      <dgm:spPr/>
      <dgm:t>
        <a:bodyPr/>
        <a:lstStyle/>
        <a:p>
          <a:endParaRPr lang="en-US"/>
        </a:p>
      </dgm:t>
    </dgm:pt>
    <dgm:pt modelId="{32B015A4-F62C-40EF-A76E-F307D7C4C271}" type="sibTrans" cxnId="{2D465104-16B0-410C-A958-029522F70A6E}">
      <dgm:prSet/>
      <dgm:spPr/>
      <dgm:t>
        <a:bodyPr/>
        <a:lstStyle/>
        <a:p>
          <a:endParaRPr lang="en-US"/>
        </a:p>
      </dgm:t>
    </dgm:pt>
    <dgm:pt modelId="{CF1530AD-C1D1-4AF1-9C14-59EC48103878}" type="pres">
      <dgm:prSet presAssocID="{F9B4647B-CF84-4812-B0A3-484FF670CE8B}" presName="root" presStyleCnt="0">
        <dgm:presLayoutVars>
          <dgm:dir/>
          <dgm:resizeHandles val="exact"/>
        </dgm:presLayoutVars>
      </dgm:prSet>
      <dgm:spPr/>
    </dgm:pt>
    <dgm:pt modelId="{E2233B7D-41E2-4DA2-9780-7DD1E51A5060}" type="pres">
      <dgm:prSet presAssocID="{A55AE10F-5AA8-4735-B23F-F3C26CAAA999}" presName="compNode" presStyleCnt="0"/>
      <dgm:spPr/>
    </dgm:pt>
    <dgm:pt modelId="{D3A10EDA-FA5B-4CFA-8A3B-B7FEB1890A12}" type="pres">
      <dgm:prSet presAssocID="{A55AE10F-5AA8-4735-B23F-F3C26CAAA999}" presName="bgRect" presStyleLbl="bgShp" presStyleIdx="0" presStyleCnt="3" custLinFactNeighborX="-2247" custLinFactNeighborY="-4964"/>
      <dgm:spPr/>
    </dgm:pt>
    <dgm:pt modelId="{4DF2EB12-6AB2-4579-AC72-69CE09159107}" type="pres">
      <dgm:prSet presAssocID="{A55AE10F-5AA8-4735-B23F-F3C26CAAA9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6E0A60B-3B2E-480F-9288-4D25A9461323}" type="pres">
      <dgm:prSet presAssocID="{A55AE10F-5AA8-4735-B23F-F3C26CAAA999}" presName="spaceRect" presStyleCnt="0"/>
      <dgm:spPr/>
    </dgm:pt>
    <dgm:pt modelId="{DC1AACAC-126E-4E5C-B1A8-E7BA424C21BF}" type="pres">
      <dgm:prSet presAssocID="{A55AE10F-5AA8-4735-B23F-F3C26CAAA999}" presName="parTx" presStyleLbl="revTx" presStyleIdx="0" presStyleCnt="4">
        <dgm:presLayoutVars>
          <dgm:chMax val="0"/>
          <dgm:chPref val="0"/>
        </dgm:presLayoutVars>
      </dgm:prSet>
      <dgm:spPr/>
    </dgm:pt>
    <dgm:pt modelId="{6FBBDDB9-89E8-46CE-A46E-4AC02F5FF13C}" type="pres">
      <dgm:prSet presAssocID="{DA2941E2-2504-4E0C-A50F-3DA5DD5339C7}" presName="sibTrans" presStyleCnt="0"/>
      <dgm:spPr/>
    </dgm:pt>
    <dgm:pt modelId="{4C6A97D8-46BC-453E-8EFA-75AB9A5D4CAE}" type="pres">
      <dgm:prSet presAssocID="{FF5F12E8-FCEC-4576-B06E-6710854DA502}" presName="compNode" presStyleCnt="0"/>
      <dgm:spPr/>
    </dgm:pt>
    <dgm:pt modelId="{A1EF5C8B-C8DF-462B-8CCB-A6C80DE7D648}" type="pres">
      <dgm:prSet presAssocID="{FF5F12E8-FCEC-4576-B06E-6710854DA502}" presName="bgRect" presStyleLbl="bgShp" presStyleIdx="1" presStyleCnt="3"/>
      <dgm:spPr/>
    </dgm:pt>
    <dgm:pt modelId="{76546842-0C87-4CE8-BA06-6A9425A00946}" type="pres">
      <dgm:prSet presAssocID="{FF5F12E8-FCEC-4576-B06E-6710854DA5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90A4FEAD-D05B-40E6-A1F4-F4C7FB1A2496}" type="pres">
      <dgm:prSet presAssocID="{FF5F12E8-FCEC-4576-B06E-6710854DA502}" presName="spaceRect" presStyleCnt="0"/>
      <dgm:spPr/>
    </dgm:pt>
    <dgm:pt modelId="{B7B92957-79F6-4885-9AE2-2FC888F90091}" type="pres">
      <dgm:prSet presAssocID="{FF5F12E8-FCEC-4576-B06E-6710854DA502}" presName="parTx" presStyleLbl="revTx" presStyleIdx="1" presStyleCnt="4">
        <dgm:presLayoutVars>
          <dgm:chMax val="0"/>
          <dgm:chPref val="0"/>
        </dgm:presLayoutVars>
      </dgm:prSet>
      <dgm:spPr/>
    </dgm:pt>
    <dgm:pt modelId="{A7554691-B875-4461-9EF3-41C22CFCAA77}" type="pres">
      <dgm:prSet presAssocID="{6E7F9C79-6210-4938-9801-B538B9A09E20}" presName="sibTrans" presStyleCnt="0"/>
      <dgm:spPr/>
    </dgm:pt>
    <dgm:pt modelId="{A1AB1C93-66C0-4865-85B3-4ED4AAF0E22D}" type="pres">
      <dgm:prSet presAssocID="{470A1FA0-04A8-48EC-BBF5-9C528CCE12F9}" presName="compNode" presStyleCnt="0"/>
      <dgm:spPr/>
    </dgm:pt>
    <dgm:pt modelId="{C70A2901-7844-4600-8EAC-DD9D62B41873}" type="pres">
      <dgm:prSet presAssocID="{470A1FA0-04A8-48EC-BBF5-9C528CCE12F9}" presName="bgRect" presStyleLbl="bgShp" presStyleIdx="2" presStyleCnt="3"/>
      <dgm:spPr/>
    </dgm:pt>
    <dgm:pt modelId="{B7C9E229-292E-4364-BAE5-52E6FB788303}" type="pres">
      <dgm:prSet presAssocID="{470A1FA0-04A8-48EC-BBF5-9C528CCE12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CA25F3BB-DE59-43EF-A772-F333F9A9966F}" type="pres">
      <dgm:prSet presAssocID="{470A1FA0-04A8-48EC-BBF5-9C528CCE12F9}" presName="spaceRect" presStyleCnt="0"/>
      <dgm:spPr/>
    </dgm:pt>
    <dgm:pt modelId="{7D124A90-2A06-4FA5-88C1-EECA08ABD7D9}" type="pres">
      <dgm:prSet presAssocID="{470A1FA0-04A8-48EC-BBF5-9C528CCE12F9}" presName="parTx" presStyleLbl="revTx" presStyleIdx="2" presStyleCnt="4">
        <dgm:presLayoutVars>
          <dgm:chMax val="0"/>
          <dgm:chPref val="0"/>
        </dgm:presLayoutVars>
      </dgm:prSet>
      <dgm:spPr/>
    </dgm:pt>
    <dgm:pt modelId="{A214FC32-8BC0-4AD3-BCDA-182173040C7C}" type="pres">
      <dgm:prSet presAssocID="{470A1FA0-04A8-48EC-BBF5-9C528CCE12F9}" presName="desTx" presStyleLbl="revTx" presStyleIdx="3" presStyleCnt="4">
        <dgm:presLayoutVars/>
      </dgm:prSet>
      <dgm:spPr/>
    </dgm:pt>
  </dgm:ptLst>
  <dgm:cxnLst>
    <dgm:cxn modelId="{2D465104-16B0-410C-A958-029522F70A6E}" srcId="{470A1FA0-04A8-48EC-BBF5-9C528CCE12F9}" destId="{2272D8BA-4F7D-459A-8081-E6D54E5CA3D3}" srcOrd="4" destOrd="0" parTransId="{F7662D53-0A96-46DF-BFFD-F56865CC2504}" sibTransId="{32B015A4-F62C-40EF-A76E-F307D7C4C271}"/>
    <dgm:cxn modelId="{53F6AC15-DE40-4AF3-B15D-EC29C1B7E7AE}" type="presOf" srcId="{0A4D2383-1EA9-4AAF-8EB0-E63668837AA6}" destId="{A214FC32-8BC0-4AD3-BCDA-182173040C7C}" srcOrd="0" destOrd="2" presId="urn:microsoft.com/office/officeart/2018/2/layout/IconVerticalSolidList"/>
    <dgm:cxn modelId="{B25D4F1E-7E08-43FE-A902-FE1A1C8CF3D1}" type="presOf" srcId="{470A1FA0-04A8-48EC-BBF5-9C528CCE12F9}" destId="{7D124A90-2A06-4FA5-88C1-EECA08ABD7D9}" srcOrd="0" destOrd="0" presId="urn:microsoft.com/office/officeart/2018/2/layout/IconVerticalSolidList"/>
    <dgm:cxn modelId="{53443727-2A7D-47A5-8A34-121E540B32A5}" type="presOf" srcId="{75896DF6-63CD-428A-91F2-1D86E65CE373}" destId="{A214FC32-8BC0-4AD3-BCDA-182173040C7C}" srcOrd="0" destOrd="3" presId="urn:microsoft.com/office/officeart/2018/2/layout/IconVerticalSolidList"/>
    <dgm:cxn modelId="{9C900370-665C-47CD-ABA8-51FD9C87E007}" srcId="{470A1FA0-04A8-48EC-BBF5-9C528CCE12F9}" destId="{75896DF6-63CD-428A-91F2-1D86E65CE373}" srcOrd="3" destOrd="0" parTransId="{6FD181B1-FF80-4B90-A862-FC6BC4FFE843}" sibTransId="{9BD17ADE-8F1C-4400-91AC-C9799FBEC06B}"/>
    <dgm:cxn modelId="{6B8B3E51-7768-4E04-85E5-F3A0C7C7457F}" srcId="{470A1FA0-04A8-48EC-BBF5-9C528CCE12F9}" destId="{585A52DD-7A1C-4506-BDE6-ADACBCD9CD6E}" srcOrd="1" destOrd="0" parTransId="{E77FC6AF-0A4A-4007-82CF-C4802C5EEE1A}" sibTransId="{DA41126F-AE95-4C6C-8364-AB3E6EC1449D}"/>
    <dgm:cxn modelId="{F2022086-60FA-4608-98D2-91ACFC2CC239}" type="presOf" srcId="{585A52DD-7A1C-4506-BDE6-ADACBCD9CD6E}" destId="{A214FC32-8BC0-4AD3-BCDA-182173040C7C}" srcOrd="0" destOrd="1" presId="urn:microsoft.com/office/officeart/2018/2/layout/IconVerticalSolidList"/>
    <dgm:cxn modelId="{FB3D7894-7A62-430C-BEED-51526315C5DB}" type="presOf" srcId="{F9B4647B-CF84-4812-B0A3-484FF670CE8B}" destId="{CF1530AD-C1D1-4AF1-9C14-59EC48103878}" srcOrd="0" destOrd="0" presId="urn:microsoft.com/office/officeart/2018/2/layout/IconVerticalSolidList"/>
    <dgm:cxn modelId="{B2AFAA9B-D833-4124-B5BC-11B65CC7C560}" type="presOf" srcId="{2272D8BA-4F7D-459A-8081-E6D54E5CA3D3}" destId="{A214FC32-8BC0-4AD3-BCDA-182173040C7C}" srcOrd="0" destOrd="4" presId="urn:microsoft.com/office/officeart/2018/2/layout/IconVerticalSolidList"/>
    <dgm:cxn modelId="{65CFC39E-C1D9-43E8-8DB4-8E0F1543FC94}" type="presOf" srcId="{A55AE10F-5AA8-4735-B23F-F3C26CAAA999}" destId="{DC1AACAC-126E-4E5C-B1A8-E7BA424C21BF}" srcOrd="0" destOrd="0" presId="urn:microsoft.com/office/officeart/2018/2/layout/IconVerticalSolidList"/>
    <dgm:cxn modelId="{49C98AAA-9167-42C3-8619-0C2F1660BE7E}" srcId="{F9B4647B-CF84-4812-B0A3-484FF670CE8B}" destId="{470A1FA0-04A8-48EC-BBF5-9C528CCE12F9}" srcOrd="2" destOrd="0" parTransId="{48BB3E34-7732-4424-B8B2-DEE2F8438BD9}" sibTransId="{6CAF615F-DF6D-43B6-9BC1-0D03893EE80D}"/>
    <dgm:cxn modelId="{4CB2F3B1-004E-475A-8184-5A70D38F2568}" srcId="{F9B4647B-CF84-4812-B0A3-484FF670CE8B}" destId="{FF5F12E8-FCEC-4576-B06E-6710854DA502}" srcOrd="1" destOrd="0" parTransId="{78EABBEB-945E-4424-964A-8103D56BE6B2}" sibTransId="{6E7F9C79-6210-4938-9801-B538B9A09E20}"/>
    <dgm:cxn modelId="{E5E732D8-6BD4-46C5-96CF-D09CEDF11B77}" srcId="{470A1FA0-04A8-48EC-BBF5-9C528CCE12F9}" destId="{B7E49173-7989-4BB7-A7C4-031EE0221709}" srcOrd="0" destOrd="0" parTransId="{C6DABE0F-B3CF-422B-B884-64018E4BAC1F}" sibTransId="{45BDA7CC-311F-466B-8A0F-2CD56B31032D}"/>
    <dgm:cxn modelId="{C8199EE3-F6C4-4406-AD90-6B340F1B1801}" srcId="{470A1FA0-04A8-48EC-BBF5-9C528CCE12F9}" destId="{0A4D2383-1EA9-4AAF-8EB0-E63668837AA6}" srcOrd="2" destOrd="0" parTransId="{6E07027A-D19C-4176-B9EC-51DB02986562}" sibTransId="{C29D9DF4-945F-407B-8D48-9D524143ABD9}"/>
    <dgm:cxn modelId="{827B13E5-E0DC-4EA4-9EDF-D80220399B14}" type="presOf" srcId="{FF5F12E8-FCEC-4576-B06E-6710854DA502}" destId="{B7B92957-79F6-4885-9AE2-2FC888F90091}" srcOrd="0" destOrd="0" presId="urn:microsoft.com/office/officeart/2018/2/layout/IconVerticalSolidList"/>
    <dgm:cxn modelId="{FC4CD8FC-0D75-4382-8181-70017EE5E1E2}" srcId="{F9B4647B-CF84-4812-B0A3-484FF670CE8B}" destId="{A55AE10F-5AA8-4735-B23F-F3C26CAAA999}" srcOrd="0" destOrd="0" parTransId="{8505FA6B-5B5B-4332-BDDF-C4324D1B20CE}" sibTransId="{DA2941E2-2504-4E0C-A50F-3DA5DD5339C7}"/>
    <dgm:cxn modelId="{C5AED8FD-94D9-4439-AC48-B4CF831A13BD}" type="presOf" srcId="{B7E49173-7989-4BB7-A7C4-031EE0221709}" destId="{A214FC32-8BC0-4AD3-BCDA-182173040C7C}" srcOrd="0" destOrd="0" presId="urn:microsoft.com/office/officeart/2018/2/layout/IconVerticalSolidList"/>
    <dgm:cxn modelId="{94CA829B-BDF1-40C8-8483-107AFAE0FF4C}" type="presParOf" srcId="{CF1530AD-C1D1-4AF1-9C14-59EC48103878}" destId="{E2233B7D-41E2-4DA2-9780-7DD1E51A5060}" srcOrd="0" destOrd="0" presId="urn:microsoft.com/office/officeart/2018/2/layout/IconVerticalSolidList"/>
    <dgm:cxn modelId="{24BC8307-202B-4EA3-AC6A-276C27882A4E}" type="presParOf" srcId="{E2233B7D-41E2-4DA2-9780-7DD1E51A5060}" destId="{D3A10EDA-FA5B-4CFA-8A3B-B7FEB1890A12}" srcOrd="0" destOrd="0" presId="urn:microsoft.com/office/officeart/2018/2/layout/IconVerticalSolidList"/>
    <dgm:cxn modelId="{DDB5B493-F79F-4246-A891-D76EAA5EFA03}" type="presParOf" srcId="{E2233B7D-41E2-4DA2-9780-7DD1E51A5060}" destId="{4DF2EB12-6AB2-4579-AC72-69CE09159107}" srcOrd="1" destOrd="0" presId="urn:microsoft.com/office/officeart/2018/2/layout/IconVerticalSolidList"/>
    <dgm:cxn modelId="{ECD8D932-3B08-4174-9A30-A2B64A60C576}" type="presParOf" srcId="{E2233B7D-41E2-4DA2-9780-7DD1E51A5060}" destId="{C6E0A60B-3B2E-480F-9288-4D25A9461323}" srcOrd="2" destOrd="0" presId="urn:microsoft.com/office/officeart/2018/2/layout/IconVerticalSolidList"/>
    <dgm:cxn modelId="{FD54FD1F-70B2-4B04-B035-8CB1DCDB6018}" type="presParOf" srcId="{E2233B7D-41E2-4DA2-9780-7DD1E51A5060}" destId="{DC1AACAC-126E-4E5C-B1A8-E7BA424C21BF}" srcOrd="3" destOrd="0" presId="urn:microsoft.com/office/officeart/2018/2/layout/IconVerticalSolidList"/>
    <dgm:cxn modelId="{775D6332-727E-4CFA-9ABB-1AFEEC49FB30}" type="presParOf" srcId="{CF1530AD-C1D1-4AF1-9C14-59EC48103878}" destId="{6FBBDDB9-89E8-46CE-A46E-4AC02F5FF13C}" srcOrd="1" destOrd="0" presId="urn:microsoft.com/office/officeart/2018/2/layout/IconVerticalSolidList"/>
    <dgm:cxn modelId="{0994C6FE-99E0-4879-B0A6-D4F8989D94E0}" type="presParOf" srcId="{CF1530AD-C1D1-4AF1-9C14-59EC48103878}" destId="{4C6A97D8-46BC-453E-8EFA-75AB9A5D4CAE}" srcOrd="2" destOrd="0" presId="urn:microsoft.com/office/officeart/2018/2/layout/IconVerticalSolidList"/>
    <dgm:cxn modelId="{14FAAD51-AD6E-4CDE-BF51-F6713D01CB2F}" type="presParOf" srcId="{4C6A97D8-46BC-453E-8EFA-75AB9A5D4CAE}" destId="{A1EF5C8B-C8DF-462B-8CCB-A6C80DE7D648}" srcOrd="0" destOrd="0" presId="urn:microsoft.com/office/officeart/2018/2/layout/IconVerticalSolidList"/>
    <dgm:cxn modelId="{15BF0B81-4BCF-402B-91F6-576C3B78EF3E}" type="presParOf" srcId="{4C6A97D8-46BC-453E-8EFA-75AB9A5D4CAE}" destId="{76546842-0C87-4CE8-BA06-6A9425A00946}" srcOrd="1" destOrd="0" presId="urn:microsoft.com/office/officeart/2018/2/layout/IconVerticalSolidList"/>
    <dgm:cxn modelId="{A8481889-4E20-436D-8340-3E3C55FC8484}" type="presParOf" srcId="{4C6A97D8-46BC-453E-8EFA-75AB9A5D4CAE}" destId="{90A4FEAD-D05B-40E6-A1F4-F4C7FB1A2496}" srcOrd="2" destOrd="0" presId="urn:microsoft.com/office/officeart/2018/2/layout/IconVerticalSolidList"/>
    <dgm:cxn modelId="{262A4D90-803C-4EA3-AFF4-FE456BCA551F}" type="presParOf" srcId="{4C6A97D8-46BC-453E-8EFA-75AB9A5D4CAE}" destId="{B7B92957-79F6-4885-9AE2-2FC888F90091}" srcOrd="3" destOrd="0" presId="urn:microsoft.com/office/officeart/2018/2/layout/IconVerticalSolidList"/>
    <dgm:cxn modelId="{1CD71192-E74D-4FF7-92AC-6F32B9F365CC}" type="presParOf" srcId="{CF1530AD-C1D1-4AF1-9C14-59EC48103878}" destId="{A7554691-B875-4461-9EF3-41C22CFCAA77}" srcOrd="3" destOrd="0" presId="urn:microsoft.com/office/officeart/2018/2/layout/IconVerticalSolidList"/>
    <dgm:cxn modelId="{D657E26B-C34E-4DCE-8680-43CA7D78E837}" type="presParOf" srcId="{CF1530AD-C1D1-4AF1-9C14-59EC48103878}" destId="{A1AB1C93-66C0-4865-85B3-4ED4AAF0E22D}" srcOrd="4" destOrd="0" presId="urn:microsoft.com/office/officeart/2018/2/layout/IconVerticalSolidList"/>
    <dgm:cxn modelId="{AD4A496F-38D0-4C94-909E-5387FADE6636}" type="presParOf" srcId="{A1AB1C93-66C0-4865-85B3-4ED4AAF0E22D}" destId="{C70A2901-7844-4600-8EAC-DD9D62B41873}" srcOrd="0" destOrd="0" presId="urn:microsoft.com/office/officeart/2018/2/layout/IconVerticalSolidList"/>
    <dgm:cxn modelId="{B89B19F7-DF8F-4675-BBA9-56B1DAD7EC0C}" type="presParOf" srcId="{A1AB1C93-66C0-4865-85B3-4ED4AAF0E22D}" destId="{B7C9E229-292E-4364-BAE5-52E6FB788303}" srcOrd="1" destOrd="0" presId="urn:microsoft.com/office/officeart/2018/2/layout/IconVerticalSolidList"/>
    <dgm:cxn modelId="{93D379C7-552F-484D-A8B8-FD9D8CEE11AC}" type="presParOf" srcId="{A1AB1C93-66C0-4865-85B3-4ED4AAF0E22D}" destId="{CA25F3BB-DE59-43EF-A772-F333F9A9966F}" srcOrd="2" destOrd="0" presId="urn:microsoft.com/office/officeart/2018/2/layout/IconVerticalSolidList"/>
    <dgm:cxn modelId="{80E0DE2B-1F77-4FEF-8A86-8FC094A703C1}" type="presParOf" srcId="{A1AB1C93-66C0-4865-85B3-4ED4AAF0E22D}" destId="{7D124A90-2A06-4FA5-88C1-EECA08ABD7D9}" srcOrd="3" destOrd="0" presId="urn:microsoft.com/office/officeart/2018/2/layout/IconVerticalSolidList"/>
    <dgm:cxn modelId="{C240AAFF-5108-4725-9206-5887D5EAAEEB}" type="presParOf" srcId="{A1AB1C93-66C0-4865-85B3-4ED4AAF0E22D}" destId="{A214FC32-8BC0-4AD3-BCDA-182173040C7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055DC3-C000-469A-B443-3F974A3FE0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8257E3A-1BBE-4968-BF2A-F4E5FCAD1077}">
      <dgm:prSet/>
      <dgm:spPr/>
      <dgm:t>
        <a:bodyPr/>
        <a:lstStyle/>
        <a:p>
          <a:r>
            <a:rPr lang="en-US" dirty="0"/>
            <a:t>151,183 entries post-cleaning</a:t>
          </a:r>
        </a:p>
      </dgm:t>
    </dgm:pt>
    <dgm:pt modelId="{EF8191DF-113D-4B80-8423-F93CBC378539}" type="parTrans" cxnId="{3EA02A37-5DC6-425A-9232-72FB88982DF9}">
      <dgm:prSet/>
      <dgm:spPr/>
      <dgm:t>
        <a:bodyPr/>
        <a:lstStyle/>
        <a:p>
          <a:endParaRPr lang="en-US"/>
        </a:p>
      </dgm:t>
    </dgm:pt>
    <dgm:pt modelId="{38217419-F0B8-497E-B18A-70E292EA2D9C}" type="sibTrans" cxnId="{3EA02A37-5DC6-425A-9232-72FB88982DF9}">
      <dgm:prSet/>
      <dgm:spPr/>
      <dgm:t>
        <a:bodyPr/>
        <a:lstStyle/>
        <a:p>
          <a:endParaRPr lang="en-US"/>
        </a:p>
      </dgm:t>
    </dgm:pt>
    <dgm:pt modelId="{B5E41696-61ED-4A69-A572-AB20DBB0D132}">
      <dgm:prSet/>
      <dgm:spPr/>
      <dgm:t>
        <a:bodyPr/>
        <a:lstStyle/>
        <a:p>
          <a:r>
            <a:rPr lang="en-US"/>
            <a:t>Data was One-Hot encoded</a:t>
          </a:r>
        </a:p>
      </dgm:t>
    </dgm:pt>
    <dgm:pt modelId="{F06CB8DD-BAB3-4888-9DAA-6AB5FD8AFE37}" type="parTrans" cxnId="{FCAD740B-4799-4670-9EEB-20C5D711665C}">
      <dgm:prSet/>
      <dgm:spPr/>
      <dgm:t>
        <a:bodyPr/>
        <a:lstStyle/>
        <a:p>
          <a:endParaRPr lang="en-US"/>
        </a:p>
      </dgm:t>
    </dgm:pt>
    <dgm:pt modelId="{3A18A9B0-328B-47E0-82EB-43578B719BAF}" type="sibTrans" cxnId="{FCAD740B-4799-4670-9EEB-20C5D711665C}">
      <dgm:prSet/>
      <dgm:spPr/>
      <dgm:t>
        <a:bodyPr/>
        <a:lstStyle/>
        <a:p>
          <a:endParaRPr lang="en-US"/>
        </a:p>
      </dgm:t>
    </dgm:pt>
    <dgm:pt modelId="{DE996493-19F7-4CD1-9810-E22A7326CE32}">
      <dgm:prSet/>
      <dgm:spPr/>
      <dgm:t>
        <a:bodyPr/>
        <a:lstStyle/>
        <a:p>
          <a:r>
            <a:rPr lang="en-US"/>
            <a:t>Training and Test data sets were created using an 80/20 random split</a:t>
          </a:r>
        </a:p>
      </dgm:t>
    </dgm:pt>
    <dgm:pt modelId="{51E5AD1F-A3DF-4293-8974-E176D346CFF3}" type="parTrans" cxnId="{A72E95CB-47F9-4069-BC55-727FB0B4E5F2}">
      <dgm:prSet/>
      <dgm:spPr/>
      <dgm:t>
        <a:bodyPr/>
        <a:lstStyle/>
        <a:p>
          <a:endParaRPr lang="en-US"/>
        </a:p>
      </dgm:t>
    </dgm:pt>
    <dgm:pt modelId="{0771611E-5180-4FC0-97C6-CB8136E1E014}" type="sibTrans" cxnId="{A72E95CB-47F9-4069-BC55-727FB0B4E5F2}">
      <dgm:prSet/>
      <dgm:spPr/>
      <dgm:t>
        <a:bodyPr/>
        <a:lstStyle/>
        <a:p>
          <a:endParaRPr lang="en-US"/>
        </a:p>
      </dgm:t>
    </dgm:pt>
    <dgm:pt modelId="{DD22AE7D-FF43-43F8-9208-5656380D7FA0}">
      <dgm:prSet/>
      <dgm:spPr/>
      <dgm:t>
        <a:bodyPr/>
        <a:lstStyle/>
        <a:p>
          <a:r>
            <a:rPr lang="en-US"/>
            <a:t>X input correlated to Genres</a:t>
          </a:r>
        </a:p>
      </dgm:t>
    </dgm:pt>
    <dgm:pt modelId="{53D989C2-F62F-4189-B028-A7A18878D01D}" type="parTrans" cxnId="{C4F2B58F-F05D-44D2-94A9-5A56CBD36A33}">
      <dgm:prSet/>
      <dgm:spPr/>
      <dgm:t>
        <a:bodyPr/>
        <a:lstStyle/>
        <a:p>
          <a:endParaRPr lang="en-US"/>
        </a:p>
      </dgm:t>
    </dgm:pt>
    <dgm:pt modelId="{602F9FDB-32FA-4A6F-BB72-E47B49813C41}" type="sibTrans" cxnId="{C4F2B58F-F05D-44D2-94A9-5A56CBD36A33}">
      <dgm:prSet/>
      <dgm:spPr/>
      <dgm:t>
        <a:bodyPr/>
        <a:lstStyle/>
        <a:p>
          <a:endParaRPr lang="en-US"/>
        </a:p>
      </dgm:t>
    </dgm:pt>
    <dgm:pt modelId="{C7A57181-16BA-4B5A-A82F-38CB2673150B}">
      <dgm:prSet/>
      <dgm:spPr/>
      <dgm:t>
        <a:bodyPr/>
        <a:lstStyle/>
        <a:p>
          <a:r>
            <a:rPr lang="en-US"/>
            <a:t>Y output correlated to Average Rating</a:t>
          </a:r>
        </a:p>
      </dgm:t>
    </dgm:pt>
    <dgm:pt modelId="{72886B22-1B03-4D84-9950-5DFE5D6D817C}" type="parTrans" cxnId="{F7697FA6-2621-4641-A51B-CB040219F2E7}">
      <dgm:prSet/>
      <dgm:spPr/>
      <dgm:t>
        <a:bodyPr/>
        <a:lstStyle/>
        <a:p>
          <a:endParaRPr lang="en-US"/>
        </a:p>
      </dgm:t>
    </dgm:pt>
    <dgm:pt modelId="{526F9D13-1398-4F5A-9166-2757A9009BF9}" type="sibTrans" cxnId="{F7697FA6-2621-4641-A51B-CB040219F2E7}">
      <dgm:prSet/>
      <dgm:spPr/>
      <dgm:t>
        <a:bodyPr/>
        <a:lstStyle/>
        <a:p>
          <a:endParaRPr lang="en-US"/>
        </a:p>
      </dgm:t>
    </dgm:pt>
    <dgm:pt modelId="{E0970F97-B790-D34A-B400-9DD996E145AB}" type="pres">
      <dgm:prSet presAssocID="{36055DC3-C000-469A-B443-3F974A3FE0C7}" presName="linear" presStyleCnt="0">
        <dgm:presLayoutVars>
          <dgm:animLvl val="lvl"/>
          <dgm:resizeHandles val="exact"/>
        </dgm:presLayoutVars>
      </dgm:prSet>
      <dgm:spPr/>
    </dgm:pt>
    <dgm:pt modelId="{66CC1980-F01E-D14D-BF31-71FD7413D7B7}" type="pres">
      <dgm:prSet presAssocID="{38257E3A-1BBE-4968-BF2A-F4E5FCAD1077}" presName="parentText" presStyleLbl="node1" presStyleIdx="0" presStyleCnt="5">
        <dgm:presLayoutVars>
          <dgm:chMax val="0"/>
          <dgm:bulletEnabled val="1"/>
        </dgm:presLayoutVars>
      </dgm:prSet>
      <dgm:spPr/>
    </dgm:pt>
    <dgm:pt modelId="{37902B67-135D-134E-9B5A-9E8A295A320C}" type="pres">
      <dgm:prSet presAssocID="{38217419-F0B8-497E-B18A-70E292EA2D9C}" presName="spacer" presStyleCnt="0"/>
      <dgm:spPr/>
    </dgm:pt>
    <dgm:pt modelId="{4A639F2F-F3BC-AF44-87C8-5345CF91A1D2}" type="pres">
      <dgm:prSet presAssocID="{B5E41696-61ED-4A69-A572-AB20DBB0D132}" presName="parentText" presStyleLbl="node1" presStyleIdx="1" presStyleCnt="5">
        <dgm:presLayoutVars>
          <dgm:chMax val="0"/>
          <dgm:bulletEnabled val="1"/>
        </dgm:presLayoutVars>
      </dgm:prSet>
      <dgm:spPr/>
    </dgm:pt>
    <dgm:pt modelId="{A3F0DBC0-00C3-4540-9DA8-CF5454CB6415}" type="pres">
      <dgm:prSet presAssocID="{3A18A9B0-328B-47E0-82EB-43578B719BAF}" presName="spacer" presStyleCnt="0"/>
      <dgm:spPr/>
    </dgm:pt>
    <dgm:pt modelId="{7ED4D303-1DEA-E941-A973-795E417ABD37}" type="pres">
      <dgm:prSet presAssocID="{DE996493-19F7-4CD1-9810-E22A7326CE32}" presName="parentText" presStyleLbl="node1" presStyleIdx="2" presStyleCnt="5">
        <dgm:presLayoutVars>
          <dgm:chMax val="0"/>
          <dgm:bulletEnabled val="1"/>
        </dgm:presLayoutVars>
      </dgm:prSet>
      <dgm:spPr/>
    </dgm:pt>
    <dgm:pt modelId="{26CEC3C7-5B4F-884B-9B6E-F5B4575231A4}" type="pres">
      <dgm:prSet presAssocID="{0771611E-5180-4FC0-97C6-CB8136E1E014}" presName="spacer" presStyleCnt="0"/>
      <dgm:spPr/>
    </dgm:pt>
    <dgm:pt modelId="{0C659A8C-D948-A44A-A4DD-36F1A1D899D0}" type="pres">
      <dgm:prSet presAssocID="{DD22AE7D-FF43-43F8-9208-5656380D7FA0}" presName="parentText" presStyleLbl="node1" presStyleIdx="3" presStyleCnt="5">
        <dgm:presLayoutVars>
          <dgm:chMax val="0"/>
          <dgm:bulletEnabled val="1"/>
        </dgm:presLayoutVars>
      </dgm:prSet>
      <dgm:spPr/>
    </dgm:pt>
    <dgm:pt modelId="{97062780-2535-2B4C-99DC-DD10E02C8A95}" type="pres">
      <dgm:prSet presAssocID="{602F9FDB-32FA-4A6F-BB72-E47B49813C41}" presName="spacer" presStyleCnt="0"/>
      <dgm:spPr/>
    </dgm:pt>
    <dgm:pt modelId="{2A1BE233-30C4-5A49-856D-830A5257B8EE}" type="pres">
      <dgm:prSet presAssocID="{C7A57181-16BA-4B5A-A82F-38CB2673150B}" presName="parentText" presStyleLbl="node1" presStyleIdx="4" presStyleCnt="5">
        <dgm:presLayoutVars>
          <dgm:chMax val="0"/>
          <dgm:bulletEnabled val="1"/>
        </dgm:presLayoutVars>
      </dgm:prSet>
      <dgm:spPr/>
    </dgm:pt>
  </dgm:ptLst>
  <dgm:cxnLst>
    <dgm:cxn modelId="{5B2E0408-65F6-8147-847A-B7EE220007C0}" type="presOf" srcId="{36055DC3-C000-469A-B443-3F974A3FE0C7}" destId="{E0970F97-B790-D34A-B400-9DD996E145AB}" srcOrd="0" destOrd="0" presId="urn:microsoft.com/office/officeart/2005/8/layout/vList2"/>
    <dgm:cxn modelId="{FCAD740B-4799-4670-9EEB-20C5D711665C}" srcId="{36055DC3-C000-469A-B443-3F974A3FE0C7}" destId="{B5E41696-61ED-4A69-A572-AB20DBB0D132}" srcOrd="1" destOrd="0" parTransId="{F06CB8DD-BAB3-4888-9DAA-6AB5FD8AFE37}" sibTransId="{3A18A9B0-328B-47E0-82EB-43578B719BAF}"/>
    <dgm:cxn modelId="{2B142E12-FE97-E546-AC9B-A37F586CAE24}" type="presOf" srcId="{DD22AE7D-FF43-43F8-9208-5656380D7FA0}" destId="{0C659A8C-D948-A44A-A4DD-36F1A1D899D0}" srcOrd="0" destOrd="0" presId="urn:microsoft.com/office/officeart/2005/8/layout/vList2"/>
    <dgm:cxn modelId="{081FA51F-07BA-AF41-918D-7D73EDEDE482}" type="presOf" srcId="{C7A57181-16BA-4B5A-A82F-38CB2673150B}" destId="{2A1BE233-30C4-5A49-856D-830A5257B8EE}" srcOrd="0" destOrd="0" presId="urn:microsoft.com/office/officeart/2005/8/layout/vList2"/>
    <dgm:cxn modelId="{3EA02A37-5DC6-425A-9232-72FB88982DF9}" srcId="{36055DC3-C000-469A-B443-3F974A3FE0C7}" destId="{38257E3A-1BBE-4968-BF2A-F4E5FCAD1077}" srcOrd="0" destOrd="0" parTransId="{EF8191DF-113D-4B80-8423-F93CBC378539}" sibTransId="{38217419-F0B8-497E-B18A-70E292EA2D9C}"/>
    <dgm:cxn modelId="{7C3A5864-9E2D-1B43-93BC-959A971CEA7F}" type="presOf" srcId="{38257E3A-1BBE-4968-BF2A-F4E5FCAD1077}" destId="{66CC1980-F01E-D14D-BF31-71FD7413D7B7}" srcOrd="0" destOrd="0" presId="urn:microsoft.com/office/officeart/2005/8/layout/vList2"/>
    <dgm:cxn modelId="{C4F2B58F-F05D-44D2-94A9-5A56CBD36A33}" srcId="{36055DC3-C000-469A-B443-3F974A3FE0C7}" destId="{DD22AE7D-FF43-43F8-9208-5656380D7FA0}" srcOrd="3" destOrd="0" parTransId="{53D989C2-F62F-4189-B028-A7A18878D01D}" sibTransId="{602F9FDB-32FA-4A6F-BB72-E47B49813C41}"/>
    <dgm:cxn modelId="{6204D798-1BFD-C54F-9339-51FDD863B9C1}" type="presOf" srcId="{DE996493-19F7-4CD1-9810-E22A7326CE32}" destId="{7ED4D303-1DEA-E941-A973-795E417ABD37}" srcOrd="0" destOrd="0" presId="urn:microsoft.com/office/officeart/2005/8/layout/vList2"/>
    <dgm:cxn modelId="{F7697FA6-2621-4641-A51B-CB040219F2E7}" srcId="{36055DC3-C000-469A-B443-3F974A3FE0C7}" destId="{C7A57181-16BA-4B5A-A82F-38CB2673150B}" srcOrd="4" destOrd="0" parTransId="{72886B22-1B03-4D84-9950-5DFE5D6D817C}" sibTransId="{526F9D13-1398-4F5A-9166-2757A9009BF9}"/>
    <dgm:cxn modelId="{A72E95CB-47F9-4069-BC55-727FB0B4E5F2}" srcId="{36055DC3-C000-469A-B443-3F974A3FE0C7}" destId="{DE996493-19F7-4CD1-9810-E22A7326CE32}" srcOrd="2" destOrd="0" parTransId="{51E5AD1F-A3DF-4293-8974-E176D346CFF3}" sibTransId="{0771611E-5180-4FC0-97C6-CB8136E1E014}"/>
    <dgm:cxn modelId="{EE5E41EE-95D6-7B4D-9883-6D6C678D1FF2}" type="presOf" srcId="{B5E41696-61ED-4A69-A572-AB20DBB0D132}" destId="{4A639F2F-F3BC-AF44-87C8-5345CF91A1D2}" srcOrd="0" destOrd="0" presId="urn:microsoft.com/office/officeart/2005/8/layout/vList2"/>
    <dgm:cxn modelId="{C885FCCD-305E-CD42-9346-4099C72F6C99}" type="presParOf" srcId="{E0970F97-B790-D34A-B400-9DD996E145AB}" destId="{66CC1980-F01E-D14D-BF31-71FD7413D7B7}" srcOrd="0" destOrd="0" presId="urn:microsoft.com/office/officeart/2005/8/layout/vList2"/>
    <dgm:cxn modelId="{B5597217-216D-F244-8BA6-DEBFD7A470E7}" type="presParOf" srcId="{E0970F97-B790-D34A-B400-9DD996E145AB}" destId="{37902B67-135D-134E-9B5A-9E8A295A320C}" srcOrd="1" destOrd="0" presId="urn:microsoft.com/office/officeart/2005/8/layout/vList2"/>
    <dgm:cxn modelId="{0E8FAB02-F970-E04A-B0FF-CF91C53DA842}" type="presParOf" srcId="{E0970F97-B790-D34A-B400-9DD996E145AB}" destId="{4A639F2F-F3BC-AF44-87C8-5345CF91A1D2}" srcOrd="2" destOrd="0" presId="urn:microsoft.com/office/officeart/2005/8/layout/vList2"/>
    <dgm:cxn modelId="{073F82B3-FF5B-BB4C-B3B7-E807FD1F6ECF}" type="presParOf" srcId="{E0970F97-B790-D34A-B400-9DD996E145AB}" destId="{A3F0DBC0-00C3-4540-9DA8-CF5454CB6415}" srcOrd="3" destOrd="0" presId="urn:microsoft.com/office/officeart/2005/8/layout/vList2"/>
    <dgm:cxn modelId="{39422DEB-E981-1345-B28E-B210A3094EDC}" type="presParOf" srcId="{E0970F97-B790-D34A-B400-9DD996E145AB}" destId="{7ED4D303-1DEA-E941-A973-795E417ABD37}" srcOrd="4" destOrd="0" presId="urn:microsoft.com/office/officeart/2005/8/layout/vList2"/>
    <dgm:cxn modelId="{1459C4CD-B33D-6E4E-B0E4-20C48B0B0612}" type="presParOf" srcId="{E0970F97-B790-D34A-B400-9DD996E145AB}" destId="{26CEC3C7-5B4F-884B-9B6E-F5B4575231A4}" srcOrd="5" destOrd="0" presId="urn:microsoft.com/office/officeart/2005/8/layout/vList2"/>
    <dgm:cxn modelId="{6380AFFA-5FB1-4D4D-B124-8CF25CD3A1B4}" type="presParOf" srcId="{E0970F97-B790-D34A-B400-9DD996E145AB}" destId="{0C659A8C-D948-A44A-A4DD-36F1A1D899D0}" srcOrd="6" destOrd="0" presId="urn:microsoft.com/office/officeart/2005/8/layout/vList2"/>
    <dgm:cxn modelId="{9B1B8CF0-2DFB-2F47-9EE9-7E8FB690B766}" type="presParOf" srcId="{E0970F97-B790-D34A-B400-9DD996E145AB}" destId="{97062780-2535-2B4C-99DC-DD10E02C8A95}" srcOrd="7" destOrd="0" presId="urn:microsoft.com/office/officeart/2005/8/layout/vList2"/>
    <dgm:cxn modelId="{2D1CE3D0-CAAB-2B44-BEF8-E108AFBB0332}" type="presParOf" srcId="{E0970F97-B790-D34A-B400-9DD996E145AB}" destId="{2A1BE233-30C4-5A49-856D-830A5257B8E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AFBC8B-CF5F-4451-BE08-3F066B2584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B1FD1B-8D0B-422C-93D4-CDC454ACBFCB}">
      <dgm:prSet/>
      <dgm:spPr/>
      <dgm:t>
        <a:bodyPr/>
        <a:lstStyle/>
        <a:p>
          <a:pPr>
            <a:lnSpc>
              <a:spcPct val="100000"/>
            </a:lnSpc>
          </a:pPr>
          <a:r>
            <a:rPr lang="en-US"/>
            <a:t>Insufficient correlation between Genre and Average Rating</a:t>
          </a:r>
        </a:p>
      </dgm:t>
    </dgm:pt>
    <dgm:pt modelId="{7111C0F2-5323-4332-BDA2-BE562991DAF1}" type="parTrans" cxnId="{9FAB95A7-BDC2-4046-89B0-8049A0F9FCBD}">
      <dgm:prSet/>
      <dgm:spPr/>
      <dgm:t>
        <a:bodyPr/>
        <a:lstStyle/>
        <a:p>
          <a:endParaRPr lang="en-US"/>
        </a:p>
      </dgm:t>
    </dgm:pt>
    <dgm:pt modelId="{32D2D7AC-DC72-441E-AF8E-0C511FD1229D}" type="sibTrans" cxnId="{9FAB95A7-BDC2-4046-89B0-8049A0F9FCBD}">
      <dgm:prSet/>
      <dgm:spPr/>
      <dgm:t>
        <a:bodyPr/>
        <a:lstStyle/>
        <a:p>
          <a:endParaRPr lang="en-US"/>
        </a:p>
      </dgm:t>
    </dgm:pt>
    <dgm:pt modelId="{19FC0191-4A2C-44DD-BF30-F49CAAFDC062}">
      <dgm:prSet/>
      <dgm:spPr/>
      <dgm:t>
        <a:bodyPr/>
        <a:lstStyle/>
        <a:p>
          <a:pPr>
            <a:lnSpc>
              <a:spcPct val="100000"/>
            </a:lnSpc>
          </a:pPr>
          <a:r>
            <a:rPr lang="en-US"/>
            <a:t>Additional input variables needed</a:t>
          </a:r>
        </a:p>
      </dgm:t>
    </dgm:pt>
    <dgm:pt modelId="{271F9E29-0148-46DA-9839-B97186ADCABA}" type="parTrans" cxnId="{6365573E-6286-4B2C-94E7-5172DA03D0E3}">
      <dgm:prSet/>
      <dgm:spPr/>
      <dgm:t>
        <a:bodyPr/>
        <a:lstStyle/>
        <a:p>
          <a:endParaRPr lang="en-US"/>
        </a:p>
      </dgm:t>
    </dgm:pt>
    <dgm:pt modelId="{9B3F91B5-BC7D-40D5-B5E6-2D1FFD56639E}" type="sibTrans" cxnId="{6365573E-6286-4B2C-94E7-5172DA03D0E3}">
      <dgm:prSet/>
      <dgm:spPr/>
      <dgm:t>
        <a:bodyPr/>
        <a:lstStyle/>
        <a:p>
          <a:endParaRPr lang="en-US"/>
        </a:p>
      </dgm:t>
    </dgm:pt>
    <dgm:pt modelId="{0F3AA546-9F1B-4259-83D6-921DD7FEE40F}">
      <dgm:prSet/>
      <dgm:spPr/>
      <dgm:t>
        <a:bodyPr/>
        <a:lstStyle/>
        <a:p>
          <a:pPr>
            <a:lnSpc>
              <a:spcPct val="100000"/>
            </a:lnSpc>
          </a:pPr>
          <a:r>
            <a:rPr lang="en-US"/>
            <a:t>Directors</a:t>
          </a:r>
        </a:p>
      </dgm:t>
    </dgm:pt>
    <dgm:pt modelId="{86E4FFFE-5EE4-469E-B643-1B9020E5166E}" type="parTrans" cxnId="{BB1EB581-7368-4AC9-9EF2-6BEB7F5BE166}">
      <dgm:prSet/>
      <dgm:spPr/>
      <dgm:t>
        <a:bodyPr/>
        <a:lstStyle/>
        <a:p>
          <a:endParaRPr lang="en-US"/>
        </a:p>
      </dgm:t>
    </dgm:pt>
    <dgm:pt modelId="{4DBBC65B-5B45-4F21-8581-ABE0FA1178F6}" type="sibTrans" cxnId="{BB1EB581-7368-4AC9-9EF2-6BEB7F5BE166}">
      <dgm:prSet/>
      <dgm:spPr/>
      <dgm:t>
        <a:bodyPr/>
        <a:lstStyle/>
        <a:p>
          <a:endParaRPr lang="en-US"/>
        </a:p>
      </dgm:t>
    </dgm:pt>
    <dgm:pt modelId="{8F00B846-9E7E-4095-A883-48E26D1DA2B0}">
      <dgm:prSet/>
      <dgm:spPr/>
      <dgm:t>
        <a:bodyPr/>
        <a:lstStyle/>
        <a:p>
          <a:pPr>
            <a:lnSpc>
              <a:spcPct val="100000"/>
            </a:lnSpc>
          </a:pPr>
          <a:r>
            <a:rPr lang="en-US"/>
            <a:t>Main Actors</a:t>
          </a:r>
        </a:p>
      </dgm:t>
    </dgm:pt>
    <dgm:pt modelId="{188314AB-1291-420F-B371-7EC9C6885090}" type="parTrans" cxnId="{D058DC2F-5AEE-456E-9396-3F6DEAA6BB1A}">
      <dgm:prSet/>
      <dgm:spPr/>
      <dgm:t>
        <a:bodyPr/>
        <a:lstStyle/>
        <a:p>
          <a:endParaRPr lang="en-US"/>
        </a:p>
      </dgm:t>
    </dgm:pt>
    <dgm:pt modelId="{28607B80-5F80-4B4C-B94E-F687EDACFA6D}" type="sibTrans" cxnId="{D058DC2F-5AEE-456E-9396-3F6DEAA6BB1A}">
      <dgm:prSet/>
      <dgm:spPr/>
      <dgm:t>
        <a:bodyPr/>
        <a:lstStyle/>
        <a:p>
          <a:endParaRPr lang="en-US"/>
        </a:p>
      </dgm:t>
    </dgm:pt>
    <dgm:pt modelId="{EFCEE8FB-FFED-4A7D-B289-7B5D213C36DB}">
      <dgm:prSet/>
      <dgm:spPr/>
      <dgm:t>
        <a:bodyPr/>
        <a:lstStyle/>
        <a:p>
          <a:pPr>
            <a:lnSpc>
              <a:spcPct val="100000"/>
            </a:lnSpc>
          </a:pPr>
          <a:r>
            <a:rPr lang="en-US"/>
            <a:t>Movie Budgets</a:t>
          </a:r>
        </a:p>
      </dgm:t>
    </dgm:pt>
    <dgm:pt modelId="{1C80E4A0-6272-4FA7-A8B8-AC701571DF08}" type="parTrans" cxnId="{3A86A359-44BB-405D-8E32-C65779300068}">
      <dgm:prSet/>
      <dgm:spPr/>
      <dgm:t>
        <a:bodyPr/>
        <a:lstStyle/>
        <a:p>
          <a:endParaRPr lang="en-US"/>
        </a:p>
      </dgm:t>
    </dgm:pt>
    <dgm:pt modelId="{F000CF67-58C0-4459-9CB3-F698C6165CED}" type="sibTrans" cxnId="{3A86A359-44BB-405D-8E32-C65779300068}">
      <dgm:prSet/>
      <dgm:spPr/>
      <dgm:t>
        <a:bodyPr/>
        <a:lstStyle/>
        <a:p>
          <a:endParaRPr lang="en-US"/>
        </a:p>
      </dgm:t>
    </dgm:pt>
    <dgm:pt modelId="{66ABB33F-7E65-4289-99BB-5C3946BE856A}">
      <dgm:prSet/>
      <dgm:spPr/>
      <dgm:t>
        <a:bodyPr/>
        <a:lstStyle/>
        <a:p>
          <a:pPr>
            <a:lnSpc>
              <a:spcPct val="100000"/>
            </a:lnSpc>
          </a:pPr>
          <a:r>
            <a:rPr lang="en-US"/>
            <a:t>Gross Revenue</a:t>
          </a:r>
        </a:p>
      </dgm:t>
    </dgm:pt>
    <dgm:pt modelId="{68717456-AC5E-44F8-AB99-4C79C075A24D}" type="parTrans" cxnId="{A0372804-D1D8-4E4F-AF2E-93B98C57056C}">
      <dgm:prSet/>
      <dgm:spPr/>
      <dgm:t>
        <a:bodyPr/>
        <a:lstStyle/>
        <a:p>
          <a:endParaRPr lang="en-US"/>
        </a:p>
      </dgm:t>
    </dgm:pt>
    <dgm:pt modelId="{A99926C8-49B9-4DBA-B7A3-4B909BC12F96}" type="sibTrans" cxnId="{A0372804-D1D8-4E4F-AF2E-93B98C57056C}">
      <dgm:prSet/>
      <dgm:spPr/>
      <dgm:t>
        <a:bodyPr/>
        <a:lstStyle/>
        <a:p>
          <a:endParaRPr lang="en-US"/>
        </a:p>
      </dgm:t>
    </dgm:pt>
    <dgm:pt modelId="{4EC01ACD-520F-4929-B494-CCCCABA87B04}" type="pres">
      <dgm:prSet presAssocID="{B9AFBC8B-CF5F-4451-BE08-3F066B25845B}" presName="root" presStyleCnt="0">
        <dgm:presLayoutVars>
          <dgm:dir/>
          <dgm:resizeHandles val="exact"/>
        </dgm:presLayoutVars>
      </dgm:prSet>
      <dgm:spPr/>
    </dgm:pt>
    <dgm:pt modelId="{647D68A9-0825-44E1-B621-36E00EBC57A8}" type="pres">
      <dgm:prSet presAssocID="{5CB1FD1B-8D0B-422C-93D4-CDC454ACBFCB}" presName="compNode" presStyleCnt="0"/>
      <dgm:spPr/>
    </dgm:pt>
    <dgm:pt modelId="{E9E5AC83-007C-485B-8474-E229316AFDB8}" type="pres">
      <dgm:prSet presAssocID="{5CB1FD1B-8D0B-422C-93D4-CDC454ACBFCB}" presName="bgRect" presStyleLbl="bgShp" presStyleIdx="0" presStyleCnt="2"/>
      <dgm:spPr/>
    </dgm:pt>
    <dgm:pt modelId="{6B3F478D-F65A-430F-BC57-03787123A9EB}" type="pres">
      <dgm:prSet presAssocID="{5CB1FD1B-8D0B-422C-93D4-CDC454ACBF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usic"/>
        </a:ext>
      </dgm:extLst>
    </dgm:pt>
    <dgm:pt modelId="{BEA25FD6-1778-4E66-B302-2E419552650B}" type="pres">
      <dgm:prSet presAssocID="{5CB1FD1B-8D0B-422C-93D4-CDC454ACBFCB}" presName="spaceRect" presStyleCnt="0"/>
      <dgm:spPr/>
    </dgm:pt>
    <dgm:pt modelId="{EC458222-E52E-4B4F-B7CA-3E952C153AE6}" type="pres">
      <dgm:prSet presAssocID="{5CB1FD1B-8D0B-422C-93D4-CDC454ACBFCB}" presName="parTx" presStyleLbl="revTx" presStyleIdx="0" presStyleCnt="3">
        <dgm:presLayoutVars>
          <dgm:chMax val="0"/>
          <dgm:chPref val="0"/>
        </dgm:presLayoutVars>
      </dgm:prSet>
      <dgm:spPr/>
    </dgm:pt>
    <dgm:pt modelId="{E47B1204-5837-479F-B370-CD3B0D64BFDA}" type="pres">
      <dgm:prSet presAssocID="{32D2D7AC-DC72-441E-AF8E-0C511FD1229D}" presName="sibTrans" presStyleCnt="0"/>
      <dgm:spPr/>
    </dgm:pt>
    <dgm:pt modelId="{1C505666-0A34-4D76-B2FD-77B9A737CC75}" type="pres">
      <dgm:prSet presAssocID="{19FC0191-4A2C-44DD-BF30-F49CAAFDC062}" presName="compNode" presStyleCnt="0"/>
      <dgm:spPr/>
    </dgm:pt>
    <dgm:pt modelId="{86AE19D1-8C8D-4864-AB48-44B99669C42F}" type="pres">
      <dgm:prSet presAssocID="{19FC0191-4A2C-44DD-BF30-F49CAAFDC062}" presName="bgRect" presStyleLbl="bgShp" presStyleIdx="1" presStyleCnt="2"/>
      <dgm:spPr/>
    </dgm:pt>
    <dgm:pt modelId="{47C02AC4-06F9-4807-A36F-71ECA7D2FDEF}" type="pres">
      <dgm:prSet presAssocID="{19FC0191-4A2C-44DD-BF30-F49CAAFDC0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3C1D2D0F-8A83-4460-A75B-2A7626B68898}" type="pres">
      <dgm:prSet presAssocID="{19FC0191-4A2C-44DD-BF30-F49CAAFDC062}" presName="spaceRect" presStyleCnt="0"/>
      <dgm:spPr/>
    </dgm:pt>
    <dgm:pt modelId="{B1C883CA-1CEA-451B-8220-B24410292B9C}" type="pres">
      <dgm:prSet presAssocID="{19FC0191-4A2C-44DD-BF30-F49CAAFDC062}" presName="parTx" presStyleLbl="revTx" presStyleIdx="1" presStyleCnt="3">
        <dgm:presLayoutVars>
          <dgm:chMax val="0"/>
          <dgm:chPref val="0"/>
        </dgm:presLayoutVars>
      </dgm:prSet>
      <dgm:spPr/>
    </dgm:pt>
    <dgm:pt modelId="{B9F573B3-F402-472E-8686-8C37B54395E5}" type="pres">
      <dgm:prSet presAssocID="{19FC0191-4A2C-44DD-BF30-F49CAAFDC062}" presName="desTx" presStyleLbl="revTx" presStyleIdx="2" presStyleCnt="3">
        <dgm:presLayoutVars/>
      </dgm:prSet>
      <dgm:spPr/>
    </dgm:pt>
  </dgm:ptLst>
  <dgm:cxnLst>
    <dgm:cxn modelId="{A0372804-D1D8-4E4F-AF2E-93B98C57056C}" srcId="{19FC0191-4A2C-44DD-BF30-F49CAAFDC062}" destId="{66ABB33F-7E65-4289-99BB-5C3946BE856A}" srcOrd="3" destOrd="0" parTransId="{68717456-AC5E-44F8-AB99-4C79C075A24D}" sibTransId="{A99926C8-49B9-4DBA-B7A3-4B909BC12F96}"/>
    <dgm:cxn modelId="{5215B208-34C3-4F7A-A813-688ED1449ABD}" type="presOf" srcId="{19FC0191-4A2C-44DD-BF30-F49CAAFDC062}" destId="{B1C883CA-1CEA-451B-8220-B24410292B9C}" srcOrd="0" destOrd="0" presId="urn:microsoft.com/office/officeart/2018/2/layout/IconVerticalSolidList"/>
    <dgm:cxn modelId="{D058DC2F-5AEE-456E-9396-3F6DEAA6BB1A}" srcId="{19FC0191-4A2C-44DD-BF30-F49CAAFDC062}" destId="{8F00B846-9E7E-4095-A883-48E26D1DA2B0}" srcOrd="1" destOrd="0" parTransId="{188314AB-1291-420F-B371-7EC9C6885090}" sibTransId="{28607B80-5F80-4B4C-B94E-F687EDACFA6D}"/>
    <dgm:cxn modelId="{6365573E-6286-4B2C-94E7-5172DA03D0E3}" srcId="{B9AFBC8B-CF5F-4451-BE08-3F066B25845B}" destId="{19FC0191-4A2C-44DD-BF30-F49CAAFDC062}" srcOrd="1" destOrd="0" parTransId="{271F9E29-0148-46DA-9839-B97186ADCABA}" sibTransId="{9B3F91B5-BC7D-40D5-B5E6-2D1FFD56639E}"/>
    <dgm:cxn modelId="{B98E245D-FCEA-44B4-88AD-2FC7B293C185}" type="presOf" srcId="{EFCEE8FB-FFED-4A7D-B289-7B5D213C36DB}" destId="{B9F573B3-F402-472E-8686-8C37B54395E5}" srcOrd="0" destOrd="2" presId="urn:microsoft.com/office/officeart/2018/2/layout/IconVerticalSolidList"/>
    <dgm:cxn modelId="{9F4CB15D-FBCB-49F8-B2BC-04542750721A}" type="presOf" srcId="{66ABB33F-7E65-4289-99BB-5C3946BE856A}" destId="{B9F573B3-F402-472E-8686-8C37B54395E5}" srcOrd="0" destOrd="3" presId="urn:microsoft.com/office/officeart/2018/2/layout/IconVerticalSolidList"/>
    <dgm:cxn modelId="{CA800A41-58DC-44B3-99DA-41404A0CB426}" type="presOf" srcId="{8F00B846-9E7E-4095-A883-48E26D1DA2B0}" destId="{B9F573B3-F402-472E-8686-8C37B54395E5}" srcOrd="0" destOrd="1" presId="urn:microsoft.com/office/officeart/2018/2/layout/IconVerticalSolidList"/>
    <dgm:cxn modelId="{05C08D64-FFB9-40D0-95EB-B525D93AC4FD}" type="presOf" srcId="{B9AFBC8B-CF5F-4451-BE08-3F066B25845B}" destId="{4EC01ACD-520F-4929-B494-CCCCABA87B04}" srcOrd="0" destOrd="0" presId="urn:microsoft.com/office/officeart/2018/2/layout/IconVerticalSolidList"/>
    <dgm:cxn modelId="{7052D04F-B2AA-4EB3-BBDF-0774A061A62D}" type="presOf" srcId="{0F3AA546-9F1B-4259-83D6-921DD7FEE40F}" destId="{B9F573B3-F402-472E-8686-8C37B54395E5}" srcOrd="0" destOrd="0" presId="urn:microsoft.com/office/officeart/2018/2/layout/IconVerticalSolidList"/>
    <dgm:cxn modelId="{3A86A359-44BB-405D-8E32-C65779300068}" srcId="{19FC0191-4A2C-44DD-BF30-F49CAAFDC062}" destId="{EFCEE8FB-FFED-4A7D-B289-7B5D213C36DB}" srcOrd="2" destOrd="0" parTransId="{1C80E4A0-6272-4FA7-A8B8-AC701571DF08}" sibTransId="{F000CF67-58C0-4459-9CB3-F698C6165CED}"/>
    <dgm:cxn modelId="{BB1EB581-7368-4AC9-9EF2-6BEB7F5BE166}" srcId="{19FC0191-4A2C-44DD-BF30-F49CAAFDC062}" destId="{0F3AA546-9F1B-4259-83D6-921DD7FEE40F}" srcOrd="0" destOrd="0" parTransId="{86E4FFFE-5EE4-469E-B643-1B9020E5166E}" sibTransId="{4DBBC65B-5B45-4F21-8581-ABE0FA1178F6}"/>
    <dgm:cxn modelId="{9FAB95A7-BDC2-4046-89B0-8049A0F9FCBD}" srcId="{B9AFBC8B-CF5F-4451-BE08-3F066B25845B}" destId="{5CB1FD1B-8D0B-422C-93D4-CDC454ACBFCB}" srcOrd="0" destOrd="0" parTransId="{7111C0F2-5323-4332-BDA2-BE562991DAF1}" sibTransId="{32D2D7AC-DC72-441E-AF8E-0C511FD1229D}"/>
    <dgm:cxn modelId="{080A80C2-45C3-4BC9-A0B4-D799401307C8}" type="presOf" srcId="{5CB1FD1B-8D0B-422C-93D4-CDC454ACBFCB}" destId="{EC458222-E52E-4B4F-B7CA-3E952C153AE6}" srcOrd="0" destOrd="0" presId="urn:microsoft.com/office/officeart/2018/2/layout/IconVerticalSolidList"/>
    <dgm:cxn modelId="{33CA6A8A-233A-4DD5-8BB3-E4980104A191}" type="presParOf" srcId="{4EC01ACD-520F-4929-B494-CCCCABA87B04}" destId="{647D68A9-0825-44E1-B621-36E00EBC57A8}" srcOrd="0" destOrd="0" presId="urn:microsoft.com/office/officeart/2018/2/layout/IconVerticalSolidList"/>
    <dgm:cxn modelId="{5D52F5F3-F419-4408-B1DA-DE5371A45A12}" type="presParOf" srcId="{647D68A9-0825-44E1-B621-36E00EBC57A8}" destId="{E9E5AC83-007C-485B-8474-E229316AFDB8}" srcOrd="0" destOrd="0" presId="urn:microsoft.com/office/officeart/2018/2/layout/IconVerticalSolidList"/>
    <dgm:cxn modelId="{1C9A0AA8-7EC7-41EF-84D3-2C8140601F49}" type="presParOf" srcId="{647D68A9-0825-44E1-B621-36E00EBC57A8}" destId="{6B3F478D-F65A-430F-BC57-03787123A9EB}" srcOrd="1" destOrd="0" presId="urn:microsoft.com/office/officeart/2018/2/layout/IconVerticalSolidList"/>
    <dgm:cxn modelId="{4536D677-2823-41B6-8A72-C937A0A23B45}" type="presParOf" srcId="{647D68A9-0825-44E1-B621-36E00EBC57A8}" destId="{BEA25FD6-1778-4E66-B302-2E419552650B}" srcOrd="2" destOrd="0" presId="urn:microsoft.com/office/officeart/2018/2/layout/IconVerticalSolidList"/>
    <dgm:cxn modelId="{81C8A6E4-9560-484C-964A-6EBCBD31BCCF}" type="presParOf" srcId="{647D68A9-0825-44E1-B621-36E00EBC57A8}" destId="{EC458222-E52E-4B4F-B7CA-3E952C153AE6}" srcOrd="3" destOrd="0" presId="urn:microsoft.com/office/officeart/2018/2/layout/IconVerticalSolidList"/>
    <dgm:cxn modelId="{BA35D10B-1528-4171-8488-95104B764F8C}" type="presParOf" srcId="{4EC01ACD-520F-4929-B494-CCCCABA87B04}" destId="{E47B1204-5837-479F-B370-CD3B0D64BFDA}" srcOrd="1" destOrd="0" presId="urn:microsoft.com/office/officeart/2018/2/layout/IconVerticalSolidList"/>
    <dgm:cxn modelId="{2716F94A-C49C-4363-9E96-4519586C3316}" type="presParOf" srcId="{4EC01ACD-520F-4929-B494-CCCCABA87B04}" destId="{1C505666-0A34-4D76-B2FD-77B9A737CC75}" srcOrd="2" destOrd="0" presId="urn:microsoft.com/office/officeart/2018/2/layout/IconVerticalSolidList"/>
    <dgm:cxn modelId="{CC6FEC9E-1C06-468C-BEA5-4E610E2069D8}" type="presParOf" srcId="{1C505666-0A34-4D76-B2FD-77B9A737CC75}" destId="{86AE19D1-8C8D-4864-AB48-44B99669C42F}" srcOrd="0" destOrd="0" presId="urn:microsoft.com/office/officeart/2018/2/layout/IconVerticalSolidList"/>
    <dgm:cxn modelId="{0AB7726B-C8DE-4B55-A76E-1F81C30027EC}" type="presParOf" srcId="{1C505666-0A34-4D76-B2FD-77B9A737CC75}" destId="{47C02AC4-06F9-4807-A36F-71ECA7D2FDEF}" srcOrd="1" destOrd="0" presId="urn:microsoft.com/office/officeart/2018/2/layout/IconVerticalSolidList"/>
    <dgm:cxn modelId="{EFF5062D-AAF9-41AD-8EC2-1B83E3607DAB}" type="presParOf" srcId="{1C505666-0A34-4D76-B2FD-77B9A737CC75}" destId="{3C1D2D0F-8A83-4460-A75B-2A7626B68898}" srcOrd="2" destOrd="0" presId="urn:microsoft.com/office/officeart/2018/2/layout/IconVerticalSolidList"/>
    <dgm:cxn modelId="{05D3A34A-E1BC-4672-A2CD-CD7EC3121E97}" type="presParOf" srcId="{1C505666-0A34-4D76-B2FD-77B9A737CC75}" destId="{B1C883CA-1CEA-451B-8220-B24410292B9C}" srcOrd="3" destOrd="0" presId="urn:microsoft.com/office/officeart/2018/2/layout/IconVerticalSolidList"/>
    <dgm:cxn modelId="{AB652BE0-2AA6-4CE7-8131-A09FD2041EAA}" type="presParOf" srcId="{1C505666-0A34-4D76-B2FD-77B9A737CC75}" destId="{B9F573B3-F402-472E-8686-8C37B54395E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93883-A738-4818-8627-8CD2D8BCE87E}">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E6E7C-4AC4-4DBC-8C3A-228E32A0643F}">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79771-D008-4A30-A665-5BA5E47C631B}">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Movie performance post box office</a:t>
          </a:r>
        </a:p>
      </dsp:txBody>
      <dsp:txXfrm>
        <a:off x="100682" y="2684598"/>
        <a:ext cx="2370489" cy="720000"/>
      </dsp:txXfrm>
    </dsp:sp>
    <dsp:sp modelId="{5D54D4FF-5738-4044-9A4F-62D1143E9C1F}">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3384C-5690-4030-9F11-CD3A348FF988}">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4BB04F-07F1-40C0-82D4-58037B830D43}">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Translatable beyond the movie industry</a:t>
          </a:r>
        </a:p>
      </dsp:txBody>
      <dsp:txXfrm>
        <a:off x="2886007" y="2684598"/>
        <a:ext cx="2370489" cy="720000"/>
      </dsp:txXfrm>
    </dsp:sp>
    <dsp:sp modelId="{3772A768-5195-430E-AFF7-850F475D85D8}">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98DF7-C96E-46CB-A301-EF6682CAE70A}">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C8CDA-EB0B-4177-AEBB-FA22A64E146B}">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Usage impacts movie studio execs, marketing organizations, directors, and consumers</a:t>
          </a:r>
        </a:p>
      </dsp:txBody>
      <dsp:txXfrm>
        <a:off x="5671332" y="2684598"/>
        <a:ext cx="2370489" cy="720000"/>
      </dsp:txXfrm>
    </dsp:sp>
    <dsp:sp modelId="{586FF79F-AFCE-4405-806F-B370939F1DD9}">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0DFF5-16EA-4C8D-BDE5-4EB0220CC436}">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BDE4B-8792-411B-A998-96F499F1632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Use of Convolutional Neural Networks for pattern recognition</a:t>
          </a:r>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288B-F4F8-B549-A4E6-E32D6D46AAC5}">
      <dsp:nvSpPr>
        <dsp:cNvPr id="0" name=""/>
        <dsp:cNvSpPr/>
      </dsp:nvSpPr>
      <dsp:spPr>
        <a:xfrm>
          <a:off x="0" y="378981"/>
          <a:ext cx="5918184"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93E91B-9EE4-784F-8B4C-76225EB8A28E}">
      <dsp:nvSpPr>
        <dsp:cNvPr id="0" name=""/>
        <dsp:cNvSpPr/>
      </dsp:nvSpPr>
      <dsp:spPr>
        <a:xfrm>
          <a:off x="295909" y="54261"/>
          <a:ext cx="4142728"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a:lnSpc>
              <a:spcPct val="90000"/>
            </a:lnSpc>
            <a:spcBef>
              <a:spcPct val="0"/>
            </a:spcBef>
            <a:spcAft>
              <a:spcPct val="35000"/>
            </a:spcAft>
            <a:buNone/>
          </a:pPr>
          <a:r>
            <a:rPr lang="en-US" sz="2200" kern="1200"/>
            <a:t>Convolution Layer</a:t>
          </a:r>
        </a:p>
      </dsp:txBody>
      <dsp:txXfrm>
        <a:off x="327612" y="85964"/>
        <a:ext cx="4079322" cy="586034"/>
      </dsp:txXfrm>
    </dsp:sp>
    <dsp:sp modelId="{14FC06DA-04F3-5941-9359-154DE040AB9E}">
      <dsp:nvSpPr>
        <dsp:cNvPr id="0" name=""/>
        <dsp:cNvSpPr/>
      </dsp:nvSpPr>
      <dsp:spPr>
        <a:xfrm>
          <a:off x="0" y="1376901"/>
          <a:ext cx="5918184"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ED0F3-2F5E-D446-AE0C-99053C24925A}">
      <dsp:nvSpPr>
        <dsp:cNvPr id="0" name=""/>
        <dsp:cNvSpPr/>
      </dsp:nvSpPr>
      <dsp:spPr>
        <a:xfrm>
          <a:off x="295909" y="1052182"/>
          <a:ext cx="4142728"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a:lnSpc>
              <a:spcPct val="90000"/>
            </a:lnSpc>
            <a:spcBef>
              <a:spcPct val="0"/>
            </a:spcBef>
            <a:spcAft>
              <a:spcPct val="35000"/>
            </a:spcAft>
            <a:buNone/>
          </a:pPr>
          <a:r>
            <a:rPr lang="en-US" sz="2200" kern="1200"/>
            <a:t>MaxPooling Layer</a:t>
          </a:r>
        </a:p>
      </dsp:txBody>
      <dsp:txXfrm>
        <a:off x="327612" y="1083885"/>
        <a:ext cx="4079322" cy="586034"/>
      </dsp:txXfrm>
    </dsp:sp>
    <dsp:sp modelId="{585CE8EE-DE1B-4B43-8058-C68DE6313600}">
      <dsp:nvSpPr>
        <dsp:cNvPr id="0" name=""/>
        <dsp:cNvSpPr/>
      </dsp:nvSpPr>
      <dsp:spPr>
        <a:xfrm>
          <a:off x="0" y="2374822"/>
          <a:ext cx="5918184"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2A953C-5CFD-2140-92C3-BAD4C7C23546}">
      <dsp:nvSpPr>
        <dsp:cNvPr id="0" name=""/>
        <dsp:cNvSpPr/>
      </dsp:nvSpPr>
      <dsp:spPr>
        <a:xfrm>
          <a:off x="295909" y="2050101"/>
          <a:ext cx="4142728"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a:lnSpc>
              <a:spcPct val="90000"/>
            </a:lnSpc>
            <a:spcBef>
              <a:spcPct val="0"/>
            </a:spcBef>
            <a:spcAft>
              <a:spcPct val="35000"/>
            </a:spcAft>
            <a:buNone/>
          </a:pPr>
          <a:r>
            <a:rPr lang="en-US" sz="2200" kern="1200"/>
            <a:t>Padding</a:t>
          </a:r>
        </a:p>
      </dsp:txBody>
      <dsp:txXfrm>
        <a:off x="327612" y="2081804"/>
        <a:ext cx="4079322" cy="586034"/>
      </dsp:txXfrm>
    </dsp:sp>
    <dsp:sp modelId="{C725302C-619D-7445-87F4-5BFE4C25B3AF}">
      <dsp:nvSpPr>
        <dsp:cNvPr id="0" name=""/>
        <dsp:cNvSpPr/>
      </dsp:nvSpPr>
      <dsp:spPr>
        <a:xfrm>
          <a:off x="0" y="3372742"/>
          <a:ext cx="5918184"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EF605-1FA7-AE41-ABF0-32A5E3DE83F8}">
      <dsp:nvSpPr>
        <dsp:cNvPr id="0" name=""/>
        <dsp:cNvSpPr/>
      </dsp:nvSpPr>
      <dsp:spPr>
        <a:xfrm>
          <a:off x="295909" y="3048022"/>
          <a:ext cx="4142728"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a:lnSpc>
              <a:spcPct val="90000"/>
            </a:lnSpc>
            <a:spcBef>
              <a:spcPct val="0"/>
            </a:spcBef>
            <a:spcAft>
              <a:spcPct val="35000"/>
            </a:spcAft>
            <a:buNone/>
          </a:pPr>
          <a:r>
            <a:rPr lang="en-US" sz="2200" kern="1200"/>
            <a:t>Dropout</a:t>
          </a:r>
        </a:p>
      </dsp:txBody>
      <dsp:txXfrm>
        <a:off x="327612" y="3079725"/>
        <a:ext cx="4079322" cy="586034"/>
      </dsp:txXfrm>
    </dsp:sp>
    <dsp:sp modelId="{371C3B25-3CCA-804F-BF91-750CAB02FC32}">
      <dsp:nvSpPr>
        <dsp:cNvPr id="0" name=""/>
        <dsp:cNvSpPr/>
      </dsp:nvSpPr>
      <dsp:spPr>
        <a:xfrm>
          <a:off x="0" y="4370662"/>
          <a:ext cx="5918184"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BF17CB-D659-FD44-A652-79EC84CFFD15}">
      <dsp:nvSpPr>
        <dsp:cNvPr id="0" name=""/>
        <dsp:cNvSpPr/>
      </dsp:nvSpPr>
      <dsp:spPr>
        <a:xfrm>
          <a:off x="295909" y="4045942"/>
          <a:ext cx="4142728"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a:lnSpc>
              <a:spcPct val="90000"/>
            </a:lnSpc>
            <a:spcBef>
              <a:spcPct val="0"/>
            </a:spcBef>
            <a:spcAft>
              <a:spcPct val="35000"/>
            </a:spcAft>
            <a:buNone/>
          </a:pPr>
          <a:r>
            <a:rPr lang="en-US" sz="2200" kern="1200"/>
            <a:t>Flattening</a:t>
          </a:r>
        </a:p>
      </dsp:txBody>
      <dsp:txXfrm>
        <a:off x="327612" y="4077645"/>
        <a:ext cx="4079322"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C5D50D-3F90-9C47-9094-F7B93CAD8484}">
      <dsp:nvSpPr>
        <dsp:cNvPr id="0" name=""/>
        <dsp:cNvSpPr/>
      </dsp:nvSpPr>
      <dsp:spPr>
        <a:xfrm>
          <a:off x="0" y="6415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Training and Test sets contain 25,000 reviews</a:t>
          </a:r>
        </a:p>
      </dsp:txBody>
      <dsp:txXfrm>
        <a:off x="38981" y="103137"/>
        <a:ext cx="10437638" cy="720563"/>
      </dsp:txXfrm>
    </dsp:sp>
    <dsp:sp modelId="{45A11F2F-BDD7-8A47-A8DF-8491BB09C040}">
      <dsp:nvSpPr>
        <dsp:cNvPr id="0" name=""/>
        <dsp:cNvSpPr/>
      </dsp:nvSpPr>
      <dsp:spPr>
        <a:xfrm>
          <a:off x="0" y="920281"/>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Restrictions to the data include keeping the top 5,000 used words and truncating/padding reviews to 500 words</a:t>
          </a:r>
        </a:p>
      </dsp:txBody>
      <dsp:txXfrm>
        <a:off x="38981" y="959262"/>
        <a:ext cx="10437638" cy="720563"/>
      </dsp:txXfrm>
    </dsp:sp>
    <dsp:sp modelId="{A000D0C5-27AC-514A-ABFB-4F72377AB1D6}">
      <dsp:nvSpPr>
        <dsp:cNvPr id="0" name=""/>
        <dsp:cNvSpPr/>
      </dsp:nvSpPr>
      <dsp:spPr>
        <a:xfrm>
          <a:off x="0" y="177640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Encoded as numerical lists based on the word’s frequency</a:t>
          </a:r>
        </a:p>
      </dsp:txBody>
      <dsp:txXfrm>
        <a:off x="38981" y="1815387"/>
        <a:ext cx="10437638" cy="720563"/>
      </dsp:txXfrm>
    </dsp:sp>
    <dsp:sp modelId="{270319DF-FA36-5843-AE26-FF1BC1BD6EF1}">
      <dsp:nvSpPr>
        <dsp:cNvPr id="0" name=""/>
        <dsp:cNvSpPr/>
      </dsp:nvSpPr>
      <dsp:spPr>
        <a:xfrm>
          <a:off x="0" y="2632531"/>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X inputs correspond to individual sentiments</a:t>
          </a:r>
        </a:p>
      </dsp:txBody>
      <dsp:txXfrm>
        <a:off x="38981" y="2671512"/>
        <a:ext cx="10437638" cy="720563"/>
      </dsp:txXfrm>
    </dsp:sp>
    <dsp:sp modelId="{BB397D1C-ED66-2D44-B84B-2224CDC41D05}">
      <dsp:nvSpPr>
        <dsp:cNvPr id="0" name=""/>
        <dsp:cNvSpPr/>
      </dsp:nvSpPr>
      <dsp:spPr>
        <a:xfrm>
          <a:off x="0" y="348865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 outputs correspond to whether the review is positive or negative</a:t>
          </a:r>
        </a:p>
      </dsp:txBody>
      <dsp:txXfrm>
        <a:off x="38981" y="3527637"/>
        <a:ext cx="10437638" cy="720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461E9-4E47-D144-B0EB-EC70857F9F09}">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F4580-096F-EB41-9E6E-4466EF9B5C09}">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Rating prediction model using Movie Genres as an input</a:t>
          </a:r>
        </a:p>
      </dsp:txBody>
      <dsp:txXfrm>
        <a:off x="383617" y="1447754"/>
        <a:ext cx="2847502" cy="1768010"/>
      </dsp:txXfrm>
    </dsp:sp>
    <dsp:sp modelId="{1C8826BB-4B5A-FD4C-98E5-ED89466CCD59}">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6D26F-0900-C74E-912A-4285AC11705B}">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Production companies can produce better movies</a:t>
          </a:r>
        </a:p>
      </dsp:txBody>
      <dsp:txXfrm>
        <a:off x="3998355" y="1447754"/>
        <a:ext cx="2847502" cy="1768010"/>
      </dsp:txXfrm>
    </dsp:sp>
    <dsp:sp modelId="{66DB4A29-1AC4-E248-A9E5-AB44E68EB782}">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C5262-A1B0-9F48-A47C-34B0CDC3E753}">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Users would have a basis for whether a movie would perform well or not</a:t>
          </a:r>
        </a:p>
      </dsp:txBody>
      <dsp:txXfrm>
        <a:off x="7613092" y="1447754"/>
        <a:ext cx="2847502" cy="17680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10EDA-FA5B-4CFA-8A3B-B7FEB1890A12}">
      <dsp:nvSpPr>
        <dsp:cNvPr id="0" name=""/>
        <dsp:cNvSpPr/>
      </dsp:nvSpPr>
      <dsp:spPr>
        <a:xfrm>
          <a:off x="0" y="0"/>
          <a:ext cx="10515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2EB12-6AB2-4579-AC72-69CE09159107}">
      <dsp:nvSpPr>
        <dsp:cNvPr id="0" name=""/>
        <dsp:cNvSpPr/>
      </dsp:nvSpPr>
      <dsp:spPr>
        <a:xfrm>
          <a:off x="375620" y="282042"/>
          <a:ext cx="682947" cy="682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ACAC-126E-4E5C-B1A8-E7BA424C21BF}">
      <dsp:nvSpPr>
        <dsp:cNvPr id="0" name=""/>
        <dsp:cNvSpPr/>
      </dsp:nvSpPr>
      <dsp:spPr>
        <a:xfrm>
          <a:off x="1434189" y="2655"/>
          <a:ext cx="908000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dirty="0"/>
            <a:t>Sourced from IMDB open-source databases</a:t>
          </a:r>
        </a:p>
      </dsp:txBody>
      <dsp:txXfrm>
        <a:off x="1434189" y="2655"/>
        <a:ext cx="9080009" cy="1241722"/>
      </dsp:txXfrm>
    </dsp:sp>
    <dsp:sp modelId="{A1EF5C8B-C8DF-462B-8CCB-A6C80DE7D648}">
      <dsp:nvSpPr>
        <dsp:cNvPr id="0" name=""/>
        <dsp:cNvSpPr/>
      </dsp:nvSpPr>
      <dsp:spPr>
        <a:xfrm>
          <a:off x="0" y="1554807"/>
          <a:ext cx="10515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46842-0C87-4CE8-BA06-6A9425A00946}">
      <dsp:nvSpPr>
        <dsp:cNvPr id="0" name=""/>
        <dsp:cNvSpPr/>
      </dsp:nvSpPr>
      <dsp:spPr>
        <a:xfrm>
          <a:off x="375620" y="1834195"/>
          <a:ext cx="682947" cy="682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B92957-79F6-4885-9AE2-2FC888F90091}">
      <dsp:nvSpPr>
        <dsp:cNvPr id="0" name=""/>
        <dsp:cNvSpPr/>
      </dsp:nvSpPr>
      <dsp:spPr>
        <a:xfrm>
          <a:off x="1434189" y="1554807"/>
          <a:ext cx="908000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Combined the Movie Rating and Movie Genre Databases and match entries based on Unique ID</a:t>
          </a:r>
        </a:p>
      </dsp:txBody>
      <dsp:txXfrm>
        <a:off x="1434189" y="1554807"/>
        <a:ext cx="9080009" cy="1241722"/>
      </dsp:txXfrm>
    </dsp:sp>
    <dsp:sp modelId="{C70A2901-7844-4600-8EAC-DD9D62B41873}">
      <dsp:nvSpPr>
        <dsp:cNvPr id="0" name=""/>
        <dsp:cNvSpPr/>
      </dsp:nvSpPr>
      <dsp:spPr>
        <a:xfrm>
          <a:off x="0" y="3106960"/>
          <a:ext cx="10515600" cy="12417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9E229-292E-4364-BAE5-52E6FB788303}">
      <dsp:nvSpPr>
        <dsp:cNvPr id="0" name=""/>
        <dsp:cNvSpPr/>
      </dsp:nvSpPr>
      <dsp:spPr>
        <a:xfrm>
          <a:off x="375620" y="3386348"/>
          <a:ext cx="682947" cy="682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24A90-2A06-4FA5-88C1-EECA08ABD7D9}">
      <dsp:nvSpPr>
        <dsp:cNvPr id="0" name=""/>
        <dsp:cNvSpPr/>
      </dsp:nvSpPr>
      <dsp:spPr>
        <a:xfrm>
          <a:off x="1434189" y="3106960"/>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Removed</a:t>
          </a:r>
        </a:p>
      </dsp:txBody>
      <dsp:txXfrm>
        <a:off x="1434189" y="3106960"/>
        <a:ext cx="4732020" cy="1241722"/>
      </dsp:txXfrm>
    </dsp:sp>
    <dsp:sp modelId="{A214FC32-8BC0-4AD3-BCDA-182173040C7C}">
      <dsp:nvSpPr>
        <dsp:cNvPr id="0" name=""/>
        <dsp:cNvSpPr/>
      </dsp:nvSpPr>
      <dsp:spPr>
        <a:xfrm>
          <a:off x="6166209" y="3106960"/>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488950">
            <a:lnSpc>
              <a:spcPct val="100000"/>
            </a:lnSpc>
            <a:spcBef>
              <a:spcPct val="0"/>
            </a:spcBef>
            <a:spcAft>
              <a:spcPct val="35000"/>
            </a:spcAft>
            <a:buFont typeface="Arial" panose="020B0604020202020204" pitchFamily="34" charset="0"/>
            <a:buNone/>
          </a:pPr>
          <a:r>
            <a:rPr lang="en-US" sz="1100" kern="1200"/>
            <a:t>Duplicate entries</a:t>
          </a:r>
        </a:p>
        <a:p>
          <a:pPr marL="0" lvl="0" indent="0" algn="l" defTabSz="488950">
            <a:lnSpc>
              <a:spcPct val="100000"/>
            </a:lnSpc>
            <a:spcBef>
              <a:spcPct val="0"/>
            </a:spcBef>
            <a:spcAft>
              <a:spcPct val="35000"/>
            </a:spcAft>
            <a:buFont typeface="Arial" panose="020B0604020202020204" pitchFamily="34" charset="0"/>
            <a:buNone/>
          </a:pPr>
          <a:r>
            <a:rPr lang="en-US" sz="1100" kern="1200"/>
            <a:t>Production start/end year</a:t>
          </a:r>
        </a:p>
        <a:p>
          <a:pPr marL="0" lvl="0" indent="0" algn="l" defTabSz="488950">
            <a:lnSpc>
              <a:spcPct val="100000"/>
            </a:lnSpc>
            <a:spcBef>
              <a:spcPct val="0"/>
            </a:spcBef>
            <a:spcAft>
              <a:spcPct val="35000"/>
            </a:spcAft>
            <a:buFont typeface="Arial" panose="020B0604020202020204" pitchFamily="34" charset="0"/>
            <a:buNone/>
          </a:pPr>
          <a:r>
            <a:rPr lang="en-US" sz="1100" kern="1200" dirty="0"/>
            <a:t>All entries not type Movie</a:t>
          </a:r>
        </a:p>
        <a:p>
          <a:pPr marL="0" lvl="0" indent="0" algn="l" defTabSz="488950">
            <a:lnSpc>
              <a:spcPct val="100000"/>
            </a:lnSpc>
            <a:spcBef>
              <a:spcPct val="0"/>
            </a:spcBef>
            <a:spcAft>
              <a:spcPct val="35000"/>
            </a:spcAft>
            <a:buFont typeface="Arial" panose="020B0604020202020204" pitchFamily="34" charset="0"/>
            <a:buNone/>
          </a:pPr>
          <a:r>
            <a:rPr lang="en-US" sz="1100" kern="1200" dirty="0"/>
            <a:t>Entries less than 60 mins and greater than 180 mins</a:t>
          </a:r>
        </a:p>
        <a:p>
          <a:pPr marL="0" lvl="0" indent="0" algn="l" defTabSz="488950">
            <a:lnSpc>
              <a:spcPct val="100000"/>
            </a:lnSpc>
            <a:spcBef>
              <a:spcPct val="0"/>
            </a:spcBef>
            <a:spcAft>
              <a:spcPct val="35000"/>
            </a:spcAft>
            <a:buFont typeface="Arial" panose="020B0604020202020204" pitchFamily="34" charset="0"/>
            <a:buNone/>
          </a:pPr>
          <a:r>
            <a:rPr lang="en-US" sz="1100" kern="1200" dirty="0"/>
            <a:t>Non-English movies</a:t>
          </a:r>
        </a:p>
      </dsp:txBody>
      <dsp:txXfrm>
        <a:off x="6166209" y="3106960"/>
        <a:ext cx="4347989" cy="12417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C1980-F01E-D14D-BF31-71FD7413D7B7}">
      <dsp:nvSpPr>
        <dsp:cNvPr id="0" name=""/>
        <dsp:cNvSpPr/>
      </dsp:nvSpPr>
      <dsp:spPr>
        <a:xfrm>
          <a:off x="0" y="36167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151,183 entries post-cleaning</a:t>
          </a:r>
        </a:p>
      </dsp:txBody>
      <dsp:txXfrm>
        <a:off x="32384" y="394058"/>
        <a:ext cx="10450832" cy="598621"/>
      </dsp:txXfrm>
    </dsp:sp>
    <dsp:sp modelId="{4A639F2F-F3BC-AF44-87C8-5345CF91A1D2}">
      <dsp:nvSpPr>
        <dsp:cNvPr id="0" name=""/>
        <dsp:cNvSpPr/>
      </dsp:nvSpPr>
      <dsp:spPr>
        <a:xfrm>
          <a:off x="0" y="110282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Data was One-Hot encoded</a:t>
          </a:r>
        </a:p>
      </dsp:txBody>
      <dsp:txXfrm>
        <a:off x="32384" y="1135208"/>
        <a:ext cx="10450832" cy="598621"/>
      </dsp:txXfrm>
    </dsp:sp>
    <dsp:sp modelId="{7ED4D303-1DEA-E941-A973-795E417ABD37}">
      <dsp:nvSpPr>
        <dsp:cNvPr id="0" name=""/>
        <dsp:cNvSpPr/>
      </dsp:nvSpPr>
      <dsp:spPr>
        <a:xfrm>
          <a:off x="0" y="184397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Training and Test data sets were created using an 80/20 random split</a:t>
          </a:r>
        </a:p>
      </dsp:txBody>
      <dsp:txXfrm>
        <a:off x="32384" y="1876358"/>
        <a:ext cx="10450832" cy="598621"/>
      </dsp:txXfrm>
    </dsp:sp>
    <dsp:sp modelId="{0C659A8C-D948-A44A-A4DD-36F1A1D899D0}">
      <dsp:nvSpPr>
        <dsp:cNvPr id="0" name=""/>
        <dsp:cNvSpPr/>
      </dsp:nvSpPr>
      <dsp:spPr>
        <a:xfrm>
          <a:off x="0" y="258512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X input correlated to Genres</a:t>
          </a:r>
        </a:p>
      </dsp:txBody>
      <dsp:txXfrm>
        <a:off x="32384" y="2617508"/>
        <a:ext cx="10450832" cy="598621"/>
      </dsp:txXfrm>
    </dsp:sp>
    <dsp:sp modelId="{2A1BE233-30C4-5A49-856D-830A5257B8EE}">
      <dsp:nvSpPr>
        <dsp:cNvPr id="0" name=""/>
        <dsp:cNvSpPr/>
      </dsp:nvSpPr>
      <dsp:spPr>
        <a:xfrm>
          <a:off x="0" y="332627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Y output correlated to Average Rating</a:t>
          </a:r>
        </a:p>
      </dsp:txBody>
      <dsp:txXfrm>
        <a:off x="32384" y="3358658"/>
        <a:ext cx="10450832" cy="5986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5AC83-007C-485B-8474-E229316AFDB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F478D-F65A-430F-BC57-03787123A9E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58222-E52E-4B4F-B7CA-3E952C153AE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Insufficient correlation between Genre and Average Rating</a:t>
          </a:r>
        </a:p>
      </dsp:txBody>
      <dsp:txXfrm>
        <a:off x="1507738" y="707092"/>
        <a:ext cx="9007861" cy="1305401"/>
      </dsp:txXfrm>
    </dsp:sp>
    <dsp:sp modelId="{86AE19D1-8C8D-4864-AB48-44B99669C42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02AC4-06F9-4807-A36F-71ECA7D2FDEF}">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883CA-1CEA-451B-8220-B24410292B9C}">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Additional input variables needed</a:t>
          </a:r>
        </a:p>
      </dsp:txBody>
      <dsp:txXfrm>
        <a:off x="1507738" y="2338844"/>
        <a:ext cx="4732020" cy="1305401"/>
      </dsp:txXfrm>
    </dsp:sp>
    <dsp:sp modelId="{B9F573B3-F402-472E-8686-8C37B54395E5}">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577850">
            <a:lnSpc>
              <a:spcPct val="100000"/>
            </a:lnSpc>
            <a:spcBef>
              <a:spcPct val="0"/>
            </a:spcBef>
            <a:spcAft>
              <a:spcPct val="35000"/>
            </a:spcAft>
            <a:buNone/>
          </a:pPr>
          <a:r>
            <a:rPr lang="en-US" sz="1300" kern="1200"/>
            <a:t>Directors</a:t>
          </a:r>
        </a:p>
        <a:p>
          <a:pPr marL="0" lvl="0" indent="0" algn="l" defTabSz="577850">
            <a:lnSpc>
              <a:spcPct val="100000"/>
            </a:lnSpc>
            <a:spcBef>
              <a:spcPct val="0"/>
            </a:spcBef>
            <a:spcAft>
              <a:spcPct val="35000"/>
            </a:spcAft>
            <a:buNone/>
          </a:pPr>
          <a:r>
            <a:rPr lang="en-US" sz="1300" kern="1200"/>
            <a:t>Main Actors</a:t>
          </a:r>
        </a:p>
        <a:p>
          <a:pPr marL="0" lvl="0" indent="0" algn="l" defTabSz="577850">
            <a:lnSpc>
              <a:spcPct val="100000"/>
            </a:lnSpc>
            <a:spcBef>
              <a:spcPct val="0"/>
            </a:spcBef>
            <a:spcAft>
              <a:spcPct val="35000"/>
            </a:spcAft>
            <a:buNone/>
          </a:pPr>
          <a:r>
            <a:rPr lang="en-US" sz="1300" kern="1200"/>
            <a:t>Movie Budgets</a:t>
          </a:r>
        </a:p>
        <a:p>
          <a:pPr marL="0" lvl="0" indent="0" algn="l" defTabSz="577850">
            <a:lnSpc>
              <a:spcPct val="100000"/>
            </a:lnSpc>
            <a:spcBef>
              <a:spcPct val="0"/>
            </a:spcBef>
            <a:spcAft>
              <a:spcPct val="35000"/>
            </a:spcAft>
            <a:buNone/>
          </a:pPr>
          <a:r>
            <a:rPr lang="en-US" sz="1300" kern="1200"/>
            <a:t>Gross Revenue</a:t>
          </a:r>
        </a:p>
      </dsp:txBody>
      <dsp:txXfrm>
        <a:off x="6239758" y="2338844"/>
        <a:ext cx="4275841" cy="130540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62BF7-3BA2-5B43-BD41-C6B855120D09}"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618A6-6B1E-A044-B8F2-853175F7579D}" type="slidenum">
              <a:rPr lang="en-US" smtClean="0"/>
              <a:t>‹#›</a:t>
            </a:fld>
            <a:endParaRPr lang="en-US"/>
          </a:p>
        </p:txBody>
      </p:sp>
    </p:spTree>
    <p:extLst>
      <p:ext uri="{BB962C8B-B14F-4D97-AF65-F5344CB8AC3E}">
        <p14:creationId xmlns:p14="http://schemas.microsoft.com/office/powerpoint/2010/main" val="81279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Initially we aimed our project at the movie industry. One of the largest open platform review website is IMDB. Our model is able to process user feedback and understand if a giving input sequence is positive or negative</a:t>
            </a:r>
          </a:p>
          <a:p>
            <a:pPr marL="171450" indent="-171450">
              <a:buFont typeface="Arial" panose="020B0604020202020204" pitchFamily="34" charset="0"/>
              <a:buChar char="•"/>
            </a:pPr>
            <a:r>
              <a:rPr lang="en-US" dirty="0"/>
              <a:t>But this model is easily translatable to any industry that utilizes consumer reviews for metrics. This could be websites like amazon, to see if a product is performing well, journalism to understand how its userbase like a particular piece, or the food industry to understand what parts of a meal a customer enjoyed or didn’t enjoy.</a:t>
            </a:r>
          </a:p>
          <a:p>
            <a:pPr marL="171450" indent="-171450">
              <a:buFont typeface="Arial" panose="020B0604020202020204" pitchFamily="34" charset="0"/>
              <a:buChar char="•"/>
            </a:pPr>
            <a:r>
              <a:rPr lang="en-US" dirty="0"/>
              <a:t>For this case in particular, it will influence Studio execs, the marketing team, directors, and consumers directly. This information could be harvested throughout the production process.</a:t>
            </a:r>
          </a:p>
          <a:p>
            <a:pPr marL="171450" indent="-171450">
              <a:buFont typeface="Arial" panose="020B0604020202020204" pitchFamily="34" charset="0"/>
              <a:buChar char="•"/>
            </a:pPr>
            <a:r>
              <a:rPr lang="en-US" dirty="0"/>
              <a:t>We will be using a Convolution Neural Network for this project</a:t>
            </a:r>
          </a:p>
        </p:txBody>
      </p:sp>
      <p:sp>
        <p:nvSpPr>
          <p:cNvPr id="4" name="Slide Number Placeholder 3"/>
          <p:cNvSpPr>
            <a:spLocks noGrp="1"/>
          </p:cNvSpPr>
          <p:nvPr>
            <p:ph type="sldNum" sz="quarter" idx="5"/>
          </p:nvPr>
        </p:nvSpPr>
        <p:spPr/>
        <p:txBody>
          <a:bodyPr/>
          <a:lstStyle/>
          <a:p>
            <a:fld id="{631618A6-6B1E-A044-B8F2-853175F7579D}" type="slidenum">
              <a:rPr lang="en-US" smtClean="0"/>
              <a:t>2</a:t>
            </a:fld>
            <a:endParaRPr lang="en-US"/>
          </a:p>
        </p:txBody>
      </p:sp>
    </p:spTree>
    <p:extLst>
      <p:ext uri="{BB962C8B-B14F-4D97-AF65-F5344CB8AC3E}">
        <p14:creationId xmlns:p14="http://schemas.microsoft.com/office/powerpoint/2010/main" val="383511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Convolution: Is done through matrix multiplication where a Kernel, typically 2x2 or 3x3 matrix scans across the input matrix one column and then one row at at time. </a:t>
            </a:r>
          </a:p>
          <a:p>
            <a:pPr marL="457200" lvl="0" indent="-304800" algn="l" rtl="0">
              <a:spcBef>
                <a:spcPts val="0"/>
              </a:spcBef>
              <a:spcAft>
                <a:spcPts val="0"/>
              </a:spcAft>
              <a:buSzPts val="1200"/>
              <a:buFont typeface="Times New Roman"/>
              <a:buChar char="●"/>
            </a:pPr>
            <a:r>
              <a:rPr lang="en-US" sz="1200" dirty="0" err="1">
                <a:latin typeface="Times New Roman"/>
                <a:ea typeface="Times New Roman"/>
                <a:cs typeface="Times New Roman"/>
                <a:sym typeface="Times New Roman"/>
              </a:rPr>
              <a:t>MaxPooling</a:t>
            </a:r>
            <a:r>
              <a:rPr lang="en-US" sz="1200" dirty="0">
                <a:latin typeface="Times New Roman"/>
                <a:ea typeface="Times New Roman"/>
                <a:cs typeface="Times New Roman"/>
                <a:sym typeface="Times New Roman"/>
              </a:rPr>
              <a:t>: Takes the output matrix from the convolution layer and multiples it against a 2x2 matrix where the highest dot product value in a feature is summarized. This allows the model to still capture important features while also reducing dimensionality of the matrix.</a:t>
            </a:r>
          </a:p>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Padding: Padding is the inserting of zero’s on the parameter of the matrix, this allows the kernel to gain more insight by scanning the interior of the buffer zone.</a:t>
            </a:r>
          </a:p>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Dropout: We randomly select neurons to zero at each step. This means that each update to the model is performed with a different “thinned” version. This ensures that the model does not correlate the noise in the training data as actual patterns.</a:t>
            </a:r>
          </a:p>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Flattening: is the transformation of the processed matrix into a single column to be fed into the model for processing.</a:t>
            </a:r>
          </a:p>
          <a:p>
            <a:endParaRPr lang="en-US" dirty="0"/>
          </a:p>
        </p:txBody>
      </p:sp>
      <p:sp>
        <p:nvSpPr>
          <p:cNvPr id="4" name="Slide Number Placeholder 3"/>
          <p:cNvSpPr>
            <a:spLocks noGrp="1"/>
          </p:cNvSpPr>
          <p:nvPr>
            <p:ph type="sldNum" sz="quarter" idx="5"/>
          </p:nvPr>
        </p:nvSpPr>
        <p:spPr/>
        <p:txBody>
          <a:bodyPr/>
          <a:lstStyle/>
          <a:p>
            <a:fld id="{631618A6-6B1E-A044-B8F2-853175F7579D}" type="slidenum">
              <a:rPr lang="en-US" smtClean="0"/>
              <a:t>3</a:t>
            </a:fld>
            <a:endParaRPr lang="en-US"/>
          </a:p>
        </p:txBody>
      </p:sp>
    </p:spTree>
    <p:extLst>
      <p:ext uri="{BB962C8B-B14F-4D97-AF65-F5344CB8AC3E}">
        <p14:creationId xmlns:p14="http://schemas.microsoft.com/office/powerpoint/2010/main" val="1254114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Piece tokenizer was used here. This converts a text input and produces a numerical array based on the frequency of each word in the sequence.</a:t>
            </a:r>
          </a:p>
        </p:txBody>
      </p:sp>
      <p:sp>
        <p:nvSpPr>
          <p:cNvPr id="4" name="Slide Number Placeholder 3"/>
          <p:cNvSpPr>
            <a:spLocks noGrp="1"/>
          </p:cNvSpPr>
          <p:nvPr>
            <p:ph type="sldNum" sz="quarter" idx="5"/>
          </p:nvPr>
        </p:nvSpPr>
        <p:spPr/>
        <p:txBody>
          <a:bodyPr/>
          <a:lstStyle/>
          <a:p>
            <a:fld id="{631618A6-6B1E-A044-B8F2-853175F7579D}" type="slidenum">
              <a:rPr lang="en-US" smtClean="0"/>
              <a:t>6</a:t>
            </a:fld>
            <a:endParaRPr lang="en-US"/>
          </a:p>
        </p:txBody>
      </p:sp>
    </p:spTree>
    <p:extLst>
      <p:ext uri="{BB962C8B-B14F-4D97-AF65-F5344CB8AC3E}">
        <p14:creationId xmlns:p14="http://schemas.microsoft.com/office/powerpoint/2010/main" val="395215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Overfitting = is defined when the model can not generalize and fits too closely to the train data but can not create accurate predictions on test data. </a:t>
            </a:r>
          </a:p>
          <a:p>
            <a:pPr marL="914400" lvl="1"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The model is overly complex and the model is learning from the noise within the training data</a:t>
            </a:r>
          </a:p>
          <a:p>
            <a:pPr marL="914400" lvl="1"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Dataset contains large amounts of irrelevant information</a:t>
            </a:r>
          </a:p>
          <a:p>
            <a:pPr marL="914400" lvl="1"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Training data is too small and does not contain enough samples to represent all possible input values</a:t>
            </a:r>
          </a:p>
          <a:p>
            <a:pPr marL="457200" lvl="0" indent="-304800" algn="l" rtl="0">
              <a:spcBef>
                <a:spcPts val="0"/>
              </a:spcBef>
              <a:spcAft>
                <a:spcPts val="0"/>
              </a:spcAft>
              <a:buSzPts val="1200"/>
              <a:buFont typeface="Times New Roman"/>
              <a:buChar char="●"/>
            </a:pPr>
            <a:r>
              <a:rPr lang="en-US" sz="1200" dirty="0">
                <a:latin typeface="Times New Roman"/>
                <a:ea typeface="Times New Roman"/>
                <a:cs typeface="Times New Roman"/>
                <a:sym typeface="Times New Roman"/>
              </a:rPr>
              <a:t>Underfitting = occurs when the model cannot determine any meaningful relationship between the input and output data.</a:t>
            </a:r>
          </a:p>
          <a:p>
            <a:pPr marL="0" lvl="0" indent="0" algn="l" rtl="0">
              <a:spcBef>
                <a:spcPts val="0"/>
              </a:spcBef>
              <a:spcAft>
                <a:spcPts val="0"/>
              </a:spcAft>
              <a:buNone/>
            </a:pPr>
            <a:endParaRPr lang="en-US" sz="1200" dirty="0">
              <a:latin typeface="Times New Roman"/>
              <a:ea typeface="Times New Roman"/>
              <a:cs typeface="Times New Roman"/>
              <a:sym typeface="Times New Roman"/>
            </a:endParaRPr>
          </a:p>
          <a:p>
            <a:pPr marL="0" lvl="0" indent="0" algn="l" rtl="0">
              <a:spcBef>
                <a:spcPts val="0"/>
              </a:spcBef>
              <a:spcAft>
                <a:spcPts val="0"/>
              </a:spcAft>
              <a:buNone/>
            </a:pPr>
            <a:r>
              <a:rPr lang="en-US" sz="1200" dirty="0">
                <a:latin typeface="Times New Roman"/>
                <a:ea typeface="Times New Roman"/>
                <a:cs typeface="Times New Roman"/>
                <a:sym typeface="Times New Roman"/>
              </a:rPr>
              <a:t>Underfit models experience high bias as they produce inaccurate results for both the training and test datasets, while overfit models experience high variance. This is due to the models performing well on the training set but is unable to pivot that towards unseen data.</a:t>
            </a:r>
          </a:p>
          <a:p>
            <a:endParaRPr lang="en-US" dirty="0"/>
          </a:p>
        </p:txBody>
      </p:sp>
      <p:sp>
        <p:nvSpPr>
          <p:cNvPr id="4" name="Slide Number Placeholder 3"/>
          <p:cNvSpPr>
            <a:spLocks noGrp="1"/>
          </p:cNvSpPr>
          <p:nvPr>
            <p:ph type="sldNum" sz="quarter" idx="5"/>
          </p:nvPr>
        </p:nvSpPr>
        <p:spPr/>
        <p:txBody>
          <a:bodyPr/>
          <a:lstStyle/>
          <a:p>
            <a:fld id="{631618A6-6B1E-A044-B8F2-853175F7579D}" type="slidenum">
              <a:rPr lang="en-US" smtClean="0"/>
              <a:t>7</a:t>
            </a:fld>
            <a:endParaRPr lang="en-US"/>
          </a:p>
        </p:txBody>
      </p:sp>
    </p:spTree>
    <p:extLst>
      <p:ext uri="{BB962C8B-B14F-4D97-AF65-F5344CB8AC3E}">
        <p14:creationId xmlns:p14="http://schemas.microsoft.com/office/powerpoint/2010/main" val="240391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The columns are labeled with every possible class (in this case we have 26 classes for the 26 genres)</a:t>
            </a:r>
          </a:p>
          <a:p>
            <a:pPr marL="0" lvl="0" indent="0" algn="l" rtl="0">
              <a:spcBef>
                <a:spcPts val="0"/>
              </a:spcBef>
              <a:spcAft>
                <a:spcPts val="0"/>
              </a:spcAft>
              <a:buNone/>
            </a:pPr>
            <a:r>
              <a:rPr lang="en-US" dirty="0"/>
              <a:t>A 1 or a 0 represents the presence of a genre in a particular Unique ID</a:t>
            </a:r>
          </a:p>
          <a:p>
            <a:pPr marL="0" lvl="0" indent="0" algn="l" rtl="0">
              <a:spcBef>
                <a:spcPts val="0"/>
              </a:spcBef>
              <a:spcAft>
                <a:spcPts val="0"/>
              </a:spcAft>
              <a:buNone/>
            </a:pPr>
            <a:r>
              <a:rPr lang="en-US" dirty="0"/>
              <a:t>This transforms textual data into a binary format so that the model can pull insight</a:t>
            </a:r>
          </a:p>
          <a:p>
            <a:endParaRPr lang="en-US" dirty="0"/>
          </a:p>
        </p:txBody>
      </p:sp>
      <p:sp>
        <p:nvSpPr>
          <p:cNvPr id="4" name="Slide Number Placeholder 3"/>
          <p:cNvSpPr>
            <a:spLocks noGrp="1"/>
          </p:cNvSpPr>
          <p:nvPr>
            <p:ph type="sldNum" sz="quarter" idx="5"/>
          </p:nvPr>
        </p:nvSpPr>
        <p:spPr/>
        <p:txBody>
          <a:bodyPr/>
          <a:lstStyle/>
          <a:p>
            <a:fld id="{631618A6-6B1E-A044-B8F2-853175F7579D}" type="slidenum">
              <a:rPr lang="en-US" smtClean="0"/>
              <a:t>13</a:t>
            </a:fld>
            <a:endParaRPr lang="en-US"/>
          </a:p>
        </p:txBody>
      </p:sp>
    </p:spTree>
    <p:extLst>
      <p:ext uri="{BB962C8B-B14F-4D97-AF65-F5344CB8AC3E}">
        <p14:creationId xmlns:p14="http://schemas.microsoft.com/office/powerpoint/2010/main" val="108467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14B0-BD2C-4C69-28DA-FB3B6A4E6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DAF9B4-BF07-D6EB-EBD0-3425CA5F2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A9B964-C222-C93A-6551-A165FA614814}"/>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5091CFE5-4256-E1C4-23E3-621EFA929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3BBAC-6688-912C-0F99-F9F9D4C05DEF}"/>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302346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1BD0-3002-FB55-0E6A-64B0DB6022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A44075-8D54-4B84-7E20-86DB149D7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34BE7-C970-2BB6-EB94-7458598B7AA6}"/>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9E418D47-4C38-0F3F-F360-086F404EC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289CF-B13F-AA63-A60B-7FCB5C83B065}"/>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29376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7B0B2-E559-FA28-0F7F-DA0AB709F5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F00C4-C16C-DCC4-962E-A1261A0587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F1D16-A3DF-04C2-0F60-7FA87B6E3D65}"/>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D41D03D1-9D34-4141-19B4-9F6799486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5C3B3-B5FC-CE71-9AEB-BC642F23DE29}"/>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144180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1E39-FB4F-8B46-9826-5DCCD2ED2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525AF-D63C-B6F3-7C98-4B0A0BFEF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44EF3-3D10-E6A8-07C0-9A415BA191B8}"/>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D2B6DA91-D769-C210-419C-E7DE1AF03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3E7CE-70DC-E4F2-A30C-05A7B7AB6545}"/>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171025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2692-4A4E-7FFC-6814-B0FD4B4BF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F9448-8F97-746B-0206-3FF85F49D8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C55DF-810D-A6B8-B0A1-A6267C530FC9}"/>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471B713A-A848-1928-CFFC-22D533D0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66F8-78CA-D548-CF22-6D273AD3C989}"/>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347657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E52E-4D77-358C-1185-6EDF575017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425E17-78FC-9BB6-4D86-D91CB4E03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397C9E-7080-FA27-2E4E-C500DEA3D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A22B0B-B49E-09CB-3EA1-AD7E482A3C86}"/>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6" name="Footer Placeholder 5">
            <a:extLst>
              <a:ext uri="{FF2B5EF4-FFF2-40B4-BE49-F238E27FC236}">
                <a16:creationId xmlns:a16="http://schemas.microsoft.com/office/drawing/2014/main" id="{ADDA212E-3E52-7C05-B6A5-DAAA1A7C4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C159D-EC5E-AA7F-9720-A9D05875FF72}"/>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396937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5706-487A-7E63-52E0-AE144745F5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953AF6-8EE2-7B11-385C-5CCB72439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E839-F7AD-B0CD-9FB4-9F0DFBF2B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DD8558-5B6F-A2DC-9D4C-B9F1F50C8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84184A-56AF-D9EF-3032-649083225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89ECC-015F-0B30-5BF2-849214E0487F}"/>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8" name="Footer Placeholder 7">
            <a:extLst>
              <a:ext uri="{FF2B5EF4-FFF2-40B4-BE49-F238E27FC236}">
                <a16:creationId xmlns:a16="http://schemas.microsoft.com/office/drawing/2014/main" id="{FD3654EF-FFF4-2F02-36FD-8D042E2F9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184C02-7AB1-7636-AE66-142D8714D4B0}"/>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250945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5B72-B380-10E6-675F-9933ED90A3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11EC5F-4AC7-A614-A73E-D139B5766D21}"/>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4" name="Footer Placeholder 3">
            <a:extLst>
              <a:ext uri="{FF2B5EF4-FFF2-40B4-BE49-F238E27FC236}">
                <a16:creationId xmlns:a16="http://schemas.microsoft.com/office/drawing/2014/main" id="{DBADAF1D-A566-D385-DD3B-0480EBB1B7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D3DBA9-D73E-F378-6284-7D6DE3E784CB}"/>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151779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44765-0414-CE90-14BF-0674FE28D368}"/>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3" name="Footer Placeholder 2">
            <a:extLst>
              <a:ext uri="{FF2B5EF4-FFF2-40B4-BE49-F238E27FC236}">
                <a16:creationId xmlns:a16="http://schemas.microsoft.com/office/drawing/2014/main" id="{C6EDE57C-1259-38F3-40F3-22F83846D1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1A5DF-8219-56AF-BCA2-B9F044D0E81F}"/>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211737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75F2-BEEB-2995-F776-EE4459D15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FF01AF-8FE1-46E1-E87B-30EFD7025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435250-5810-EAB8-02DF-4F69F61B4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81210-6E78-62B1-B614-E38B184C18C0}"/>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6" name="Footer Placeholder 5">
            <a:extLst>
              <a:ext uri="{FF2B5EF4-FFF2-40B4-BE49-F238E27FC236}">
                <a16:creationId xmlns:a16="http://schemas.microsoft.com/office/drawing/2014/main" id="{1BA52871-D6EF-DD55-96DD-89C4EC12D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128E8-37C6-BD99-0F1D-02FD157F58D2}"/>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140508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F120-173C-7A0D-D585-6EC11F963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8436D3-B8AA-4355-A1B5-E734B8BA33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2F4C8-2163-B09E-0E3B-7564739A2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7E4E3B-9A93-F6E1-0C1A-C67B8D79AECC}"/>
              </a:ext>
            </a:extLst>
          </p:cNvPr>
          <p:cNvSpPr>
            <a:spLocks noGrp="1"/>
          </p:cNvSpPr>
          <p:nvPr>
            <p:ph type="dt" sz="half" idx="10"/>
          </p:nvPr>
        </p:nvSpPr>
        <p:spPr/>
        <p:txBody>
          <a:bodyPr/>
          <a:lstStyle/>
          <a:p>
            <a:fld id="{C72B3FED-635D-6E42-880B-F1E913EA7B49}" type="datetimeFigureOut">
              <a:rPr lang="en-US" smtClean="0"/>
              <a:t>4/21/2024</a:t>
            </a:fld>
            <a:endParaRPr lang="en-US"/>
          </a:p>
        </p:txBody>
      </p:sp>
      <p:sp>
        <p:nvSpPr>
          <p:cNvPr id="6" name="Footer Placeholder 5">
            <a:extLst>
              <a:ext uri="{FF2B5EF4-FFF2-40B4-BE49-F238E27FC236}">
                <a16:creationId xmlns:a16="http://schemas.microsoft.com/office/drawing/2014/main" id="{AC6F214D-AD8F-5FC2-FDBD-550BECF98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7AF07-B603-566C-A221-DB2549BBFDC3}"/>
              </a:ext>
            </a:extLst>
          </p:cNvPr>
          <p:cNvSpPr>
            <a:spLocks noGrp="1"/>
          </p:cNvSpPr>
          <p:nvPr>
            <p:ph type="sldNum" sz="quarter" idx="12"/>
          </p:nvPr>
        </p:nvSpPr>
        <p:spPr/>
        <p:txBody>
          <a:bodyPr/>
          <a:lstStyle/>
          <a:p>
            <a:fld id="{0A35C96E-7151-7348-A502-FA30DC671C13}" type="slidenum">
              <a:rPr lang="en-US" smtClean="0"/>
              <a:t>‹#›</a:t>
            </a:fld>
            <a:endParaRPr lang="en-US"/>
          </a:p>
        </p:txBody>
      </p:sp>
    </p:spTree>
    <p:extLst>
      <p:ext uri="{BB962C8B-B14F-4D97-AF65-F5344CB8AC3E}">
        <p14:creationId xmlns:p14="http://schemas.microsoft.com/office/powerpoint/2010/main" val="416027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CD3EC9-4349-90EE-CD84-26F5839E1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1DA69-4239-0271-76E3-DEB032733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83AB4-C5EC-E5D8-D8DA-0A3BC5627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2B3FED-635D-6E42-880B-F1E913EA7B49}" type="datetimeFigureOut">
              <a:rPr lang="en-US" smtClean="0"/>
              <a:t>4/21/2024</a:t>
            </a:fld>
            <a:endParaRPr lang="en-US"/>
          </a:p>
        </p:txBody>
      </p:sp>
      <p:sp>
        <p:nvSpPr>
          <p:cNvPr id="5" name="Footer Placeholder 4">
            <a:extLst>
              <a:ext uri="{FF2B5EF4-FFF2-40B4-BE49-F238E27FC236}">
                <a16:creationId xmlns:a16="http://schemas.microsoft.com/office/drawing/2014/main" id="{2662171B-D24A-0659-C5E8-E19B889AA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206425-0B92-6C24-8930-0FC933976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35C96E-7151-7348-A502-FA30DC671C13}" type="slidenum">
              <a:rPr lang="en-US" smtClean="0"/>
              <a:t>‹#›</a:t>
            </a:fld>
            <a:endParaRPr lang="en-US"/>
          </a:p>
        </p:txBody>
      </p:sp>
    </p:spTree>
    <p:extLst>
      <p:ext uri="{BB962C8B-B14F-4D97-AF65-F5344CB8AC3E}">
        <p14:creationId xmlns:p14="http://schemas.microsoft.com/office/powerpoint/2010/main" val="317951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0AC359-75D9-7E0A-F00D-20C162A8C2C8}"/>
              </a:ext>
            </a:extLst>
          </p:cNvPr>
          <p:cNvPicPr>
            <a:picLocks noChangeAspect="1"/>
          </p:cNvPicPr>
          <p:nvPr/>
        </p:nvPicPr>
        <p:blipFill rotWithShape="1">
          <a:blip r:embed="rId2"/>
          <a:srcRect t="29687"/>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280C6-FAF5-750E-EF75-2C00654D704A}"/>
              </a:ext>
            </a:extLst>
          </p:cNvPr>
          <p:cNvSpPr>
            <a:spLocks noGrp="1"/>
          </p:cNvSpPr>
          <p:nvPr>
            <p:ph type="ctrTitle"/>
          </p:nvPr>
        </p:nvSpPr>
        <p:spPr>
          <a:xfrm>
            <a:off x="2090528" y="2299176"/>
            <a:ext cx="4131368" cy="1571164"/>
          </a:xfrm>
        </p:spPr>
        <p:txBody>
          <a:bodyPr anchor="t">
            <a:normAutofit/>
          </a:bodyPr>
          <a:lstStyle/>
          <a:p>
            <a:pPr algn="l"/>
            <a:r>
              <a:rPr lang="en-US" sz="3300"/>
              <a:t>Sentiment Analysis of IMDB Movie Reviews</a:t>
            </a:r>
          </a:p>
        </p:txBody>
      </p:sp>
      <p:sp>
        <p:nvSpPr>
          <p:cNvPr id="3" name="Subtitle 2">
            <a:extLst>
              <a:ext uri="{FF2B5EF4-FFF2-40B4-BE49-F238E27FC236}">
                <a16:creationId xmlns:a16="http://schemas.microsoft.com/office/drawing/2014/main" id="{E2F34620-28A9-378B-8807-C08AAE3EC519}"/>
              </a:ext>
            </a:extLst>
          </p:cNvPr>
          <p:cNvSpPr>
            <a:spLocks noGrp="1"/>
          </p:cNvSpPr>
          <p:nvPr>
            <p:ph type="subTitle" idx="1"/>
          </p:nvPr>
        </p:nvSpPr>
        <p:spPr>
          <a:xfrm>
            <a:off x="2090529" y="4199213"/>
            <a:ext cx="4191938" cy="598548"/>
          </a:xfrm>
        </p:spPr>
        <p:txBody>
          <a:bodyPr anchor="ctr">
            <a:normAutofit/>
          </a:bodyPr>
          <a:lstStyle/>
          <a:p>
            <a:pPr algn="l"/>
            <a:r>
              <a:rPr lang="en-US" sz="1800"/>
              <a:t>Kavi Sharma, Gunwoo Lee</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34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E25E1-5884-0ADA-0D38-EAF5595C69A1}"/>
              </a:ext>
            </a:extLst>
          </p:cNvPr>
          <p:cNvSpPr>
            <a:spLocks noGrp="1"/>
          </p:cNvSpPr>
          <p:nvPr>
            <p:ph type="title"/>
          </p:nvPr>
        </p:nvSpPr>
        <p:spPr/>
        <p:txBody>
          <a:bodyPr/>
          <a:lstStyle/>
          <a:p>
            <a:r>
              <a:rPr lang="en-US" dirty="0"/>
              <a:t>Previous Attempt</a:t>
            </a:r>
          </a:p>
        </p:txBody>
      </p:sp>
      <p:graphicFrame>
        <p:nvGraphicFramePr>
          <p:cNvPr id="5" name="Content Placeholder 2">
            <a:extLst>
              <a:ext uri="{FF2B5EF4-FFF2-40B4-BE49-F238E27FC236}">
                <a16:creationId xmlns:a16="http://schemas.microsoft.com/office/drawing/2014/main" id="{064D316E-E07F-3B25-46AC-BEF6D68935EC}"/>
              </a:ext>
            </a:extLst>
          </p:cNvPr>
          <p:cNvGraphicFramePr>
            <a:graphicFrameLocks noGrp="1"/>
          </p:cNvGraphicFramePr>
          <p:nvPr>
            <p:ph idx="1"/>
            <p:extLst>
              <p:ext uri="{D42A27DB-BD31-4B8C-83A1-F6EECF244321}">
                <p14:modId xmlns:p14="http://schemas.microsoft.com/office/powerpoint/2010/main" val="40265618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59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E949-1C98-FFA1-9926-E13A324F0AC3}"/>
              </a:ext>
            </a:extLst>
          </p:cNvPr>
          <p:cNvSpPr>
            <a:spLocks noGrp="1"/>
          </p:cNvSpPr>
          <p:nvPr>
            <p:ph type="title"/>
          </p:nvPr>
        </p:nvSpPr>
        <p:spPr/>
        <p:txBody>
          <a:bodyPr/>
          <a:lstStyle/>
          <a:p>
            <a:r>
              <a:rPr lang="en-US" dirty="0"/>
              <a:t>Data Sourcing and Cleaning</a:t>
            </a:r>
          </a:p>
        </p:txBody>
      </p:sp>
      <p:graphicFrame>
        <p:nvGraphicFramePr>
          <p:cNvPr id="5" name="Content Placeholder 2">
            <a:extLst>
              <a:ext uri="{FF2B5EF4-FFF2-40B4-BE49-F238E27FC236}">
                <a16:creationId xmlns:a16="http://schemas.microsoft.com/office/drawing/2014/main" id="{514409DC-DB38-1EBE-1B31-61F6EF9C061A}"/>
              </a:ext>
            </a:extLst>
          </p:cNvPr>
          <p:cNvGraphicFramePr>
            <a:graphicFrameLocks noGrp="1"/>
          </p:cNvGraphicFramePr>
          <p:nvPr>
            <p:ph idx="1"/>
            <p:extLst>
              <p:ext uri="{D42A27DB-BD31-4B8C-83A1-F6EECF244321}">
                <p14:modId xmlns:p14="http://schemas.microsoft.com/office/powerpoint/2010/main" val="35490092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74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E2A5-1DDD-94FF-82B3-0E70CEA632A2}"/>
              </a:ext>
            </a:extLst>
          </p:cNvPr>
          <p:cNvSpPr>
            <a:spLocks noGrp="1"/>
          </p:cNvSpPr>
          <p:nvPr>
            <p:ph type="title"/>
          </p:nvPr>
        </p:nvSpPr>
        <p:spPr/>
        <p:txBody>
          <a:bodyPr/>
          <a:lstStyle/>
          <a:p>
            <a:r>
              <a:rPr lang="en-US" dirty="0"/>
              <a:t>Pre-processing</a:t>
            </a:r>
          </a:p>
        </p:txBody>
      </p:sp>
      <p:graphicFrame>
        <p:nvGraphicFramePr>
          <p:cNvPr id="5" name="Content Placeholder 2">
            <a:extLst>
              <a:ext uri="{FF2B5EF4-FFF2-40B4-BE49-F238E27FC236}">
                <a16:creationId xmlns:a16="http://schemas.microsoft.com/office/drawing/2014/main" id="{D010ECF2-C8AB-E9DF-0157-3E040777102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1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A22DB-88E6-5747-A992-C3808DF5CC4D}"/>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One-Hot Encoding</a:t>
            </a:r>
          </a:p>
        </p:txBody>
      </p:sp>
      <p:pic>
        <p:nvPicPr>
          <p:cNvPr id="4" name="Google Shape;207;p25" descr="A screenshot of a calendar&#10;&#10;Description automatically generated">
            <a:extLst>
              <a:ext uri="{FF2B5EF4-FFF2-40B4-BE49-F238E27FC236}">
                <a16:creationId xmlns:a16="http://schemas.microsoft.com/office/drawing/2014/main" id="{DA1DE8F4-6B7A-E41D-2C0F-BFB978BEA44D}"/>
              </a:ext>
            </a:extLst>
          </p:cNvPr>
          <p:cNvPicPr preferRelativeResize="0">
            <a:picLocks/>
          </p:cNvPicPr>
          <p:nvPr/>
        </p:nvPicPr>
        <p:blipFill>
          <a:blip r:embed="rId3"/>
          <a:stretch>
            <a:fillRect/>
          </a:stretch>
        </p:blipFill>
        <p:spPr>
          <a:xfrm>
            <a:off x="478535" y="483995"/>
            <a:ext cx="11327549" cy="4332787"/>
          </a:xfrm>
          <a:prstGeom prst="rect">
            <a:avLst/>
          </a:prstGeom>
          <a:noFill/>
        </p:spPr>
      </p:pic>
    </p:spTree>
    <p:extLst>
      <p:ext uri="{BB962C8B-B14F-4D97-AF65-F5344CB8AC3E}">
        <p14:creationId xmlns:p14="http://schemas.microsoft.com/office/powerpoint/2010/main" val="21945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EF0ECD-1AA9-4B55-4314-81258F36E1E0}"/>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700">
                <a:solidFill>
                  <a:srgbClr val="FFFFFF"/>
                </a:solidFill>
              </a:rPr>
              <a:t>Rating Model/Results</a:t>
            </a:r>
          </a:p>
        </p:txBody>
      </p:sp>
      <p:pic>
        <p:nvPicPr>
          <p:cNvPr id="6" name="Google Shape;215;p26" descr="A graph with blue dots&#10;&#10;Description automatically generated">
            <a:extLst>
              <a:ext uri="{FF2B5EF4-FFF2-40B4-BE49-F238E27FC236}">
                <a16:creationId xmlns:a16="http://schemas.microsoft.com/office/drawing/2014/main" id="{EC3C6BF8-4132-2778-835C-45AB6B820630}"/>
              </a:ext>
            </a:extLst>
          </p:cNvPr>
          <p:cNvPicPr preferRelativeResize="0"/>
          <p:nvPr/>
        </p:nvPicPr>
        <p:blipFill>
          <a:blip r:embed="rId2"/>
          <a:stretch>
            <a:fillRect/>
          </a:stretch>
        </p:blipFill>
        <p:spPr>
          <a:xfrm>
            <a:off x="4601040" y="607745"/>
            <a:ext cx="3387578" cy="2566090"/>
          </a:xfrm>
          <a:prstGeom prst="rect">
            <a:avLst/>
          </a:prstGeom>
          <a:noFill/>
        </p:spPr>
      </p:pic>
      <p:pic>
        <p:nvPicPr>
          <p:cNvPr id="5" name="Google Shape;214;p26" descr="A graph with blue dots&#10;&#10;Description automatically generated">
            <a:extLst>
              <a:ext uri="{FF2B5EF4-FFF2-40B4-BE49-F238E27FC236}">
                <a16:creationId xmlns:a16="http://schemas.microsoft.com/office/drawing/2014/main" id="{39418606-4467-99BD-6083-B0D3BCD78213}"/>
              </a:ext>
            </a:extLst>
          </p:cNvPr>
          <p:cNvPicPr preferRelativeResize="0"/>
          <p:nvPr/>
        </p:nvPicPr>
        <p:blipFill>
          <a:blip r:embed="rId3"/>
          <a:stretch>
            <a:fillRect/>
          </a:stretch>
        </p:blipFill>
        <p:spPr>
          <a:xfrm>
            <a:off x="8293930" y="617734"/>
            <a:ext cx="3419533" cy="2556101"/>
          </a:xfrm>
          <a:prstGeom prst="rect">
            <a:avLst/>
          </a:prstGeom>
          <a:noFill/>
        </p:spPr>
      </p:pic>
      <p:pic>
        <p:nvPicPr>
          <p:cNvPr id="4" name="Google Shape;213;p26" descr="A computer screen shot of a program&#10;&#10;Description automatically generated">
            <a:extLst>
              <a:ext uri="{FF2B5EF4-FFF2-40B4-BE49-F238E27FC236}">
                <a16:creationId xmlns:a16="http://schemas.microsoft.com/office/drawing/2014/main" id="{0206805A-063A-E37E-A278-A2E95D7F767C}"/>
              </a:ext>
            </a:extLst>
          </p:cNvPr>
          <p:cNvPicPr preferRelativeResize="0"/>
          <p:nvPr/>
        </p:nvPicPr>
        <p:blipFill>
          <a:blip r:embed="rId4"/>
          <a:stretch>
            <a:fillRect/>
          </a:stretch>
        </p:blipFill>
        <p:spPr>
          <a:xfrm>
            <a:off x="6186285" y="3429000"/>
            <a:ext cx="3941932" cy="2887465"/>
          </a:xfrm>
          <a:prstGeom prst="rect">
            <a:avLst/>
          </a:prstGeom>
          <a:noFill/>
        </p:spPr>
      </p:pic>
    </p:spTree>
    <p:extLst>
      <p:ext uri="{BB962C8B-B14F-4D97-AF65-F5344CB8AC3E}">
        <p14:creationId xmlns:p14="http://schemas.microsoft.com/office/powerpoint/2010/main" val="41327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05E8-9287-569E-1DA8-C0B2CFD82CD6}"/>
              </a:ext>
            </a:extLst>
          </p:cNvPr>
          <p:cNvSpPr>
            <a:spLocks noGrp="1"/>
          </p:cNvSpPr>
          <p:nvPr>
            <p:ph type="title"/>
          </p:nvPr>
        </p:nvSpPr>
        <p:spPr/>
        <p:txBody>
          <a:bodyPr/>
          <a:lstStyle/>
          <a:p>
            <a:r>
              <a:rPr lang="en-US" dirty="0"/>
              <a:t>Shortcomings</a:t>
            </a:r>
          </a:p>
        </p:txBody>
      </p:sp>
      <p:graphicFrame>
        <p:nvGraphicFramePr>
          <p:cNvPr id="5" name="Content Placeholder 2">
            <a:extLst>
              <a:ext uri="{FF2B5EF4-FFF2-40B4-BE49-F238E27FC236}">
                <a16:creationId xmlns:a16="http://schemas.microsoft.com/office/drawing/2014/main" id="{6D990B37-1A8C-BADB-8C8E-D81AC33FE12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2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7FD461-8C0D-7911-7D1D-1409267CEBE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 to Solve	</a:t>
            </a:r>
          </a:p>
        </p:txBody>
      </p:sp>
      <p:graphicFrame>
        <p:nvGraphicFramePr>
          <p:cNvPr id="5" name="Content Placeholder 2">
            <a:extLst>
              <a:ext uri="{FF2B5EF4-FFF2-40B4-BE49-F238E27FC236}">
                <a16:creationId xmlns:a16="http://schemas.microsoft.com/office/drawing/2014/main" id="{41584978-69CE-D48C-0EF2-9AE5042236F5}"/>
              </a:ext>
            </a:extLst>
          </p:cNvPr>
          <p:cNvGraphicFramePr>
            <a:graphicFrameLocks noGrp="1"/>
          </p:cNvGraphicFramePr>
          <p:nvPr>
            <p:ph idx="1"/>
            <p:extLst>
              <p:ext uri="{D42A27DB-BD31-4B8C-83A1-F6EECF244321}">
                <p14:modId xmlns:p14="http://schemas.microsoft.com/office/powerpoint/2010/main" val="348656422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008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9B860-1919-D87F-A927-250D12A8E661}"/>
              </a:ext>
            </a:extLst>
          </p:cNvPr>
          <p:cNvSpPr>
            <a:spLocks noGrp="1"/>
          </p:cNvSpPr>
          <p:nvPr>
            <p:ph type="title"/>
          </p:nvPr>
        </p:nvSpPr>
        <p:spPr>
          <a:xfrm>
            <a:off x="645065" y="1097280"/>
            <a:ext cx="3796306" cy="4666207"/>
          </a:xfrm>
        </p:spPr>
        <p:txBody>
          <a:bodyPr anchor="ctr">
            <a:normAutofit/>
          </a:bodyPr>
          <a:lstStyle/>
          <a:p>
            <a:r>
              <a:rPr lang="en-US" sz="4800"/>
              <a:t>Introduction to CNN Models</a:t>
            </a:r>
          </a:p>
        </p:txBody>
      </p:sp>
      <p:grpSp>
        <p:nvGrpSpPr>
          <p:cNvPr id="22" name="Group 21">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BF4CFDE7-B5BD-8B13-4D23-ACFE9C48494F}"/>
              </a:ext>
            </a:extLst>
          </p:cNvPr>
          <p:cNvGraphicFramePr>
            <a:graphicFrameLocks noGrp="1"/>
          </p:cNvGraphicFramePr>
          <p:nvPr>
            <p:ph idx="1"/>
            <p:extLst>
              <p:ext uri="{D42A27DB-BD31-4B8C-83A1-F6EECF244321}">
                <p14:modId xmlns:p14="http://schemas.microsoft.com/office/powerpoint/2010/main" val="395941255"/>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50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152;p16" descr="A diagram of different layers of maps&#10;&#10;Description automatically generated">
            <a:extLst>
              <a:ext uri="{FF2B5EF4-FFF2-40B4-BE49-F238E27FC236}">
                <a16:creationId xmlns:a16="http://schemas.microsoft.com/office/drawing/2014/main" id="{77BA74A9-99C6-20E0-C447-0C8C5E457570}"/>
              </a:ext>
            </a:extLst>
          </p:cNvPr>
          <p:cNvPicPr preferRelativeResize="0">
            <a:picLocks noGrp="1"/>
          </p:cNvPicPr>
          <p:nvPr>
            <p:ph idx="1"/>
          </p:nvPr>
        </p:nvPicPr>
        <p:blipFill>
          <a:blip r:embed="rId2"/>
          <a:stretch>
            <a:fillRect/>
          </a:stretch>
        </p:blipFill>
        <p:spPr>
          <a:xfrm>
            <a:off x="643467" y="1220724"/>
            <a:ext cx="10905066" cy="4416551"/>
          </a:xfrm>
          <a:prstGeom prst="rect">
            <a:avLst/>
          </a:prstGeom>
          <a:noFill/>
        </p:spPr>
      </p:pic>
    </p:spTree>
    <p:extLst>
      <p:ext uri="{BB962C8B-B14F-4D97-AF65-F5344CB8AC3E}">
        <p14:creationId xmlns:p14="http://schemas.microsoft.com/office/powerpoint/2010/main" val="292278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5">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7B754-A066-2DFA-3E9D-9961FC7393B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Sentiment Analysis Model</a:t>
            </a:r>
          </a:p>
        </p:txBody>
      </p:sp>
      <p:pic>
        <p:nvPicPr>
          <p:cNvPr id="4" name="Google Shape;158;p17" descr="A computer screen shot of a program&#10;&#10;Description automatically generated">
            <a:extLst>
              <a:ext uri="{FF2B5EF4-FFF2-40B4-BE49-F238E27FC236}">
                <a16:creationId xmlns:a16="http://schemas.microsoft.com/office/drawing/2014/main" id="{56AD0DA0-BFA8-E167-FF38-1CBC86734ABA}"/>
              </a:ext>
            </a:extLst>
          </p:cNvPr>
          <p:cNvPicPr preferRelativeResize="0">
            <a:picLocks noGrp="1"/>
          </p:cNvPicPr>
          <p:nvPr>
            <p:ph idx="1"/>
          </p:nvPr>
        </p:nvPicPr>
        <p:blipFill>
          <a:blip r:embed="rId2"/>
          <a:stretch>
            <a:fillRect/>
          </a:stretch>
        </p:blipFill>
        <p:spPr>
          <a:xfrm>
            <a:off x="4373012" y="640080"/>
            <a:ext cx="7017379" cy="5578816"/>
          </a:xfrm>
          <a:prstGeom prst="rect">
            <a:avLst/>
          </a:prstGeom>
          <a:noFill/>
        </p:spPr>
      </p:pic>
    </p:spTree>
    <p:extLst>
      <p:ext uri="{BB962C8B-B14F-4D97-AF65-F5344CB8AC3E}">
        <p14:creationId xmlns:p14="http://schemas.microsoft.com/office/powerpoint/2010/main" val="107389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D6A7-F0E1-6EB3-B4BA-6FFE95040F45}"/>
              </a:ext>
            </a:extLst>
          </p:cNvPr>
          <p:cNvSpPr>
            <a:spLocks noGrp="1"/>
          </p:cNvSpPr>
          <p:nvPr>
            <p:ph type="title"/>
          </p:nvPr>
        </p:nvSpPr>
        <p:spPr/>
        <p:txBody>
          <a:bodyPr/>
          <a:lstStyle/>
          <a:p>
            <a:r>
              <a:rPr lang="en-US" dirty="0"/>
              <a:t>Introduction of the Keras IMDB Dataset</a:t>
            </a:r>
          </a:p>
        </p:txBody>
      </p:sp>
      <p:graphicFrame>
        <p:nvGraphicFramePr>
          <p:cNvPr id="5" name="Content Placeholder 2">
            <a:extLst>
              <a:ext uri="{FF2B5EF4-FFF2-40B4-BE49-F238E27FC236}">
                <a16:creationId xmlns:a16="http://schemas.microsoft.com/office/drawing/2014/main" id="{87CA7539-A7BB-4E1F-60B9-22DF896DC07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14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0DFDE-A61E-DD5F-C611-D914B4EF8FD8}"/>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Results Analysis</a:t>
            </a:r>
          </a:p>
        </p:txBody>
      </p:sp>
      <p:pic>
        <p:nvPicPr>
          <p:cNvPr id="4" name="Google Shape;170;p19" descr="A graph of error and error&#10;&#10;Description automatically generated">
            <a:extLst>
              <a:ext uri="{FF2B5EF4-FFF2-40B4-BE49-F238E27FC236}">
                <a16:creationId xmlns:a16="http://schemas.microsoft.com/office/drawing/2014/main" id="{FF4B7FE4-FC87-0289-3530-7A0E6F20A9AE}"/>
              </a:ext>
            </a:extLst>
          </p:cNvPr>
          <p:cNvPicPr preferRelativeResize="0">
            <a:picLocks/>
          </p:cNvPicPr>
          <p:nvPr/>
        </p:nvPicPr>
        <p:blipFill>
          <a:blip r:embed="rId3"/>
          <a:stretch>
            <a:fillRect/>
          </a:stretch>
        </p:blipFill>
        <p:spPr>
          <a:xfrm>
            <a:off x="478535" y="625589"/>
            <a:ext cx="11327549" cy="4049599"/>
          </a:xfrm>
          <a:prstGeom prst="rect">
            <a:avLst/>
          </a:prstGeom>
          <a:noFill/>
        </p:spPr>
      </p:pic>
    </p:spTree>
    <p:extLst>
      <p:ext uri="{BB962C8B-B14F-4D97-AF65-F5344CB8AC3E}">
        <p14:creationId xmlns:p14="http://schemas.microsoft.com/office/powerpoint/2010/main" val="84720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Rectangle 32">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259CF-6C0B-7D59-6CED-79CC5EED8F91}"/>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a:solidFill>
                  <a:srgbClr val="FFFFFF"/>
                </a:solidFill>
              </a:rPr>
              <a:t>Results Analysis Cont.</a:t>
            </a:r>
          </a:p>
        </p:txBody>
      </p:sp>
      <p:pic>
        <p:nvPicPr>
          <p:cNvPr id="4" name="Google Shape;176;p20" descr="A graph of a training and validation accuracy&#10;&#10;Description automatically generated">
            <a:extLst>
              <a:ext uri="{FF2B5EF4-FFF2-40B4-BE49-F238E27FC236}">
                <a16:creationId xmlns:a16="http://schemas.microsoft.com/office/drawing/2014/main" id="{36881133-2ACA-8BCC-F0A2-B7E2E55F44EF}"/>
              </a:ext>
            </a:extLst>
          </p:cNvPr>
          <p:cNvPicPr preferRelativeResize="0">
            <a:picLocks/>
          </p:cNvPicPr>
          <p:nvPr/>
        </p:nvPicPr>
        <p:blipFill>
          <a:blip r:embed="rId2"/>
          <a:stretch>
            <a:fillRect/>
          </a:stretch>
        </p:blipFill>
        <p:spPr>
          <a:xfrm>
            <a:off x="4775217" y="2177774"/>
            <a:ext cx="3147413" cy="2502193"/>
          </a:xfrm>
          <a:prstGeom prst="rect">
            <a:avLst/>
          </a:prstGeom>
          <a:noFill/>
        </p:spPr>
      </p:pic>
      <p:pic>
        <p:nvPicPr>
          <p:cNvPr id="5" name="Google Shape;177;p20" descr="A graph with blue dots&#10;&#10;Description automatically generated">
            <a:extLst>
              <a:ext uri="{FF2B5EF4-FFF2-40B4-BE49-F238E27FC236}">
                <a16:creationId xmlns:a16="http://schemas.microsoft.com/office/drawing/2014/main" id="{D2B4E090-1DA2-6A56-F6D2-BD19A847B446}"/>
              </a:ext>
            </a:extLst>
          </p:cNvPr>
          <p:cNvPicPr preferRelativeResize="0"/>
          <p:nvPr/>
        </p:nvPicPr>
        <p:blipFill>
          <a:blip r:embed="rId3"/>
          <a:stretch>
            <a:fillRect/>
          </a:stretch>
        </p:blipFill>
        <p:spPr>
          <a:xfrm>
            <a:off x="8266414" y="2180067"/>
            <a:ext cx="3141973" cy="2497868"/>
          </a:xfrm>
          <a:prstGeom prst="rect">
            <a:avLst/>
          </a:prstGeom>
          <a:noFill/>
        </p:spPr>
      </p:pic>
    </p:spTree>
    <p:extLst>
      <p:ext uri="{BB962C8B-B14F-4D97-AF65-F5344CB8AC3E}">
        <p14:creationId xmlns:p14="http://schemas.microsoft.com/office/powerpoint/2010/main" val="374348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8C11D2-4955-9F8C-AF0E-1047A1A9A1D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Sentiment Analysis Validation</a:t>
            </a:r>
          </a:p>
        </p:txBody>
      </p:sp>
      <p:pic>
        <p:nvPicPr>
          <p:cNvPr id="4" name="Google Shape;183;p21" descr="A computer screen shot of a program&#10;&#10;Description automatically generated">
            <a:extLst>
              <a:ext uri="{FF2B5EF4-FFF2-40B4-BE49-F238E27FC236}">
                <a16:creationId xmlns:a16="http://schemas.microsoft.com/office/drawing/2014/main" id="{70C37619-AD1B-9FB2-398F-236817C935A1}"/>
              </a:ext>
            </a:extLst>
          </p:cNvPr>
          <p:cNvPicPr preferRelativeResize="0">
            <a:picLocks noGrp="1"/>
          </p:cNvPicPr>
          <p:nvPr>
            <p:ph idx="1"/>
          </p:nvPr>
        </p:nvPicPr>
        <p:blipFill>
          <a:blip r:embed="rId2"/>
          <a:stretch>
            <a:fillRect/>
          </a:stretch>
        </p:blipFill>
        <p:spPr>
          <a:xfrm>
            <a:off x="2114130" y="2354239"/>
            <a:ext cx="7963740" cy="3948085"/>
          </a:xfrm>
          <a:prstGeom prst="rect">
            <a:avLst/>
          </a:prstGeom>
          <a:noFill/>
        </p:spPr>
      </p:pic>
    </p:spTree>
    <p:extLst>
      <p:ext uri="{BB962C8B-B14F-4D97-AF65-F5344CB8AC3E}">
        <p14:creationId xmlns:p14="http://schemas.microsoft.com/office/powerpoint/2010/main" val="1390202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TotalTime>
  <Words>805</Words>
  <Application>Microsoft Office PowerPoint</Application>
  <PresentationFormat>Widescreen</PresentationFormat>
  <Paragraphs>76</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Sentiment Analysis of IMDB Movie Reviews</vt:lpstr>
      <vt:lpstr>Problem to Solve </vt:lpstr>
      <vt:lpstr>Introduction to CNN Models</vt:lpstr>
      <vt:lpstr>PowerPoint Presentation</vt:lpstr>
      <vt:lpstr>Sentiment Analysis Model</vt:lpstr>
      <vt:lpstr>Introduction of the Keras IMDB Dataset</vt:lpstr>
      <vt:lpstr>Results Analysis</vt:lpstr>
      <vt:lpstr>Results Analysis Cont.</vt:lpstr>
      <vt:lpstr>Sentiment Analysis Validation</vt:lpstr>
      <vt:lpstr>Previous Attempt</vt:lpstr>
      <vt:lpstr>Data Sourcing and Cleaning</vt:lpstr>
      <vt:lpstr>Pre-processing</vt:lpstr>
      <vt:lpstr>One-Hot Encoding</vt:lpstr>
      <vt:lpstr>Rating Model/Results</vt:lpstr>
      <vt:lpstr>Shortcomings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IMDB Movie Reviews</dc:title>
  <dc:creator>Pragya Sharma</dc:creator>
  <cp:lastModifiedBy>Sharma, Kavi S</cp:lastModifiedBy>
  <cp:revision>32</cp:revision>
  <dcterms:created xsi:type="dcterms:W3CDTF">2024-04-20T23:25:56Z</dcterms:created>
  <dcterms:modified xsi:type="dcterms:W3CDTF">2024-04-22T03:31:12Z</dcterms:modified>
</cp:coreProperties>
</file>