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8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2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2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8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29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9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8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5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B486-FDB7-405A-B6B0-371DC836EC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704-8766-4A08-9FD5-F9DA0AAFB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2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03" y="19"/>
            <a:ext cx="10692000" cy="75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03" y="0"/>
            <a:ext cx="10692000" cy="3960000"/>
          </a:xfrm>
          <a:prstGeom prst="rect">
            <a:avLst/>
          </a:prstGeom>
          <a:solidFill>
            <a:srgbClr val="51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62005" y="1685288"/>
            <a:ext cx="3776996" cy="769442"/>
            <a:chOff x="964502" y="1685289"/>
            <a:chExt cx="3776996" cy="769442"/>
          </a:xfrm>
        </p:grpSpPr>
        <p:sp>
          <p:nvSpPr>
            <p:cNvPr id="7" name="TextBox 6"/>
            <p:cNvSpPr txBox="1"/>
            <p:nvPr/>
          </p:nvSpPr>
          <p:spPr>
            <a:xfrm>
              <a:off x="2370336" y="168528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주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한아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IT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4502" y="1993066"/>
              <a:ext cx="3776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solidFill>
                    <a:schemeClr val="bg1"/>
                  </a:solidFill>
                </a:rPr>
                <a:t>웰링크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복약 캘린더 사용법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21281" y="6737200"/>
            <a:ext cx="6258445" cy="270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000" dirty="0"/>
              <a:t>www.designcomm.co.kr     #80, </a:t>
            </a:r>
            <a:r>
              <a:rPr lang="en-US" altLang="ko-KR" sz="1000" dirty="0" err="1"/>
              <a:t>Hyoseo-ro</a:t>
            </a:r>
            <a:r>
              <a:rPr lang="en-US" altLang="ko-KR" sz="1000" dirty="0"/>
              <a:t>, Dong-</a:t>
            </a:r>
            <a:r>
              <a:rPr lang="en-US" altLang="ko-KR" sz="1000" dirty="0" err="1"/>
              <a:t>gu</a:t>
            </a:r>
            <a:r>
              <a:rPr lang="en-US" altLang="ko-KR" sz="1000" dirty="0"/>
              <a:t>, Daegu, Republic of </a:t>
            </a:r>
            <a:r>
              <a:rPr lang="en-US" altLang="ko-KR" sz="1000" dirty="0" smtClean="0"/>
              <a:t>Korea Tel </a:t>
            </a:r>
            <a:r>
              <a:rPr lang="en-US" altLang="ko-KR" sz="1000" dirty="0"/>
              <a:t>053.591.5988     Fax 053.289.3988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77" y="5603950"/>
            <a:ext cx="1383652" cy="244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4503" y="180019"/>
            <a:ext cx="10332000" cy="720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2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0" y="-163"/>
            <a:ext cx="5346000" cy="7560000"/>
            <a:chOff x="0" y="-163"/>
            <a:chExt cx="5346000" cy="7560000"/>
          </a:xfrm>
        </p:grpSpPr>
        <p:sp>
          <p:nvSpPr>
            <p:cNvPr id="5" name="직사각형 4"/>
            <p:cNvSpPr/>
            <p:nvPr/>
          </p:nvSpPr>
          <p:spPr>
            <a:xfrm>
              <a:off x="0" y="-163"/>
              <a:ext cx="5346000" cy="75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00" y="539837"/>
              <a:ext cx="1440000" cy="364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5831" y="6955037"/>
              <a:ext cx="1241169" cy="648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56350" y="1255455"/>
              <a:ext cx="3113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5190C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복약 캘린더는 이렇게 사용하세요</a:t>
              </a:r>
              <a:r>
                <a:rPr lang="en-US" altLang="ko-KR" sz="1600" dirty="0" smtClean="0">
                  <a:solidFill>
                    <a:srgbClr val="5190C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600" dirty="0">
                <a:solidFill>
                  <a:srgbClr val="5190C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800" y="1831293"/>
              <a:ext cx="2174400" cy="302075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5710" y="1831293"/>
              <a:ext cx="1662581" cy="30204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4521" y="5035565"/>
              <a:ext cx="20489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각 부품을 딸깍 소리가</a:t>
              </a:r>
              <a:endPara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나도록 꽂아서 조립해주세요</a:t>
              </a: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350" y="6006985"/>
              <a:ext cx="1874231" cy="1073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제</a:t>
              </a:r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품</a:t>
              </a:r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 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웰링크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복약 캘린더</a:t>
              </a:r>
              <a:endPara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</a:t>
              </a:r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델</a:t>
              </a:r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 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CN-300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제조회사 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(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한아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IT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대표전화 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070-5055-6186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·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교환 및 </a:t>
              </a:r>
              <a:r>
                <a:rPr lang="ko-KR" altLang="en-US" sz="1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반품처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구입처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8926" y="5035565"/>
              <a:ext cx="16161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포켓에 </a:t>
              </a:r>
              <a:r>
                <a:rPr lang="ko-KR" altLang="en-US" sz="12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약봉투를</a:t>
              </a: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넣고</a:t>
              </a:r>
              <a:endPara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잊지 말고 </a:t>
              </a:r>
              <a:r>
                <a:rPr lang="ko-KR" altLang="en-US" sz="12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챙겨드세요</a:t>
              </a: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49000" y="5777837"/>
              <a:ext cx="4248000" cy="50400"/>
            </a:xfrm>
            <a:prstGeom prst="rect">
              <a:avLst/>
            </a:prstGeom>
            <a:solidFill>
              <a:srgbClr val="519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45813" y="0"/>
            <a:ext cx="5346000" cy="7560000"/>
            <a:chOff x="5345813" y="0"/>
            <a:chExt cx="5346000" cy="7560000"/>
          </a:xfrm>
        </p:grpSpPr>
        <p:sp>
          <p:nvSpPr>
            <p:cNvPr id="27" name="직사각형 26"/>
            <p:cNvSpPr/>
            <p:nvPr/>
          </p:nvSpPr>
          <p:spPr>
            <a:xfrm>
              <a:off x="5345813" y="0"/>
              <a:ext cx="5346000" cy="7560000"/>
            </a:xfrm>
            <a:prstGeom prst="rect">
              <a:avLst/>
            </a:prstGeom>
            <a:solidFill>
              <a:srgbClr val="519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2163" y="1255618"/>
              <a:ext cx="3363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복약 캘린더 앱은 이렇게 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용하세요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2163" y="5991273"/>
              <a:ext cx="3371436" cy="764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약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복용 주기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복용 시간을 등록하세요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캘린더를 통해 등록된 약들을 확인하세요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특정 날짜에 해당하는 복용 유무를 확인하세요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894813" y="5778000"/>
              <a:ext cx="4248000" cy="5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813" y="2969528"/>
              <a:ext cx="1243688" cy="25344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969" y="2969528"/>
              <a:ext cx="1243688" cy="25344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125" y="2969528"/>
              <a:ext cx="1243688" cy="25344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813" y="540000"/>
              <a:ext cx="1440000" cy="362186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245" y="6955200"/>
              <a:ext cx="1248568" cy="64800"/>
            </a:xfrm>
            <a:prstGeom prst="rect">
              <a:avLst/>
            </a:prstGeom>
          </p:spPr>
        </p:pic>
        <p:sp>
          <p:nvSpPr>
            <p:cNvPr id="36" name="모서리가 둥근 직사각형 35"/>
            <p:cNvSpPr/>
            <p:nvPr/>
          </p:nvSpPr>
          <p:spPr>
            <a:xfrm>
              <a:off x="5894813" y="1831456"/>
              <a:ext cx="4248000" cy="864000"/>
            </a:xfrm>
            <a:prstGeom prst="roundRect">
              <a:avLst>
                <a:gd name="adj" fmla="val 166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01942" y="1986457"/>
              <a:ext cx="26805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200" dirty="0" smtClean="0">
                  <a:solidFill>
                    <a:srgbClr val="5190C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구글스토어에서 </a:t>
              </a:r>
              <a:r>
                <a:rPr lang="en-US" altLang="ko-KR" sz="1200" dirty="0" smtClean="0">
                  <a:solidFill>
                    <a:srgbClr val="5190C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200" dirty="0" err="1" smtClean="0">
                  <a:solidFill>
                    <a:srgbClr val="5190C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웰링크</a:t>
              </a:r>
              <a:r>
                <a:rPr lang="ko-KR" altLang="en-US" sz="1200" dirty="0" smtClean="0">
                  <a:solidFill>
                    <a:srgbClr val="5190C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복약 캘린더</a:t>
              </a:r>
              <a:r>
                <a:rPr lang="en-US" altLang="ko-KR" sz="1200" dirty="0" smtClean="0">
                  <a:solidFill>
                    <a:srgbClr val="5190C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</a:t>
              </a:r>
              <a:r>
                <a:rPr lang="ko-KR" altLang="en-US" sz="1200" dirty="0" smtClean="0">
                  <a:solidFill>
                    <a:srgbClr val="5190C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</a:t>
              </a:r>
              <a:endParaRPr lang="en-US" altLang="ko-KR" sz="1200" dirty="0" smtClean="0">
                <a:solidFill>
                  <a:srgbClr val="5190CC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25000"/>
                </a:lnSpc>
              </a:pPr>
              <a:r>
                <a:rPr lang="ko-KR" altLang="en-US" sz="1200" dirty="0" smtClean="0">
                  <a:solidFill>
                    <a:srgbClr val="5190C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검색해보세요</a:t>
              </a:r>
              <a:r>
                <a:rPr lang="en-US" altLang="ko-KR" sz="1200" dirty="0" smtClean="0">
                  <a:solidFill>
                    <a:srgbClr val="5190C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1200" dirty="0">
                <a:solidFill>
                  <a:srgbClr val="5190CC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813" y="1939456"/>
              <a:ext cx="648000" cy="6480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77613" y="1903456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70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03" y="19"/>
            <a:ext cx="10692000" cy="75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21281" y="6737200"/>
            <a:ext cx="6258445" cy="270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000" dirty="0"/>
              <a:t>www.designcomm.co.kr     #80, </a:t>
            </a:r>
            <a:r>
              <a:rPr lang="en-US" altLang="ko-KR" sz="1000" dirty="0" err="1"/>
              <a:t>Hyoseo-ro</a:t>
            </a:r>
            <a:r>
              <a:rPr lang="en-US" altLang="ko-KR" sz="1000" dirty="0"/>
              <a:t>, Dong-</a:t>
            </a:r>
            <a:r>
              <a:rPr lang="en-US" altLang="ko-KR" sz="1000" dirty="0" err="1"/>
              <a:t>gu</a:t>
            </a:r>
            <a:r>
              <a:rPr lang="en-US" altLang="ko-KR" sz="1000" dirty="0"/>
              <a:t>, Daegu, Republic of </a:t>
            </a:r>
            <a:r>
              <a:rPr lang="en-US" altLang="ko-KR" sz="1000" dirty="0" smtClean="0"/>
              <a:t>Korea Tel </a:t>
            </a:r>
            <a:r>
              <a:rPr lang="en-US" altLang="ko-KR" sz="1000" dirty="0"/>
              <a:t>053.591.5988     Fax 053.289.3988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77" y="5603950"/>
            <a:ext cx="1383652" cy="244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4503" y="180019"/>
            <a:ext cx="10332000" cy="7200000"/>
          </a:xfrm>
          <a:prstGeom prst="rect">
            <a:avLst/>
          </a:prstGeom>
          <a:noFill/>
          <a:ln>
            <a:solidFill>
              <a:srgbClr val="519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9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139</Words>
  <Application>Microsoft Office PowerPoint</Application>
  <PresentationFormat>사용자 지정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</cp:revision>
  <dcterms:created xsi:type="dcterms:W3CDTF">2023-06-13T09:50:07Z</dcterms:created>
  <dcterms:modified xsi:type="dcterms:W3CDTF">2023-06-13T09:55:25Z</dcterms:modified>
</cp:coreProperties>
</file>