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90" r:id="rId2"/>
    <p:sldId id="292" r:id="rId3"/>
    <p:sldId id="294" r:id="rId4"/>
    <p:sldId id="295" r:id="rId5"/>
    <p:sldId id="296" r:id="rId6"/>
    <p:sldId id="291" r:id="rId7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 userDrawn="1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04" autoAdjust="0"/>
    <p:restoredTop sz="96115" autoAdjust="0"/>
  </p:normalViewPr>
  <p:slideViewPr>
    <p:cSldViewPr>
      <p:cViewPr varScale="1">
        <p:scale>
          <a:sx n="75" d="100"/>
          <a:sy n="75" d="100"/>
        </p:scale>
        <p:origin x="1699" y="62"/>
      </p:cViewPr>
      <p:guideLst>
        <p:guide orient="horz" pos="4292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754A9-A739-4772-B12D-3711F49D1317}" type="datetimeFigureOut">
              <a:rPr lang="ko-KR" altLang="en-US" smtClean="0"/>
              <a:pPr/>
              <a:t>2022-12-05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77D73D-1394-4110-8413-19278130D5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575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5973-8741-4BA1-907F-1B86A7AC494F}" type="datetimeFigureOut">
              <a:rPr lang="ko-KR" altLang="en-US" smtClean="0"/>
              <a:pPr/>
              <a:t>2022-12-05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E5DBA-B7C3-4A69-B56A-F9E9B10776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5973-8741-4BA1-907F-1B86A7AC494F}" type="datetimeFigureOut">
              <a:rPr lang="ko-KR" altLang="en-US" smtClean="0"/>
              <a:pPr/>
              <a:t>2022-12-05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E5DBA-B7C3-4A69-B56A-F9E9B10776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5973-8741-4BA1-907F-1B86A7AC494F}" type="datetimeFigureOut">
              <a:rPr lang="ko-KR" altLang="en-US" smtClean="0"/>
              <a:pPr/>
              <a:t>2022-12-05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E5DBA-B7C3-4A69-B56A-F9E9B10776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5973-8741-4BA1-907F-1B86A7AC494F}" type="datetimeFigureOut">
              <a:rPr lang="ko-KR" altLang="en-US" smtClean="0"/>
              <a:pPr/>
              <a:t>2022-12-05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E5DBA-B7C3-4A69-B56A-F9E9B10776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5973-8741-4BA1-907F-1B86A7AC494F}" type="datetimeFigureOut">
              <a:rPr lang="ko-KR" altLang="en-US" smtClean="0"/>
              <a:pPr/>
              <a:t>2022-12-05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E5DBA-B7C3-4A69-B56A-F9E9B10776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5973-8741-4BA1-907F-1B86A7AC494F}" type="datetimeFigureOut">
              <a:rPr lang="ko-KR" altLang="en-US" smtClean="0"/>
              <a:pPr/>
              <a:t>2022-12-05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E5DBA-B7C3-4A69-B56A-F9E9B10776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5973-8741-4BA1-907F-1B86A7AC494F}" type="datetimeFigureOut">
              <a:rPr lang="ko-KR" altLang="en-US" smtClean="0"/>
              <a:pPr/>
              <a:t>2022-12-05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E5DBA-B7C3-4A69-B56A-F9E9B10776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5973-8741-4BA1-907F-1B86A7AC494F}" type="datetimeFigureOut">
              <a:rPr lang="ko-KR" altLang="en-US" smtClean="0"/>
              <a:pPr/>
              <a:t>2022-12-05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E5DBA-B7C3-4A69-B56A-F9E9B10776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5973-8741-4BA1-907F-1B86A7AC494F}" type="datetimeFigureOut">
              <a:rPr lang="ko-KR" altLang="en-US" smtClean="0"/>
              <a:pPr/>
              <a:t>2022-12-05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E5DBA-B7C3-4A69-B56A-F9E9B10776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5973-8741-4BA1-907F-1B86A7AC494F}" type="datetimeFigureOut">
              <a:rPr lang="ko-KR" altLang="en-US" smtClean="0"/>
              <a:pPr/>
              <a:t>2022-12-05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E5DBA-B7C3-4A69-B56A-F9E9B10776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5973-8741-4BA1-907F-1B86A7AC494F}" type="datetimeFigureOut">
              <a:rPr lang="ko-KR" altLang="en-US" smtClean="0"/>
              <a:pPr/>
              <a:t>2022-12-05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E5DBA-B7C3-4A69-B56A-F9E9B10776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55973-8741-4BA1-907F-1B86A7AC494F}" type="datetimeFigureOut">
              <a:rPr lang="ko-KR" altLang="en-US" smtClean="0"/>
              <a:pPr/>
              <a:t>2022-12-05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E5DBA-B7C3-4A69-B56A-F9E9B10776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95549" y="2731065"/>
            <a:ext cx="81294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 latinLnBrk="0"/>
            <a:r>
              <a:rPr lang="en-US" altLang="ko-KR" sz="2400" b="1" dirty="0"/>
              <a:t>Medicine Calendar Package</a:t>
            </a:r>
          </a:p>
          <a:p>
            <a:pPr algn="ctr" fontAlgn="base" latinLnBrk="0"/>
            <a:endParaRPr lang="en-US" altLang="ko-KR" sz="2400" b="1" dirty="0"/>
          </a:p>
          <a:p>
            <a:pPr algn="ctr" fontAlgn="base" latinLnBrk="0"/>
            <a:r>
              <a:rPr lang="ko-KR" altLang="en-US" sz="2400" b="1" dirty="0"/>
              <a:t>박스 작성 내용 </a:t>
            </a:r>
          </a:p>
        </p:txBody>
      </p:sp>
      <p:pic>
        <p:nvPicPr>
          <p:cNvPr id="6" name="Picture 4" descr="E:\work\&amp; 디자인컴\DESIGNCOM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0257" y="5445224"/>
            <a:ext cx="1080000" cy="190961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/>
        </p:nvSpPr>
        <p:spPr>
          <a:xfrm>
            <a:off x="2495646" y="6334155"/>
            <a:ext cx="4929222" cy="2257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/>
            <a:r>
              <a:rPr lang="en-US" altLang="ko-KR" sz="800" b="1" dirty="0"/>
              <a:t>www.designcomm.co.kr #</a:t>
            </a:r>
            <a:r>
              <a:rPr lang="en-US" sz="800" b="1" dirty="0"/>
              <a:t> 80, </a:t>
            </a:r>
            <a:r>
              <a:rPr lang="en-US" sz="800" b="1" dirty="0" err="1"/>
              <a:t>Hyoseo-ro</a:t>
            </a:r>
            <a:r>
              <a:rPr lang="en-US" sz="800" b="1" dirty="0"/>
              <a:t>, Dong-</a:t>
            </a:r>
            <a:r>
              <a:rPr lang="en-US" sz="800" b="1" dirty="0" err="1"/>
              <a:t>gu</a:t>
            </a:r>
            <a:r>
              <a:rPr lang="en-US" sz="800" b="1" dirty="0"/>
              <a:t>, </a:t>
            </a:r>
            <a:r>
              <a:rPr lang="en-US" sz="800" b="1" dirty="0" err="1"/>
              <a:t>Daegu</a:t>
            </a:r>
            <a:r>
              <a:rPr lang="en-US" sz="800" b="1" dirty="0"/>
              <a:t>, Republic of Korea</a:t>
            </a:r>
            <a:r>
              <a:rPr lang="en-US" altLang="ko-KR" sz="800" b="1" dirty="0"/>
              <a:t>   </a:t>
            </a:r>
            <a:r>
              <a:rPr lang="en-US" altLang="ko-KR" sz="800" b="1" dirty="0" err="1"/>
              <a:t>tel</a:t>
            </a:r>
            <a:r>
              <a:rPr lang="en-US" altLang="ko-KR" sz="800" b="1" dirty="0"/>
              <a:t> 053.591.5988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360000" y="1124744"/>
            <a:ext cx="9186000" cy="5184000"/>
            <a:chOff x="360000" y="1124744"/>
            <a:chExt cx="9186000" cy="518400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200" r="12255"/>
            <a:stretch/>
          </p:blipFill>
          <p:spPr>
            <a:xfrm>
              <a:off x="5012633" y="3716744"/>
              <a:ext cx="4533367" cy="2592000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1100" r="15270" b="2101"/>
            <a:stretch/>
          </p:blipFill>
          <p:spPr>
            <a:xfrm>
              <a:off x="5168462" y="1124744"/>
              <a:ext cx="4377538" cy="2592000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80" t="9433" r="13004"/>
            <a:stretch/>
          </p:blipFill>
          <p:spPr>
            <a:xfrm>
              <a:off x="360000" y="1124744"/>
              <a:ext cx="5343816" cy="5184000"/>
            </a:xfrm>
            <a:prstGeom prst="rect">
              <a:avLst/>
            </a:prstGeom>
          </p:spPr>
        </p:pic>
      </p:grpSp>
      <p:sp>
        <p:nvSpPr>
          <p:cNvPr id="4" name="직사각형 3"/>
          <p:cNvSpPr/>
          <p:nvPr/>
        </p:nvSpPr>
        <p:spPr>
          <a:xfrm>
            <a:off x="0" y="628943"/>
            <a:ext cx="360000" cy="1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9530" y="357166"/>
            <a:ext cx="3327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DESIGN COMM  </a:t>
            </a:r>
            <a:r>
              <a:rPr lang="en-US" altLang="ko-KR" sz="1100" b="1" dirty="0">
                <a:solidFill>
                  <a:schemeClr val="bg1">
                    <a:lumMod val="65000"/>
                  </a:schemeClr>
                </a:solidFill>
              </a:rPr>
              <a:t>MOSMO PACKAGE (</a:t>
            </a:r>
            <a:r>
              <a:rPr lang="ko-KR" altLang="en-US" sz="1100" b="1" dirty="0">
                <a:solidFill>
                  <a:schemeClr val="bg1">
                    <a:lumMod val="65000"/>
                  </a:schemeClr>
                </a:solidFill>
              </a:rPr>
              <a:t>샘플</a:t>
            </a:r>
            <a:r>
              <a:rPr lang="en-US" altLang="ko-KR" sz="1100" b="1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pic>
        <p:nvPicPr>
          <p:cNvPr id="6" name="Picture 4" descr="E:\work\&amp; 디자인컴\DESIGNCOMM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51392" y="403054"/>
            <a:ext cx="1221608" cy="216000"/>
          </a:xfrm>
          <a:prstGeom prst="rect">
            <a:avLst/>
          </a:prstGeom>
          <a:noFill/>
        </p:spPr>
      </p:pic>
      <p:sp>
        <p:nvSpPr>
          <p:cNvPr id="29" name="TextBox 28"/>
          <p:cNvSpPr txBox="1"/>
          <p:nvPr/>
        </p:nvSpPr>
        <p:spPr>
          <a:xfrm>
            <a:off x="360000" y="1382721"/>
            <a:ext cx="17524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크기 </a:t>
            </a:r>
            <a:r>
              <a:rPr lang="en-US" altLang="ko-KR" sz="1000" dirty="0">
                <a:solidFill>
                  <a:schemeClr val="bg1"/>
                </a:solidFill>
              </a:rPr>
              <a:t>: 339 × 339 × 95 mm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60000" y="1124744"/>
            <a:ext cx="13324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bg1"/>
                </a:solidFill>
              </a:rPr>
              <a:t>MOSMO PACKAGE</a:t>
            </a:r>
          </a:p>
        </p:txBody>
      </p:sp>
    </p:spTree>
    <p:extLst>
      <p:ext uri="{BB962C8B-B14F-4D97-AF65-F5344CB8AC3E}">
        <p14:creationId xmlns:p14="http://schemas.microsoft.com/office/powerpoint/2010/main" val="2202342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28943"/>
            <a:ext cx="360000" cy="1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9530" y="357166"/>
            <a:ext cx="300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0070C0"/>
                </a:solidFill>
              </a:rPr>
              <a:t>한아</a:t>
            </a:r>
            <a:r>
              <a:rPr lang="en-US" altLang="ko-KR" sz="1400" b="1" dirty="0">
                <a:solidFill>
                  <a:srgbClr val="0070C0"/>
                </a:solidFill>
              </a:rPr>
              <a:t>IT </a:t>
            </a:r>
            <a:r>
              <a:rPr lang="en-US" altLang="ko-KR" sz="1100" b="1" dirty="0">
                <a:solidFill>
                  <a:schemeClr val="bg1">
                    <a:lumMod val="65000"/>
                  </a:schemeClr>
                </a:solidFill>
              </a:rPr>
              <a:t>MEDICINE CALENDAR PACKAGE</a:t>
            </a:r>
          </a:p>
        </p:txBody>
      </p:sp>
      <p:pic>
        <p:nvPicPr>
          <p:cNvPr id="6" name="Picture 4" descr="E:\work\&amp; 디자인컴\DESIGNCOM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51392" y="403054"/>
            <a:ext cx="1221608" cy="216000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360000" y="1382721"/>
            <a:ext cx="18229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0070C0"/>
                </a:solidFill>
              </a:rPr>
              <a:t>크기 </a:t>
            </a:r>
            <a:r>
              <a:rPr lang="en-US" altLang="ko-KR" sz="1000" dirty="0">
                <a:solidFill>
                  <a:srgbClr val="0070C0"/>
                </a:solidFill>
              </a:rPr>
              <a:t>: 300 × 130 × 110 mm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60000" y="1124744"/>
            <a:ext cx="2204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MEDICINE CALENDAR PACKAGE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359400" y="2422496"/>
            <a:ext cx="9187200" cy="3005745"/>
            <a:chOff x="359400" y="1752051"/>
            <a:chExt cx="9187200" cy="3005745"/>
          </a:xfrm>
        </p:grpSpPr>
        <p:sp>
          <p:nvSpPr>
            <p:cNvPr id="23" name="TextBox 22"/>
            <p:cNvSpPr txBox="1"/>
            <p:nvPr/>
          </p:nvSpPr>
          <p:spPr>
            <a:xfrm>
              <a:off x="360000" y="1752051"/>
              <a:ext cx="8162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· </a:t>
              </a:r>
              <a:r>
                <a:rPr lang="ko-KR" altLang="en-US" sz="1000" dirty="0"/>
                <a:t>제작 도안</a:t>
              </a:r>
              <a:endParaRPr lang="en-US" altLang="ko-KR" sz="1000" dirty="0"/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9400" y="1998271"/>
              <a:ext cx="9187200" cy="27595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2046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28943"/>
            <a:ext cx="360000" cy="1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9530" y="357166"/>
            <a:ext cx="300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0070C0"/>
                </a:solidFill>
              </a:rPr>
              <a:t>한아</a:t>
            </a:r>
            <a:r>
              <a:rPr lang="en-US" altLang="ko-KR" sz="1400" b="1" dirty="0">
                <a:solidFill>
                  <a:srgbClr val="0070C0"/>
                </a:solidFill>
              </a:rPr>
              <a:t>IT </a:t>
            </a:r>
            <a:r>
              <a:rPr lang="en-US" altLang="ko-KR" sz="1100" b="1" dirty="0">
                <a:solidFill>
                  <a:schemeClr val="bg1">
                    <a:lumMod val="65000"/>
                  </a:schemeClr>
                </a:solidFill>
              </a:rPr>
              <a:t>MEDICINE CALENDAR PACKAGE</a:t>
            </a:r>
          </a:p>
        </p:txBody>
      </p:sp>
      <p:pic>
        <p:nvPicPr>
          <p:cNvPr id="6" name="Picture 4" descr="E:\work\&amp; 디자인컴\DESIGNCOM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51392" y="403054"/>
            <a:ext cx="1221608" cy="216000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360000" y="1382721"/>
            <a:ext cx="18229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0070C0"/>
                </a:solidFill>
              </a:rPr>
              <a:t>크기 </a:t>
            </a:r>
            <a:r>
              <a:rPr lang="en-US" altLang="ko-KR" sz="1000" dirty="0">
                <a:solidFill>
                  <a:srgbClr val="0070C0"/>
                </a:solidFill>
              </a:rPr>
              <a:t>: 300 × 130 × 110 mm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60000" y="1124744"/>
            <a:ext cx="2204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MEDICINE CALENDAR PACKAGE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30354" y="1732746"/>
            <a:ext cx="22990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· </a:t>
            </a:r>
            <a:r>
              <a:rPr lang="ko-KR" altLang="en-US" sz="1000" dirty="0"/>
              <a:t>제작 도안</a:t>
            </a:r>
            <a:r>
              <a:rPr lang="en-US" altLang="ko-KR" sz="1000" dirty="0"/>
              <a:t>(RIGHT) </a:t>
            </a:r>
            <a:r>
              <a:rPr lang="en-US" altLang="ko-KR" sz="1000" dirty="0">
                <a:solidFill>
                  <a:srgbClr val="C00000"/>
                </a:solidFill>
              </a:rPr>
              <a:t>* </a:t>
            </a:r>
            <a:r>
              <a:rPr lang="ko-KR" altLang="en-US" sz="1000" dirty="0">
                <a:solidFill>
                  <a:srgbClr val="C00000"/>
                </a:solidFill>
              </a:rPr>
              <a:t>필요마크 체크</a:t>
            </a:r>
            <a:endParaRPr lang="en-US" altLang="ko-KR" sz="1000" dirty="0">
              <a:solidFill>
                <a:srgbClr val="C00000"/>
              </a:solidFill>
            </a:endParaRPr>
          </a:p>
          <a:p>
            <a:r>
              <a:rPr lang="en-US" altLang="ko-KR" sz="1000" dirty="0"/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60000" y="4102332"/>
            <a:ext cx="1152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· </a:t>
            </a:r>
            <a:r>
              <a:rPr lang="ko-KR" altLang="en-US" sz="1000" dirty="0"/>
              <a:t>제작 도안</a:t>
            </a:r>
            <a:r>
              <a:rPr lang="en-US" altLang="ko-KR" sz="1000" dirty="0"/>
              <a:t>(LEFT)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430229" y="4102332"/>
            <a:ext cx="12715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rgbClr val="C00000"/>
                </a:solidFill>
              </a:rPr>
              <a:t>* </a:t>
            </a:r>
            <a:r>
              <a:rPr lang="ko-KR" altLang="en-US" sz="1000" dirty="0">
                <a:solidFill>
                  <a:srgbClr val="C00000"/>
                </a:solidFill>
              </a:rPr>
              <a:t>제품 바코드 필요</a:t>
            </a:r>
            <a:endParaRPr lang="en-US" altLang="ko-KR" sz="1000" dirty="0">
              <a:solidFill>
                <a:srgbClr val="C00000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00" y="4348552"/>
            <a:ext cx="2341731" cy="19800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000" y="1998271"/>
            <a:ext cx="2303654" cy="198000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4146000" y="1752051"/>
            <a:ext cx="13019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· </a:t>
            </a:r>
            <a:r>
              <a:rPr lang="ko-KR" altLang="en-US" sz="1000" dirty="0"/>
              <a:t>제작 도안</a:t>
            </a:r>
            <a:r>
              <a:rPr lang="en-US" altLang="ko-KR" sz="1000" dirty="0"/>
              <a:t>(FRONT)</a:t>
            </a: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6000" y="1998271"/>
            <a:ext cx="5400000" cy="1980952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6000" y="4348552"/>
            <a:ext cx="5400000" cy="1980952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4146000" y="4102332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· </a:t>
            </a:r>
            <a:r>
              <a:rPr lang="ko-KR" altLang="en-US" sz="1000" dirty="0"/>
              <a:t>제작 도안</a:t>
            </a:r>
            <a:r>
              <a:rPr lang="en-US" altLang="ko-KR" sz="1000" dirty="0"/>
              <a:t>(BACK)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34611" y="4869160"/>
            <a:ext cx="2058549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제품명 </a:t>
            </a:r>
            <a:r>
              <a:rPr lang="en-US" altLang="ko-KR" sz="900" dirty="0"/>
              <a:t>:</a:t>
            </a:r>
            <a:r>
              <a:rPr lang="ko-KR" altLang="en-US" sz="900" dirty="0"/>
              <a:t> </a:t>
            </a:r>
            <a:endParaRPr lang="en-US" altLang="ko-KR" sz="900" dirty="0"/>
          </a:p>
          <a:p>
            <a:r>
              <a:rPr lang="ko-KR" altLang="en-US" sz="900" dirty="0"/>
              <a:t>모델명 </a:t>
            </a:r>
            <a:r>
              <a:rPr lang="en-US" altLang="ko-KR" sz="900" dirty="0"/>
              <a:t>:</a:t>
            </a:r>
          </a:p>
          <a:p>
            <a:r>
              <a:rPr lang="ko-KR" altLang="en-US" sz="900" dirty="0"/>
              <a:t>제조사 </a:t>
            </a:r>
            <a:r>
              <a:rPr lang="en-US" altLang="ko-KR" sz="900" dirty="0"/>
              <a:t>:</a:t>
            </a:r>
          </a:p>
          <a:p>
            <a:r>
              <a:rPr lang="ko-KR" altLang="en-US" sz="900" dirty="0" err="1"/>
              <a:t>제조국</a:t>
            </a:r>
            <a:r>
              <a:rPr lang="ko-KR" altLang="en-US" sz="900" dirty="0"/>
              <a:t> </a:t>
            </a:r>
            <a:r>
              <a:rPr lang="en-US" altLang="ko-KR" sz="900" dirty="0"/>
              <a:t>:</a:t>
            </a:r>
          </a:p>
          <a:p>
            <a:r>
              <a:rPr lang="ko-KR" altLang="en-US" sz="900" dirty="0"/>
              <a:t>주  소 </a:t>
            </a:r>
            <a:r>
              <a:rPr lang="en-US" altLang="ko-KR" sz="900" dirty="0"/>
              <a:t>:</a:t>
            </a:r>
          </a:p>
          <a:p>
            <a:r>
              <a:rPr lang="ko-KR" altLang="en-US" sz="900" dirty="0"/>
              <a:t>홈페이지</a:t>
            </a:r>
            <a:r>
              <a:rPr lang="en-US" altLang="ko-KR" sz="900" dirty="0"/>
              <a:t>:</a:t>
            </a:r>
            <a:r>
              <a:rPr lang="ko-KR" altLang="en-US" sz="900" dirty="0"/>
              <a:t> </a:t>
            </a:r>
            <a:endParaRPr lang="en-US" altLang="ko-KR" sz="900" dirty="0"/>
          </a:p>
          <a:p>
            <a:r>
              <a:rPr lang="ko-KR" altLang="en-US" sz="900" dirty="0"/>
              <a:t>고객상담실 </a:t>
            </a:r>
            <a:r>
              <a:rPr lang="en-US" altLang="ko-KR" sz="900" dirty="0"/>
              <a:t>:</a:t>
            </a:r>
          </a:p>
          <a:p>
            <a:r>
              <a:rPr lang="ko-KR" altLang="en-US" sz="900" dirty="0"/>
              <a:t>교환 및 </a:t>
            </a:r>
            <a:r>
              <a:rPr lang="ko-KR" altLang="en-US" sz="900" dirty="0" err="1"/>
              <a:t>반품처</a:t>
            </a:r>
            <a:r>
              <a:rPr lang="ko-KR" altLang="en-US" sz="900" dirty="0"/>
              <a:t> </a:t>
            </a:r>
            <a:r>
              <a:rPr lang="en-US" altLang="ko-KR" sz="900" dirty="0"/>
              <a:t>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94851" y="4869160"/>
            <a:ext cx="270662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ITEM</a:t>
            </a:r>
            <a:r>
              <a:rPr lang="ko-KR" altLang="en-US" sz="900" dirty="0"/>
              <a:t> </a:t>
            </a:r>
            <a:r>
              <a:rPr lang="en-US" altLang="ko-KR" sz="900" dirty="0"/>
              <a:t>:</a:t>
            </a:r>
            <a:r>
              <a:rPr lang="ko-KR" altLang="en-US" sz="900" dirty="0"/>
              <a:t> </a:t>
            </a:r>
            <a:endParaRPr lang="en-US" altLang="ko-KR" sz="900" dirty="0"/>
          </a:p>
          <a:p>
            <a:r>
              <a:rPr lang="en-US" altLang="ko-KR" sz="900" dirty="0"/>
              <a:t>MODEL NAME</a:t>
            </a:r>
            <a:r>
              <a:rPr lang="ko-KR" altLang="en-US" sz="900" dirty="0"/>
              <a:t> </a:t>
            </a:r>
            <a:r>
              <a:rPr lang="en-US" altLang="ko-KR" sz="900" dirty="0"/>
              <a:t>:</a:t>
            </a:r>
          </a:p>
          <a:p>
            <a:r>
              <a:rPr lang="en-US" altLang="ko-KR" sz="900" dirty="0"/>
              <a:t>MANUFACTURER</a:t>
            </a:r>
            <a:r>
              <a:rPr lang="ko-KR" altLang="en-US" sz="900" dirty="0"/>
              <a:t> </a:t>
            </a:r>
            <a:r>
              <a:rPr lang="en-US" altLang="ko-KR" sz="900" dirty="0"/>
              <a:t>:</a:t>
            </a:r>
          </a:p>
          <a:p>
            <a:r>
              <a:rPr lang="en-US" altLang="ko-KR" sz="900" dirty="0"/>
              <a:t>COUNTRY OF ORIGIN</a:t>
            </a:r>
            <a:r>
              <a:rPr lang="ko-KR" altLang="en-US" sz="900" dirty="0"/>
              <a:t> </a:t>
            </a:r>
            <a:r>
              <a:rPr lang="en-US" altLang="ko-KR" sz="900" dirty="0"/>
              <a:t>:</a:t>
            </a:r>
          </a:p>
          <a:p>
            <a:r>
              <a:rPr lang="en-US" altLang="ko-KR" sz="900" dirty="0"/>
              <a:t>ADDRESS</a:t>
            </a:r>
            <a:r>
              <a:rPr lang="ko-KR" altLang="en-US" sz="900" dirty="0"/>
              <a:t> </a:t>
            </a:r>
            <a:r>
              <a:rPr lang="en-US" altLang="ko-KR" sz="900" dirty="0"/>
              <a:t>:</a:t>
            </a:r>
          </a:p>
          <a:p>
            <a:r>
              <a:rPr lang="en-US" altLang="ko-KR" sz="900" dirty="0"/>
              <a:t>HOME PAGE:</a:t>
            </a:r>
            <a:r>
              <a:rPr lang="ko-KR" altLang="en-US" sz="900" dirty="0"/>
              <a:t> </a:t>
            </a:r>
            <a:endParaRPr lang="en-US" altLang="ko-KR" sz="900" dirty="0"/>
          </a:p>
          <a:p>
            <a:r>
              <a:rPr lang="en-US" altLang="ko-KR" sz="900" dirty="0"/>
              <a:t>CUSTOMER SERVICE CENTER</a:t>
            </a:r>
            <a:r>
              <a:rPr lang="ko-KR" altLang="en-US" sz="900" dirty="0"/>
              <a:t> </a:t>
            </a:r>
            <a:r>
              <a:rPr lang="en-US" altLang="ko-KR" sz="900" dirty="0"/>
              <a:t>:</a:t>
            </a:r>
          </a:p>
          <a:p>
            <a:r>
              <a:rPr lang="en-US" altLang="ko-KR" sz="900" dirty="0"/>
              <a:t>EXCHANGE/REFUND</a:t>
            </a:r>
            <a:r>
              <a:rPr lang="ko-KR" altLang="en-US" sz="900" dirty="0"/>
              <a:t> </a:t>
            </a:r>
            <a:r>
              <a:rPr lang="en-US" altLang="ko-KR" sz="9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282959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28943"/>
            <a:ext cx="360000" cy="1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9530" y="357166"/>
            <a:ext cx="300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0070C0"/>
                </a:solidFill>
              </a:rPr>
              <a:t>한아</a:t>
            </a:r>
            <a:r>
              <a:rPr lang="en-US" altLang="ko-KR" sz="1400" b="1" dirty="0">
                <a:solidFill>
                  <a:srgbClr val="0070C0"/>
                </a:solidFill>
              </a:rPr>
              <a:t>IT </a:t>
            </a:r>
            <a:r>
              <a:rPr lang="en-US" altLang="ko-KR" sz="1100" b="1" dirty="0">
                <a:solidFill>
                  <a:schemeClr val="bg1">
                    <a:lumMod val="65000"/>
                  </a:schemeClr>
                </a:solidFill>
              </a:rPr>
              <a:t>MEDICINE CALENDAR PACKAGE</a:t>
            </a:r>
          </a:p>
        </p:txBody>
      </p:sp>
      <p:pic>
        <p:nvPicPr>
          <p:cNvPr id="6" name="Picture 4" descr="E:\work\&amp; 디자인컴\DESIGNCOM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51392" y="403054"/>
            <a:ext cx="1221608" cy="216000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360000" y="1382721"/>
            <a:ext cx="18229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0070C0"/>
                </a:solidFill>
              </a:rPr>
              <a:t>크기 </a:t>
            </a:r>
            <a:r>
              <a:rPr lang="en-US" altLang="ko-KR" sz="1000" dirty="0">
                <a:solidFill>
                  <a:srgbClr val="0070C0"/>
                </a:solidFill>
              </a:rPr>
              <a:t>: 300 × 130 × 110 mm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60000" y="1124744"/>
            <a:ext cx="2204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MEDICINE CALENDAR PACKAGE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30354" y="1732746"/>
            <a:ext cx="22990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· </a:t>
            </a:r>
            <a:r>
              <a:rPr lang="ko-KR" altLang="en-US" sz="1000" dirty="0"/>
              <a:t>제작 도안</a:t>
            </a:r>
            <a:r>
              <a:rPr lang="en-US" altLang="ko-KR" sz="1000" dirty="0"/>
              <a:t>(RIGHT) </a:t>
            </a:r>
            <a:r>
              <a:rPr lang="en-US" altLang="ko-KR" sz="1000" dirty="0">
                <a:solidFill>
                  <a:srgbClr val="C00000"/>
                </a:solidFill>
              </a:rPr>
              <a:t>* </a:t>
            </a:r>
            <a:r>
              <a:rPr lang="ko-KR" altLang="en-US" sz="1000" dirty="0">
                <a:solidFill>
                  <a:srgbClr val="C00000"/>
                </a:solidFill>
              </a:rPr>
              <a:t>필요마크 체크</a:t>
            </a:r>
            <a:endParaRPr lang="en-US" altLang="ko-KR" sz="1000" dirty="0">
              <a:solidFill>
                <a:srgbClr val="C00000"/>
              </a:solidFill>
            </a:endParaRPr>
          </a:p>
          <a:p>
            <a:r>
              <a:rPr lang="en-US" altLang="ko-KR" sz="1000" dirty="0"/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60000" y="4102332"/>
            <a:ext cx="1152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· </a:t>
            </a:r>
            <a:r>
              <a:rPr lang="ko-KR" altLang="en-US" sz="1000" dirty="0"/>
              <a:t>제작 도안</a:t>
            </a:r>
            <a:r>
              <a:rPr lang="en-US" altLang="ko-KR" sz="1000" dirty="0"/>
              <a:t>(LEFT)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430229" y="4102332"/>
            <a:ext cx="12715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rgbClr val="C00000"/>
                </a:solidFill>
              </a:rPr>
              <a:t>* </a:t>
            </a:r>
            <a:r>
              <a:rPr lang="ko-KR" altLang="en-US" sz="1000" dirty="0">
                <a:solidFill>
                  <a:srgbClr val="C00000"/>
                </a:solidFill>
              </a:rPr>
              <a:t>제품 바코드 필요</a:t>
            </a:r>
            <a:endParaRPr lang="en-US" altLang="ko-KR" sz="1000" dirty="0">
              <a:solidFill>
                <a:srgbClr val="C00000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00" y="4348552"/>
            <a:ext cx="2341731" cy="19800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000" y="1998271"/>
            <a:ext cx="2303654" cy="198000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4146000" y="1752051"/>
            <a:ext cx="13019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· </a:t>
            </a:r>
            <a:r>
              <a:rPr lang="ko-KR" altLang="en-US" sz="1000" dirty="0"/>
              <a:t>제작 도안</a:t>
            </a:r>
            <a:r>
              <a:rPr lang="en-US" altLang="ko-KR" sz="1000" dirty="0"/>
              <a:t>(FRONT)</a:t>
            </a: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6000" y="1998271"/>
            <a:ext cx="5400000" cy="1980952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6000" y="4348552"/>
            <a:ext cx="5400000" cy="1980952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4146000" y="4102332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· </a:t>
            </a:r>
            <a:r>
              <a:rPr lang="ko-KR" altLang="en-US" sz="1000" dirty="0"/>
              <a:t>제작 도안</a:t>
            </a:r>
            <a:r>
              <a:rPr lang="en-US" altLang="ko-KR" sz="1000" dirty="0"/>
              <a:t>(BACK)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48944" y="4869160"/>
            <a:ext cx="324036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제품명 </a:t>
            </a:r>
            <a:r>
              <a:rPr lang="en-US" altLang="ko-KR" sz="900" dirty="0"/>
              <a:t>:</a:t>
            </a:r>
            <a:r>
              <a:rPr lang="ko-KR" altLang="en-US" sz="900" dirty="0"/>
              <a:t> </a:t>
            </a:r>
            <a:r>
              <a:rPr lang="ko-KR" altLang="en-US" sz="900" dirty="0" err="1"/>
              <a:t>복약캘린더</a:t>
            </a:r>
            <a:endParaRPr lang="en-US" altLang="ko-KR" sz="900" dirty="0"/>
          </a:p>
          <a:p>
            <a:r>
              <a:rPr lang="ko-KR" altLang="en-US" sz="900" dirty="0">
                <a:solidFill>
                  <a:srgbClr val="FF0000"/>
                </a:solidFill>
              </a:rPr>
              <a:t>모델명 </a:t>
            </a:r>
            <a:r>
              <a:rPr lang="en-US" altLang="ko-KR" sz="900" dirty="0">
                <a:solidFill>
                  <a:srgbClr val="FF0000"/>
                </a:solidFill>
              </a:rPr>
              <a:t>: HM-C01</a:t>
            </a:r>
          </a:p>
          <a:p>
            <a:r>
              <a:rPr lang="ko-KR" altLang="en-US" sz="900" dirty="0"/>
              <a:t>제조사 </a:t>
            </a:r>
            <a:r>
              <a:rPr lang="en-US" altLang="ko-KR" sz="900" dirty="0"/>
              <a:t>: </a:t>
            </a:r>
            <a:r>
              <a:rPr lang="ko-KR" altLang="en-US" sz="900" dirty="0"/>
              <a:t>㈜한아</a:t>
            </a:r>
            <a:r>
              <a:rPr lang="en-US" altLang="ko-KR" sz="900" dirty="0"/>
              <a:t>IT</a:t>
            </a:r>
          </a:p>
          <a:p>
            <a:r>
              <a:rPr lang="ko-KR" altLang="en-US" sz="900" dirty="0" err="1"/>
              <a:t>제조국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대한민국</a:t>
            </a:r>
            <a:endParaRPr lang="en-US" altLang="ko-KR" sz="900" dirty="0"/>
          </a:p>
          <a:p>
            <a:r>
              <a:rPr lang="ko-KR" altLang="en-US" sz="900" dirty="0"/>
              <a:t>주  소 </a:t>
            </a:r>
            <a:r>
              <a:rPr lang="en-US" altLang="ko-KR" sz="900" dirty="0"/>
              <a:t>: </a:t>
            </a:r>
            <a:r>
              <a:rPr lang="ko-KR" altLang="en-US" sz="900" dirty="0"/>
              <a:t>대구광역시 동구 </a:t>
            </a:r>
            <a:r>
              <a:rPr lang="ko-KR" altLang="en-US" sz="900" dirty="0" err="1"/>
              <a:t>매여로</a:t>
            </a:r>
            <a:r>
              <a:rPr lang="en-US" altLang="ko-KR" sz="900" dirty="0"/>
              <a:t>1</a:t>
            </a:r>
            <a:r>
              <a:rPr lang="ko-KR" altLang="en-US" sz="900" dirty="0"/>
              <a:t>길 </a:t>
            </a:r>
            <a:r>
              <a:rPr lang="en-US" altLang="ko-KR" sz="900" dirty="0"/>
              <a:t>37-18</a:t>
            </a:r>
          </a:p>
          <a:p>
            <a:r>
              <a:rPr lang="ko-KR" altLang="en-US" sz="900" dirty="0">
                <a:solidFill>
                  <a:srgbClr val="FF0000"/>
                </a:solidFill>
              </a:rPr>
              <a:t>홈페이지 </a:t>
            </a:r>
            <a:r>
              <a:rPr lang="en-US" altLang="ko-KR" sz="900" dirty="0">
                <a:solidFill>
                  <a:srgbClr val="FF0000"/>
                </a:solidFill>
              </a:rPr>
              <a:t>: www.hana-it.com</a:t>
            </a:r>
            <a:r>
              <a:rPr lang="ko-KR" altLang="en-US" sz="900" dirty="0">
                <a:solidFill>
                  <a:srgbClr val="FF0000"/>
                </a:solidFill>
              </a:rPr>
              <a:t> </a:t>
            </a:r>
            <a:endParaRPr lang="en-US" altLang="ko-KR" sz="900" dirty="0">
              <a:solidFill>
                <a:srgbClr val="FF0000"/>
              </a:solidFill>
            </a:endParaRPr>
          </a:p>
          <a:p>
            <a:r>
              <a:rPr lang="ko-KR" altLang="en-US" sz="900" dirty="0">
                <a:solidFill>
                  <a:srgbClr val="FF0000"/>
                </a:solidFill>
              </a:rPr>
              <a:t>고객상담실 </a:t>
            </a:r>
            <a:r>
              <a:rPr lang="en-US" altLang="ko-KR" sz="900" dirty="0">
                <a:solidFill>
                  <a:srgbClr val="FF0000"/>
                </a:solidFill>
              </a:rPr>
              <a:t>: 053-745-3860</a:t>
            </a:r>
          </a:p>
          <a:p>
            <a:r>
              <a:rPr lang="ko-KR" altLang="en-US" sz="900" dirty="0"/>
              <a:t>교환 및 </a:t>
            </a:r>
            <a:r>
              <a:rPr lang="ko-KR" altLang="en-US" sz="900" dirty="0" err="1"/>
              <a:t>반품처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구입처</a:t>
            </a:r>
            <a:endParaRPr lang="en-US" altLang="ko-KR" sz="9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BCF10A-2C2C-9F31-EB2B-8E2309F93138}"/>
              </a:ext>
            </a:extLst>
          </p:cNvPr>
          <p:cNvSpPr txBox="1"/>
          <p:nvPr/>
        </p:nvSpPr>
        <p:spPr>
          <a:xfrm>
            <a:off x="4520952" y="692696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>
                <a:solidFill>
                  <a:srgbClr val="FF0000"/>
                </a:solidFill>
              </a:rPr>
              <a:t>국내용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914C29F-9748-E003-E65F-7AF3E05FF549}"/>
              </a:ext>
            </a:extLst>
          </p:cNvPr>
          <p:cNvSpPr/>
          <p:nvPr/>
        </p:nvSpPr>
        <p:spPr>
          <a:xfrm>
            <a:off x="8913440" y="3356992"/>
            <a:ext cx="36004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C36783-0315-2BDA-17B3-9CCDEBDD05CA}"/>
              </a:ext>
            </a:extLst>
          </p:cNvPr>
          <p:cNvSpPr txBox="1"/>
          <p:nvPr/>
        </p:nvSpPr>
        <p:spPr>
          <a:xfrm>
            <a:off x="8512670" y="306896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QR</a:t>
            </a:r>
            <a:r>
              <a:rPr lang="ko-KR" altLang="en-US" sz="1200" b="1" dirty="0">
                <a:solidFill>
                  <a:srgbClr val="FF0000"/>
                </a:solidFill>
              </a:rPr>
              <a:t>코드 </a:t>
            </a:r>
            <a:r>
              <a:rPr lang="en-US" altLang="ko-KR" sz="1200" b="1" dirty="0">
                <a:solidFill>
                  <a:srgbClr val="FF0000"/>
                </a:solidFill>
              </a:rPr>
              <a:t>(</a:t>
            </a:r>
            <a:r>
              <a:rPr lang="ko-KR" altLang="en-US" sz="1200" b="1" dirty="0">
                <a:solidFill>
                  <a:srgbClr val="FF0000"/>
                </a:solidFill>
              </a:rPr>
              <a:t>앱 연결</a:t>
            </a:r>
            <a:r>
              <a:rPr lang="en-US" altLang="ko-KR" sz="1200" b="1" dirty="0">
                <a:solidFill>
                  <a:srgbClr val="FF0000"/>
                </a:solidFill>
              </a:rPr>
              <a:t>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C0E268-18F4-CD28-C65D-85C506804C28}"/>
              </a:ext>
            </a:extLst>
          </p:cNvPr>
          <p:cNvSpPr txBox="1"/>
          <p:nvPr/>
        </p:nvSpPr>
        <p:spPr>
          <a:xfrm>
            <a:off x="2648744" y="2780928"/>
            <a:ext cx="1282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rgbClr val="FF0000"/>
                </a:solidFill>
              </a:rPr>
              <a:t>갈고리 금지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marL="90488" indent="-90488"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rgbClr val="FF0000"/>
                </a:solidFill>
              </a:rPr>
              <a:t>직사광선 금지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C021281-4992-863B-D71B-798FDBC422BA}"/>
              </a:ext>
            </a:extLst>
          </p:cNvPr>
          <p:cNvSpPr/>
          <p:nvPr/>
        </p:nvSpPr>
        <p:spPr>
          <a:xfrm>
            <a:off x="680715" y="2430413"/>
            <a:ext cx="504056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A8E3698-A80A-A1A5-F63A-4C2455123762}"/>
              </a:ext>
            </a:extLst>
          </p:cNvPr>
          <p:cNvSpPr/>
          <p:nvPr/>
        </p:nvSpPr>
        <p:spPr>
          <a:xfrm>
            <a:off x="1833240" y="3020963"/>
            <a:ext cx="504056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BA1693-91FA-7070-93FF-E1B5D037F932}"/>
              </a:ext>
            </a:extLst>
          </p:cNvPr>
          <p:cNvSpPr txBox="1"/>
          <p:nvPr/>
        </p:nvSpPr>
        <p:spPr>
          <a:xfrm>
            <a:off x="2648744" y="5085184"/>
            <a:ext cx="1393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rgbClr val="FF0000"/>
                </a:solidFill>
              </a:rPr>
              <a:t>바코드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  </a:t>
            </a:r>
            <a:r>
              <a:rPr lang="en-US" altLang="ko-KR" sz="12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solidFill>
                  <a:srgbClr val="FF0000"/>
                </a:solidFill>
              </a:rPr>
              <a:t>있어야 되나</a:t>
            </a:r>
            <a:r>
              <a:rPr lang="en-US" altLang="ko-KR" sz="1200" dirty="0">
                <a:solidFill>
                  <a:srgbClr val="FF0000"/>
                </a:solidFill>
              </a:rPr>
              <a:t>?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FA6CAB8-5F97-DD6B-4139-5AEC73B7D673}"/>
              </a:ext>
            </a:extLst>
          </p:cNvPr>
          <p:cNvSpPr/>
          <p:nvPr/>
        </p:nvSpPr>
        <p:spPr>
          <a:xfrm>
            <a:off x="1856656" y="2420888"/>
            <a:ext cx="504056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366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495646" y="6334155"/>
            <a:ext cx="4929222" cy="2257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/>
            <a:r>
              <a:rPr lang="en-US" altLang="ko-KR" sz="800" b="1" dirty="0"/>
              <a:t>www.designcomm.co.kr #</a:t>
            </a:r>
            <a:r>
              <a:rPr lang="en-US" sz="800" b="1" dirty="0"/>
              <a:t> 80, </a:t>
            </a:r>
            <a:r>
              <a:rPr lang="en-US" sz="800" b="1" dirty="0" err="1"/>
              <a:t>Hyoseo-ro</a:t>
            </a:r>
            <a:r>
              <a:rPr lang="en-US" sz="800" b="1" dirty="0"/>
              <a:t>, Dong-</a:t>
            </a:r>
            <a:r>
              <a:rPr lang="en-US" sz="800" b="1" dirty="0" err="1"/>
              <a:t>gu</a:t>
            </a:r>
            <a:r>
              <a:rPr lang="en-US" sz="800" b="1" dirty="0"/>
              <a:t>, </a:t>
            </a:r>
            <a:r>
              <a:rPr lang="en-US" sz="800" b="1" dirty="0" err="1"/>
              <a:t>Daegu</a:t>
            </a:r>
            <a:r>
              <a:rPr lang="en-US" sz="800" b="1" dirty="0"/>
              <a:t>, Republic of Korea</a:t>
            </a:r>
            <a:r>
              <a:rPr lang="en-US" altLang="ko-KR" sz="800" b="1" dirty="0"/>
              <a:t>   </a:t>
            </a:r>
            <a:r>
              <a:rPr lang="en-US" altLang="ko-KR" sz="800" b="1" dirty="0" err="1"/>
              <a:t>tel</a:t>
            </a:r>
            <a:r>
              <a:rPr lang="en-US" altLang="ko-KR" sz="800" b="1" dirty="0"/>
              <a:t> 053.591.5988</a:t>
            </a:r>
          </a:p>
        </p:txBody>
      </p:sp>
      <p:pic>
        <p:nvPicPr>
          <p:cNvPr id="12" name="Picture 4" descr="E:\work\&amp; 디자인컴\DESIGNCOM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0257" y="5445224"/>
            <a:ext cx="1080000" cy="190961"/>
          </a:xfrm>
          <a:prstGeom prst="rect">
            <a:avLst/>
          </a:prstGeom>
          <a:noFill/>
        </p:spPr>
      </p:pic>
      <p:sp>
        <p:nvSpPr>
          <p:cNvPr id="5" name="직사각형 4"/>
          <p:cNvSpPr/>
          <p:nvPr/>
        </p:nvSpPr>
        <p:spPr>
          <a:xfrm>
            <a:off x="895549" y="2731065"/>
            <a:ext cx="81294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 latinLnBrk="0"/>
            <a:r>
              <a:rPr lang="en-US" altLang="ko-KR" sz="2400" b="1" dirty="0"/>
              <a:t>THANK YOU</a:t>
            </a:r>
            <a:endParaRPr lang="ko-KR" altLang="en-US" sz="24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1850</TotalTime>
  <Words>280</Words>
  <Application>Microsoft Office PowerPoint</Application>
  <PresentationFormat>A4 용지(210x297mm)</PresentationFormat>
  <Paragraphs>61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pc</dc:creator>
  <cp:lastModifiedBy>백광흠</cp:lastModifiedBy>
  <cp:revision>159</cp:revision>
  <dcterms:created xsi:type="dcterms:W3CDTF">2020-10-20T07:51:35Z</dcterms:created>
  <dcterms:modified xsi:type="dcterms:W3CDTF">2022-12-05T05:44:22Z</dcterms:modified>
</cp:coreProperties>
</file>