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144" y="132"/>
      </p:cViewPr>
      <p:guideLst>
        <p:guide pos="3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83938-B374-BBAE-9606-E04B592C6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A5A49C-4EAF-1883-BA6B-30E181E63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03086-3770-19C6-10E2-E0C936E2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684-E495-403C-A252-B6FAB8DE25F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8BB57-426A-27B2-6710-582747DF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E37E7-CAF2-0FCF-2BE3-072CD86F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9AFE-D62A-415B-8119-FF6CB7A76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6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E1354-5FC4-EDCC-3020-46B75CC7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4CC407-DCF9-B896-A702-733844212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2F80E-05EA-6778-D925-55CE9276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684-E495-403C-A252-B6FAB8DE25F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C8849-5C22-E878-44D4-12BD6730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044B3-ED01-8B67-7D99-47CD2612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9AFE-D62A-415B-8119-FF6CB7A76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46C8F1-A4DA-E4A4-D91F-6BF7FD30D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09F858-4889-6735-6237-C4C6F1F96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C91A9-32B6-AA11-F2FD-E8F578C9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684-E495-403C-A252-B6FAB8DE25F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C4568-35A6-98D2-C57E-37574497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E994C-85C9-C05D-AC8B-E5A23C50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9AFE-D62A-415B-8119-FF6CB7A76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6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16A76-CCBE-067B-8D5A-A768D245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66123-523F-6E68-F479-DCB85423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F6317-8F2D-1E1F-35C4-CFEA9E6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684-E495-403C-A252-B6FAB8DE25F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BA75E-00BF-437A-099F-3B14FF93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32524-DE4B-6043-447A-BF91DCB5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9AFE-D62A-415B-8119-FF6CB7A76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0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78A30-2A8D-7E8E-9F53-4E6E0696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A28FE7-7E76-9F13-6DF6-6DD2ED924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49B3E-44D8-70C7-86E6-5A88725E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684-E495-403C-A252-B6FAB8DE25F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BD09B-0C91-D65A-3313-BD5CF465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7EDDA-A9B0-E71E-F6BB-78F9ED2E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9AFE-D62A-415B-8119-FF6CB7A76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4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D072D-2DC4-8882-A251-D739E080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8E573-477B-3236-18B3-A4C45F8E9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71E79-CC68-585C-9472-D36A4420C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07A808-1D29-8959-7E3F-C65718B1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684-E495-403C-A252-B6FAB8DE25F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BA667-4078-2285-7E71-5D324C30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BCDDF-AFB9-A20F-68AA-22BF5BA2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9AFE-D62A-415B-8119-FF6CB7A76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9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76051-7109-68A7-386B-8AF77CA3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8A0AB-7581-4170-C0C7-12673AAE0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6E4FA5-6F96-5BCB-D4AA-309A86D68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7B3034-087C-E52C-0199-395BEBB8D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3D33D8-F540-9A79-F8F4-F9D8A163C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E8D2BB-0CEC-28C8-C611-A731FF96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684-E495-403C-A252-B6FAB8DE25F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A7F9F6-3342-B9C1-2656-1D121D2B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A60048-D69A-61A1-A736-2BA0C8BD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9AFE-D62A-415B-8119-FF6CB7A76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6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AD0C3-8076-B30F-8E39-40E8E9A8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A88E5C-FAFD-C471-B685-1BEF796A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684-E495-403C-A252-B6FAB8DE25F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21BFE3-18EB-7E0F-50AC-E80C2C55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697A66-F883-1EE8-B6AD-4BFD2F4B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9AFE-D62A-415B-8119-FF6CB7A76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5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CE0F08-77A2-437F-4508-DA2775D4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684-E495-403C-A252-B6FAB8DE25F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9BE074-5EF5-1A10-F914-9BEF7A70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DB6E54-D7FE-20D7-E18B-BC0F19E4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9AFE-D62A-415B-8119-FF6CB7A76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1FD2B-22A9-E69F-A332-E339A886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B7C6D-930A-7723-5D05-158E95666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83F875-90EC-AF95-8AB1-C7F801BC4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B9674D-DFA3-8628-A149-D24CDBCC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684-E495-403C-A252-B6FAB8DE25F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5EAD0-7F0F-034E-9F57-BBA8CD1F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4CD021-7409-1A75-0732-7BBE0661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9AFE-D62A-415B-8119-FF6CB7A76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7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39C50-5CFE-67B4-CDA2-DC251557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F0E201-EDB7-964C-3B1C-AE19D30AE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138D6E-1980-B77F-68DD-85816AF5D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5A4CB3-7B2E-DA76-D5EF-31F9D78A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684-E495-403C-A252-B6FAB8DE25F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64BE52-ACE8-917E-9365-8AB46752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BC4AB3-2BB7-9220-8C95-E0727AA3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9AFE-D62A-415B-8119-FF6CB7A76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5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D68371-F6B9-3B24-53FE-2905615F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D0B70-C49C-5941-0CDC-E665FF586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BC852-CBBB-7E86-BD99-65F053FB3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27684-E495-403C-A252-B6FAB8DE25F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2DB33-DF22-0FE7-C8C4-50DDC2104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B57A8-8CA4-D958-B5C9-2C7A54A54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49AFE-D62A-415B-8119-FF6CB7A76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1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4F12344-5A42-C29D-74E3-578384B4F314}"/>
              </a:ext>
            </a:extLst>
          </p:cNvPr>
          <p:cNvSpPr txBox="1"/>
          <p:nvPr/>
        </p:nvSpPr>
        <p:spPr>
          <a:xfrm>
            <a:off x="1919536" y="1340768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12mm</a:t>
            </a:r>
            <a:endParaRPr lang="ko-KR" altLang="en-US" sz="12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CD3A82E-3F1D-FDE1-C3C2-C95160567924}"/>
              </a:ext>
            </a:extLst>
          </p:cNvPr>
          <p:cNvCxnSpPr>
            <a:cxnSpLocks/>
          </p:cNvCxnSpPr>
          <p:nvPr/>
        </p:nvCxnSpPr>
        <p:spPr>
          <a:xfrm>
            <a:off x="2568170" y="1196752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70EF5FC-1161-1266-40C6-0F59BF10026F}"/>
              </a:ext>
            </a:extLst>
          </p:cNvPr>
          <p:cNvCxnSpPr>
            <a:cxnSpLocks/>
          </p:cNvCxnSpPr>
          <p:nvPr/>
        </p:nvCxnSpPr>
        <p:spPr>
          <a:xfrm>
            <a:off x="2567608" y="5661248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21B5DAA-A283-062E-40E5-170E4005BA16}"/>
              </a:ext>
            </a:extLst>
          </p:cNvPr>
          <p:cNvSpPr txBox="1"/>
          <p:nvPr/>
        </p:nvSpPr>
        <p:spPr>
          <a:xfrm>
            <a:off x="2951831" y="1988840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24mm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55B5D-DD7F-4024-C7FA-D9D7EDD31D6F}"/>
              </a:ext>
            </a:extLst>
          </p:cNvPr>
          <p:cNvSpPr txBox="1"/>
          <p:nvPr/>
        </p:nvSpPr>
        <p:spPr>
          <a:xfrm>
            <a:off x="2567608" y="1484784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13~15mm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03AD02-EEF4-82FD-BE7A-1D1DBD250356}"/>
              </a:ext>
            </a:extLst>
          </p:cNvPr>
          <p:cNvSpPr txBox="1"/>
          <p:nvPr/>
        </p:nvSpPr>
        <p:spPr>
          <a:xfrm>
            <a:off x="5735960" y="908720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295mm (</a:t>
            </a:r>
            <a:r>
              <a:rPr lang="ko-KR" altLang="en-US" sz="1200" dirty="0"/>
              <a:t>내측 길이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0C231-C721-C84F-0BAE-A29D7CA5F0A3}"/>
              </a:ext>
            </a:extLst>
          </p:cNvPr>
          <p:cNvSpPr txBox="1"/>
          <p:nvPr/>
        </p:nvSpPr>
        <p:spPr>
          <a:xfrm>
            <a:off x="10488488" y="3284984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125mm (</a:t>
            </a:r>
            <a:r>
              <a:rPr lang="ko-KR" altLang="en-US" sz="1200" dirty="0"/>
              <a:t>내측 길이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D7D78AF-D203-75D8-814D-EC75E71325CF}"/>
              </a:ext>
            </a:extLst>
          </p:cNvPr>
          <p:cNvCxnSpPr>
            <a:cxnSpLocks/>
          </p:cNvCxnSpPr>
          <p:nvPr/>
        </p:nvCxnSpPr>
        <p:spPr>
          <a:xfrm>
            <a:off x="10488488" y="1182238"/>
            <a:ext cx="0" cy="447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85AFCC8-01BD-AB94-8E7A-C3ADE9077052}"/>
              </a:ext>
            </a:extLst>
          </p:cNvPr>
          <p:cNvSpPr txBox="1"/>
          <p:nvPr/>
        </p:nvSpPr>
        <p:spPr>
          <a:xfrm>
            <a:off x="191344" y="188640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300*130*110, 2.5t </a:t>
            </a:r>
            <a:r>
              <a:rPr lang="ko-KR" altLang="en-US" sz="1400" b="1" dirty="0"/>
              <a:t>두께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74916E-DAEA-B815-42F5-7F04952B783F}"/>
              </a:ext>
            </a:extLst>
          </p:cNvPr>
          <p:cNvSpPr txBox="1"/>
          <p:nvPr/>
        </p:nvSpPr>
        <p:spPr>
          <a:xfrm>
            <a:off x="1919536" y="2636912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12mm</a:t>
            </a:r>
            <a:endParaRPr lang="ko-KR" altLang="en-US" sz="1200" dirty="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44E00A5-950F-B7F4-5B45-A07D96F80B47}"/>
              </a:ext>
            </a:extLst>
          </p:cNvPr>
          <p:cNvGrpSpPr/>
          <p:nvPr/>
        </p:nvGrpSpPr>
        <p:grpSpPr>
          <a:xfrm>
            <a:off x="2567608" y="1268760"/>
            <a:ext cx="360040" cy="4320480"/>
            <a:chOff x="2567608" y="764704"/>
            <a:chExt cx="360040" cy="432048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36AC259-764F-B1EE-A2EA-E791E376B089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764704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0D81D95-5FCF-34AE-7B35-BFCB7B94EA76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1196752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E9F8CA0-3977-D008-054F-983D89C77FBD}"/>
                </a:ext>
              </a:extLst>
            </p:cNvPr>
            <p:cNvCxnSpPr>
              <a:cxnSpLocks/>
            </p:cNvCxnSpPr>
            <p:nvPr/>
          </p:nvCxnSpPr>
          <p:spPr>
            <a:xfrm>
              <a:off x="2927648" y="1196751"/>
              <a:ext cx="0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BDB3DAF-9E2E-A619-24B6-B80234C931B6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2060848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9531C5D-E3F5-24F1-2796-2D32AA9D7C35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2060848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E487974F-E7DF-ED40-64C1-13452C63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2492896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0D4A66C-441E-C3D5-0A76-EB1A0C02E9E1}"/>
                </a:ext>
              </a:extLst>
            </p:cNvPr>
            <p:cNvCxnSpPr>
              <a:cxnSpLocks/>
            </p:cNvCxnSpPr>
            <p:nvPr/>
          </p:nvCxnSpPr>
          <p:spPr>
            <a:xfrm>
              <a:off x="2927648" y="2492895"/>
              <a:ext cx="0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42E859C-A55C-3A48-4C77-90D2A52DAD8A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3356992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639C2E8-19C8-7822-DDB1-A6281501EB89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3356992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78073FA-A532-BCCB-EA3D-934A6D777A54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3789040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2A5B3C7-25C5-A67A-E24C-8D9E2E2F2BB3}"/>
                </a:ext>
              </a:extLst>
            </p:cNvPr>
            <p:cNvCxnSpPr>
              <a:cxnSpLocks/>
            </p:cNvCxnSpPr>
            <p:nvPr/>
          </p:nvCxnSpPr>
          <p:spPr>
            <a:xfrm>
              <a:off x="2927648" y="3789039"/>
              <a:ext cx="0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B094553-F109-A0A0-0C2C-847B78252B18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4653136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C6610CE-8E9D-4E67-3AF4-E98BFE95E316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4653184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ED108E5C-B458-511D-8FF8-41501E393AC4}"/>
              </a:ext>
            </a:extLst>
          </p:cNvPr>
          <p:cNvSpPr txBox="1"/>
          <p:nvPr/>
        </p:nvSpPr>
        <p:spPr>
          <a:xfrm>
            <a:off x="2951831" y="3284984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24mm</a:t>
            </a:r>
            <a:endParaRPr lang="ko-KR" alt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F944C0-2B16-5100-387C-B0144B329883}"/>
              </a:ext>
            </a:extLst>
          </p:cNvPr>
          <p:cNvSpPr txBox="1"/>
          <p:nvPr/>
        </p:nvSpPr>
        <p:spPr>
          <a:xfrm>
            <a:off x="2951831" y="4581128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24mm</a:t>
            </a:r>
            <a:endParaRPr lang="ko-KR" alt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4D529F-C820-724F-75C5-B4FF7222549F}"/>
              </a:ext>
            </a:extLst>
          </p:cNvPr>
          <p:cNvSpPr txBox="1"/>
          <p:nvPr/>
        </p:nvSpPr>
        <p:spPr>
          <a:xfrm>
            <a:off x="1919536" y="3933056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12mm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126A319-6AEA-A54A-528D-3DEAA3EDD999}"/>
              </a:ext>
            </a:extLst>
          </p:cNvPr>
          <p:cNvSpPr txBox="1"/>
          <p:nvPr/>
        </p:nvSpPr>
        <p:spPr>
          <a:xfrm>
            <a:off x="1919536" y="5229200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12mm</a:t>
            </a:r>
            <a:endParaRPr lang="ko-KR" altLang="en-US" sz="1200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B247949-F4C2-13B5-815C-4C28B3FEEE09}"/>
              </a:ext>
            </a:extLst>
          </p:cNvPr>
          <p:cNvGrpSpPr/>
          <p:nvPr/>
        </p:nvGrpSpPr>
        <p:grpSpPr>
          <a:xfrm flipH="1">
            <a:off x="10056440" y="1268760"/>
            <a:ext cx="360040" cy="4320480"/>
            <a:chOff x="2567608" y="764704"/>
            <a:chExt cx="360040" cy="4320480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B5952EC2-BB08-40F9-FFEA-EA5B3F035E22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764704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EACC8CDD-0815-095B-C59B-4909C7A3D0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1196752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8D5FB2EA-C48D-0C0C-78BC-EDABA8CFE613}"/>
                </a:ext>
              </a:extLst>
            </p:cNvPr>
            <p:cNvCxnSpPr>
              <a:cxnSpLocks/>
            </p:cNvCxnSpPr>
            <p:nvPr/>
          </p:nvCxnSpPr>
          <p:spPr>
            <a:xfrm>
              <a:off x="2927648" y="1196751"/>
              <a:ext cx="0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B9532B90-4CE3-D51F-180C-C82E1D25A77A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2060848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7218F3C-382C-2750-4B85-D34B0E1CC46C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2060848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5D0572F0-35B8-EFB6-D6E7-572F9C5FC0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2492896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AC474C8F-93E8-3043-ED3C-5D85CD8E0746}"/>
                </a:ext>
              </a:extLst>
            </p:cNvPr>
            <p:cNvCxnSpPr>
              <a:cxnSpLocks/>
            </p:cNvCxnSpPr>
            <p:nvPr/>
          </p:nvCxnSpPr>
          <p:spPr>
            <a:xfrm>
              <a:off x="2927648" y="2492895"/>
              <a:ext cx="0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92E0067F-A66B-782D-47C0-5804491FE19B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3356992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4135EE2D-1FA8-99B8-8061-C9DB6BE6B2D4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3356992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3B074842-BB29-6C18-428A-69554FCF2CBE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3789040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52D520F9-8034-C442-D669-4117EDA3F9B6}"/>
                </a:ext>
              </a:extLst>
            </p:cNvPr>
            <p:cNvCxnSpPr>
              <a:cxnSpLocks/>
            </p:cNvCxnSpPr>
            <p:nvPr/>
          </p:nvCxnSpPr>
          <p:spPr>
            <a:xfrm>
              <a:off x="2927648" y="3789039"/>
              <a:ext cx="0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92AD2F2E-C0AB-C856-66A3-CC1A3D2DF64D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4653136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74370499-8411-16A2-AA77-0633575C0C61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4653184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5A01415-25E5-CE65-5990-9632C8217D02}"/>
              </a:ext>
            </a:extLst>
          </p:cNvPr>
          <p:cNvSpPr txBox="1"/>
          <p:nvPr/>
        </p:nvSpPr>
        <p:spPr>
          <a:xfrm>
            <a:off x="623392" y="328498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(12*4)+(24*3) = 120</a:t>
            </a:r>
            <a:endParaRPr lang="ko-KR" altLang="en-US" sz="14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D53FAEF-00B5-0D4D-4DEA-8CDED0BAE37A}"/>
              </a:ext>
            </a:extLst>
          </p:cNvPr>
          <p:cNvCxnSpPr/>
          <p:nvPr/>
        </p:nvCxnSpPr>
        <p:spPr>
          <a:xfrm>
            <a:off x="2783632" y="2564904"/>
            <a:ext cx="0" cy="432048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95F2BD7B-F40D-FC40-40E3-20DCDD299FF2}"/>
              </a:ext>
            </a:extLst>
          </p:cNvPr>
          <p:cNvSpPr/>
          <p:nvPr/>
        </p:nvSpPr>
        <p:spPr>
          <a:xfrm>
            <a:off x="1847528" y="2204864"/>
            <a:ext cx="2736304" cy="2016224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F72D4-C9B8-14A5-F1AB-9D009F14FD12}"/>
              </a:ext>
            </a:extLst>
          </p:cNvPr>
          <p:cNvSpPr txBox="1"/>
          <p:nvPr/>
        </p:nvSpPr>
        <p:spPr>
          <a:xfrm>
            <a:off x="479376" y="980728"/>
            <a:ext cx="2972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외곽사이즈 </a:t>
            </a:r>
            <a:r>
              <a:rPr lang="en-US" altLang="ko-KR" dirty="0"/>
              <a:t>: 580*530*450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내부사이즈 </a:t>
            </a:r>
            <a:r>
              <a:rPr lang="en-US" altLang="ko-KR" b="1" dirty="0">
                <a:solidFill>
                  <a:srgbClr val="FF0000"/>
                </a:solidFill>
              </a:rPr>
              <a:t>: 570*520*440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45BE-595A-CC4B-5DDF-6864EB1EBBC5}"/>
              </a:ext>
            </a:extLst>
          </p:cNvPr>
          <p:cNvSpPr txBox="1"/>
          <p:nvPr/>
        </p:nvSpPr>
        <p:spPr>
          <a:xfrm>
            <a:off x="2639616" y="4365104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570mm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088B9-84C1-771C-CAB9-ED6C976D6942}"/>
              </a:ext>
            </a:extLst>
          </p:cNvPr>
          <p:cNvSpPr txBox="1"/>
          <p:nvPr/>
        </p:nvSpPr>
        <p:spPr>
          <a:xfrm>
            <a:off x="1127448" y="3356992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440mm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E6F3B-AC83-6ADE-0253-2988CD61D712}"/>
              </a:ext>
            </a:extLst>
          </p:cNvPr>
          <p:cNvSpPr txBox="1"/>
          <p:nvPr/>
        </p:nvSpPr>
        <p:spPr>
          <a:xfrm>
            <a:off x="4367808" y="3861048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520mm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566BC0-46B6-98F4-6F46-35536DC18FE0}"/>
              </a:ext>
            </a:extLst>
          </p:cNvPr>
          <p:cNvSpPr/>
          <p:nvPr/>
        </p:nvSpPr>
        <p:spPr>
          <a:xfrm>
            <a:off x="6744072" y="692696"/>
            <a:ext cx="3420608" cy="3120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BC01B-819A-C8E8-A17D-200446073F30}"/>
              </a:ext>
            </a:extLst>
          </p:cNvPr>
          <p:cNvSpPr txBox="1"/>
          <p:nvPr/>
        </p:nvSpPr>
        <p:spPr>
          <a:xfrm>
            <a:off x="8112224" y="3861048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570mm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B0C6A-3AB8-7051-3071-9401BD671477}"/>
              </a:ext>
            </a:extLst>
          </p:cNvPr>
          <p:cNvSpPr txBox="1"/>
          <p:nvPr/>
        </p:nvSpPr>
        <p:spPr>
          <a:xfrm>
            <a:off x="6023992" y="213285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520mm</a:t>
            </a:r>
            <a:endParaRPr lang="ko-KR" altLang="en-US" sz="1200" dirty="0"/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102FAD57-0033-ECEC-CAE2-B1DE2D0B273F}"/>
              </a:ext>
            </a:extLst>
          </p:cNvPr>
          <p:cNvSpPr/>
          <p:nvPr/>
        </p:nvSpPr>
        <p:spPr>
          <a:xfrm>
            <a:off x="1487488" y="5301208"/>
            <a:ext cx="1584176" cy="43204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C2B26-8063-E612-1241-D9C68E1FF170}"/>
              </a:ext>
            </a:extLst>
          </p:cNvPr>
          <p:cNvSpPr txBox="1"/>
          <p:nvPr/>
        </p:nvSpPr>
        <p:spPr>
          <a:xfrm>
            <a:off x="1631504" y="6165304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300*130*110, 2.5t </a:t>
            </a:r>
            <a:r>
              <a:rPr lang="ko-KR" altLang="en-US" sz="1400" b="1" dirty="0"/>
              <a:t>두께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90A36-8041-3388-A788-2171C8FE17B3}"/>
              </a:ext>
            </a:extLst>
          </p:cNvPr>
          <p:cNvSpPr txBox="1"/>
          <p:nvPr/>
        </p:nvSpPr>
        <p:spPr>
          <a:xfrm>
            <a:off x="1847528" y="573325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300mm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5AEA92-C10E-8C4F-E2BB-3C0115B55BE2}"/>
              </a:ext>
            </a:extLst>
          </p:cNvPr>
          <p:cNvSpPr txBox="1"/>
          <p:nvPr/>
        </p:nvSpPr>
        <p:spPr>
          <a:xfrm>
            <a:off x="983432" y="5445224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110mm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B019F-E6AE-9722-6CD6-21A51333E76D}"/>
              </a:ext>
            </a:extLst>
          </p:cNvPr>
          <p:cNvSpPr txBox="1"/>
          <p:nvPr/>
        </p:nvSpPr>
        <p:spPr>
          <a:xfrm>
            <a:off x="2999656" y="558924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130mm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2D0DE9-CFE7-0FCE-F598-4B7776DC2314}"/>
              </a:ext>
            </a:extLst>
          </p:cNvPr>
          <p:cNvSpPr/>
          <p:nvPr/>
        </p:nvSpPr>
        <p:spPr>
          <a:xfrm>
            <a:off x="6096000" y="4293096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EB5BD7-49CC-195B-B512-DC8D01C10D12}"/>
              </a:ext>
            </a:extLst>
          </p:cNvPr>
          <p:cNvSpPr>
            <a:spLocks noChangeAspect="1"/>
          </p:cNvSpPr>
          <p:nvPr/>
        </p:nvSpPr>
        <p:spPr>
          <a:xfrm>
            <a:off x="6096000" y="4221088"/>
            <a:ext cx="2052000" cy="18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BFE3BD-DFA8-D03E-31FC-4D8AC6C209BC}"/>
              </a:ext>
            </a:extLst>
          </p:cNvPr>
          <p:cNvSpPr/>
          <p:nvPr/>
        </p:nvSpPr>
        <p:spPr>
          <a:xfrm>
            <a:off x="6096000" y="4797152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F09C16-F8A9-3878-8523-B6EFAE89DD64}"/>
              </a:ext>
            </a:extLst>
          </p:cNvPr>
          <p:cNvSpPr/>
          <p:nvPr/>
        </p:nvSpPr>
        <p:spPr>
          <a:xfrm>
            <a:off x="6096000" y="5301208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D7E475-7F34-269D-60AD-6375119CDEAC}"/>
              </a:ext>
            </a:extLst>
          </p:cNvPr>
          <p:cNvSpPr>
            <a:spLocks noChangeAspect="1"/>
          </p:cNvSpPr>
          <p:nvPr/>
        </p:nvSpPr>
        <p:spPr>
          <a:xfrm>
            <a:off x="9120336" y="4293096"/>
            <a:ext cx="2052000" cy="18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416AE3-29D5-EFE8-5907-18826F9CC9E5}"/>
              </a:ext>
            </a:extLst>
          </p:cNvPr>
          <p:cNvSpPr/>
          <p:nvPr/>
        </p:nvSpPr>
        <p:spPr>
          <a:xfrm rot="5400000">
            <a:off x="8814336" y="4599096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B216FC-9627-A42A-A895-A88DA311DF7E}"/>
              </a:ext>
            </a:extLst>
          </p:cNvPr>
          <p:cNvSpPr/>
          <p:nvPr/>
        </p:nvSpPr>
        <p:spPr>
          <a:xfrm rot="5400000">
            <a:off x="9318392" y="4599096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FE547E-16D9-A638-D588-50792466185B}"/>
              </a:ext>
            </a:extLst>
          </p:cNvPr>
          <p:cNvSpPr/>
          <p:nvPr/>
        </p:nvSpPr>
        <p:spPr>
          <a:xfrm rot="5400000">
            <a:off x="9822448" y="4599096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FC8F9B-7BBE-1503-1022-B76FA5FDAE51}"/>
              </a:ext>
            </a:extLst>
          </p:cNvPr>
          <p:cNvSpPr/>
          <p:nvPr/>
        </p:nvSpPr>
        <p:spPr>
          <a:xfrm rot="5400000">
            <a:off x="10326504" y="4599096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E1D824-FB77-334E-9EDA-6028A15F23C8}"/>
              </a:ext>
            </a:extLst>
          </p:cNvPr>
          <p:cNvSpPr/>
          <p:nvPr/>
        </p:nvSpPr>
        <p:spPr>
          <a:xfrm>
            <a:off x="9120336" y="5445224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267F29-2E17-4FA6-B6DD-0F20C63B0394}"/>
              </a:ext>
            </a:extLst>
          </p:cNvPr>
          <p:cNvSpPr/>
          <p:nvPr/>
        </p:nvSpPr>
        <p:spPr>
          <a:xfrm>
            <a:off x="10200456" y="5445224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2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A11131-0BD9-F602-686F-05886D337AD2}"/>
              </a:ext>
            </a:extLst>
          </p:cNvPr>
          <p:cNvSpPr/>
          <p:nvPr/>
        </p:nvSpPr>
        <p:spPr>
          <a:xfrm>
            <a:off x="479376" y="420110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A6833-9242-EE85-7B30-F431E3050A63}"/>
              </a:ext>
            </a:extLst>
          </p:cNvPr>
          <p:cNvSpPr>
            <a:spLocks noChangeAspect="1"/>
          </p:cNvSpPr>
          <p:nvPr/>
        </p:nvSpPr>
        <p:spPr>
          <a:xfrm>
            <a:off x="479376" y="404664"/>
            <a:ext cx="2052000" cy="18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3E32A-D34B-FC4E-5283-3F5ECFC3A4F4}"/>
              </a:ext>
            </a:extLst>
          </p:cNvPr>
          <p:cNvSpPr/>
          <p:nvPr/>
        </p:nvSpPr>
        <p:spPr>
          <a:xfrm>
            <a:off x="479376" y="895885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9072A2-BDF6-0B84-D7B8-9D5EF349F9F1}"/>
              </a:ext>
            </a:extLst>
          </p:cNvPr>
          <p:cNvSpPr/>
          <p:nvPr/>
        </p:nvSpPr>
        <p:spPr>
          <a:xfrm>
            <a:off x="479376" y="1362233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70F3C1-29D3-BBA7-48EA-6C628A322EBC}"/>
              </a:ext>
            </a:extLst>
          </p:cNvPr>
          <p:cNvSpPr>
            <a:spLocks noChangeAspect="1"/>
          </p:cNvSpPr>
          <p:nvPr/>
        </p:nvSpPr>
        <p:spPr>
          <a:xfrm>
            <a:off x="3359696" y="476672"/>
            <a:ext cx="2052000" cy="18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D57527-6A7F-5F6E-9634-AEF5B9A85CE7}"/>
              </a:ext>
            </a:extLst>
          </p:cNvPr>
          <p:cNvSpPr/>
          <p:nvPr/>
        </p:nvSpPr>
        <p:spPr>
          <a:xfrm rot="5400000">
            <a:off x="3053696" y="782672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5A8FAB-DF4A-FA4C-7A29-3F68F264BEE2}"/>
              </a:ext>
            </a:extLst>
          </p:cNvPr>
          <p:cNvSpPr/>
          <p:nvPr/>
        </p:nvSpPr>
        <p:spPr>
          <a:xfrm rot="5400000">
            <a:off x="3520044" y="782672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BA31D5-68E2-C04D-9382-AF376079AD23}"/>
              </a:ext>
            </a:extLst>
          </p:cNvPr>
          <p:cNvSpPr/>
          <p:nvPr/>
        </p:nvSpPr>
        <p:spPr>
          <a:xfrm rot="5400000">
            <a:off x="3995819" y="782672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B4D4E9-8DB6-DD25-C7D3-1758C742C6FE}"/>
              </a:ext>
            </a:extLst>
          </p:cNvPr>
          <p:cNvSpPr/>
          <p:nvPr/>
        </p:nvSpPr>
        <p:spPr>
          <a:xfrm rot="5400000">
            <a:off x="4462167" y="782672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58647F-317D-AFB8-13B6-88F7FF81E28B}"/>
              </a:ext>
            </a:extLst>
          </p:cNvPr>
          <p:cNvSpPr/>
          <p:nvPr/>
        </p:nvSpPr>
        <p:spPr>
          <a:xfrm>
            <a:off x="3359696" y="1628800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01C773-4DC6-2A47-3D57-9FEBDB6B0C60}"/>
              </a:ext>
            </a:extLst>
          </p:cNvPr>
          <p:cNvSpPr/>
          <p:nvPr/>
        </p:nvSpPr>
        <p:spPr>
          <a:xfrm>
            <a:off x="4439816" y="1628800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3EA1A-CA13-C33E-0ED9-E2054D47AE5F}"/>
              </a:ext>
            </a:extLst>
          </p:cNvPr>
          <p:cNvSpPr txBox="1"/>
          <p:nvPr/>
        </p:nvSpPr>
        <p:spPr>
          <a:xfrm>
            <a:off x="695400" y="708142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300mm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8BC62D-9906-2AEF-8603-BF72EA5A674F}"/>
              </a:ext>
            </a:extLst>
          </p:cNvPr>
          <p:cNvSpPr txBox="1"/>
          <p:nvPr/>
        </p:nvSpPr>
        <p:spPr>
          <a:xfrm>
            <a:off x="1199456" y="492118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130mm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3FF619-C065-E53C-DED8-3EAABE431A7C}"/>
              </a:ext>
            </a:extLst>
          </p:cNvPr>
          <p:cNvSpPr/>
          <p:nvPr/>
        </p:nvSpPr>
        <p:spPr>
          <a:xfrm rot="5400000">
            <a:off x="1253496" y="729518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C5ED8D-C6E1-469C-E770-DDF9C8C1CA23}"/>
              </a:ext>
            </a:extLst>
          </p:cNvPr>
          <p:cNvSpPr txBox="1"/>
          <p:nvPr/>
        </p:nvSpPr>
        <p:spPr>
          <a:xfrm>
            <a:off x="1271464" y="18864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570mm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22FF11-357A-5493-A399-3ABE77298B5F}"/>
              </a:ext>
            </a:extLst>
          </p:cNvPr>
          <p:cNvSpPr txBox="1"/>
          <p:nvPr/>
        </p:nvSpPr>
        <p:spPr>
          <a:xfrm>
            <a:off x="2207568" y="126876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520mm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0DCCA9-5E6C-A7C1-325B-49D306764408}"/>
              </a:ext>
            </a:extLst>
          </p:cNvPr>
          <p:cNvSpPr/>
          <p:nvPr/>
        </p:nvSpPr>
        <p:spPr>
          <a:xfrm>
            <a:off x="479376" y="1825720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33CE97-0EFB-32A0-6A74-E538CDECC127}"/>
              </a:ext>
            </a:extLst>
          </p:cNvPr>
          <p:cNvSpPr/>
          <p:nvPr/>
        </p:nvSpPr>
        <p:spPr>
          <a:xfrm>
            <a:off x="479376" y="2868382"/>
            <a:ext cx="1026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2195AA-41EF-CC67-3836-CBEEE9EC6BF2}"/>
              </a:ext>
            </a:extLst>
          </p:cNvPr>
          <p:cNvSpPr>
            <a:spLocks noChangeAspect="1"/>
          </p:cNvSpPr>
          <p:nvPr/>
        </p:nvSpPr>
        <p:spPr>
          <a:xfrm>
            <a:off x="479376" y="2852936"/>
            <a:ext cx="2052000" cy="18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2988A5-BB0A-B72B-B11B-CAECE14FE9A5}"/>
              </a:ext>
            </a:extLst>
          </p:cNvPr>
          <p:cNvSpPr/>
          <p:nvPr/>
        </p:nvSpPr>
        <p:spPr>
          <a:xfrm>
            <a:off x="479376" y="3344157"/>
            <a:ext cx="1026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4F757F-23E9-0BCB-0848-E569E7D6DEE0}"/>
              </a:ext>
            </a:extLst>
          </p:cNvPr>
          <p:cNvSpPr/>
          <p:nvPr/>
        </p:nvSpPr>
        <p:spPr>
          <a:xfrm>
            <a:off x="479376" y="3810505"/>
            <a:ext cx="1026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35105A-B669-B7DD-74DD-475B9E77E531}"/>
              </a:ext>
            </a:extLst>
          </p:cNvPr>
          <p:cNvSpPr txBox="1"/>
          <p:nvPr/>
        </p:nvSpPr>
        <p:spPr>
          <a:xfrm>
            <a:off x="695400" y="3156414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288mm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04D39-E5C8-2F00-00BF-E37E7BD26DB3}"/>
              </a:ext>
            </a:extLst>
          </p:cNvPr>
          <p:cNvSpPr txBox="1"/>
          <p:nvPr/>
        </p:nvSpPr>
        <p:spPr>
          <a:xfrm>
            <a:off x="1199456" y="294039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130mm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ED67E3-8E5A-DC55-1D73-C0D1AC6A26F3}"/>
              </a:ext>
            </a:extLst>
          </p:cNvPr>
          <p:cNvSpPr/>
          <p:nvPr/>
        </p:nvSpPr>
        <p:spPr>
          <a:xfrm>
            <a:off x="1512361" y="2868382"/>
            <a:ext cx="1026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65089F-A87D-CFE3-3906-26DC6FF81969}"/>
              </a:ext>
            </a:extLst>
          </p:cNvPr>
          <p:cNvSpPr txBox="1"/>
          <p:nvPr/>
        </p:nvSpPr>
        <p:spPr>
          <a:xfrm>
            <a:off x="1271464" y="2636912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570mm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C75C87-2D3C-BACC-9790-CD4E4894D769}"/>
              </a:ext>
            </a:extLst>
          </p:cNvPr>
          <p:cNvSpPr txBox="1"/>
          <p:nvPr/>
        </p:nvSpPr>
        <p:spPr>
          <a:xfrm>
            <a:off x="2207568" y="3717032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520mm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5358F9-0BFC-93C1-EB3F-E20C64B1108E}"/>
              </a:ext>
            </a:extLst>
          </p:cNvPr>
          <p:cNvSpPr/>
          <p:nvPr/>
        </p:nvSpPr>
        <p:spPr>
          <a:xfrm>
            <a:off x="479376" y="4273992"/>
            <a:ext cx="1026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DB7053-D009-77C0-512F-DE8D892B3152}"/>
              </a:ext>
            </a:extLst>
          </p:cNvPr>
          <p:cNvSpPr>
            <a:spLocks/>
          </p:cNvSpPr>
          <p:nvPr/>
        </p:nvSpPr>
        <p:spPr>
          <a:xfrm>
            <a:off x="6888088" y="620689"/>
            <a:ext cx="1872000" cy="158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6C4F00-A5DC-6938-7CF4-8C625B0D66F5}"/>
              </a:ext>
            </a:extLst>
          </p:cNvPr>
          <p:cNvSpPr txBox="1"/>
          <p:nvPr/>
        </p:nvSpPr>
        <p:spPr>
          <a:xfrm>
            <a:off x="2927648" y="836712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300mm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D5DBCF-9463-A981-1921-18888F75DF9A}"/>
              </a:ext>
            </a:extLst>
          </p:cNvPr>
          <p:cNvSpPr txBox="1"/>
          <p:nvPr/>
        </p:nvSpPr>
        <p:spPr>
          <a:xfrm>
            <a:off x="3143672" y="33265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130mm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4DB8EC-D3FC-E901-875E-36BFB4648A84}"/>
              </a:ext>
            </a:extLst>
          </p:cNvPr>
          <p:cNvSpPr txBox="1"/>
          <p:nvPr/>
        </p:nvSpPr>
        <p:spPr>
          <a:xfrm>
            <a:off x="4007768" y="18864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570mm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393408-7DFF-26D2-E22D-F8A66FFFD2FB}"/>
              </a:ext>
            </a:extLst>
          </p:cNvPr>
          <p:cNvSpPr txBox="1"/>
          <p:nvPr/>
        </p:nvSpPr>
        <p:spPr>
          <a:xfrm>
            <a:off x="6816080" y="2204864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285mm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932680-A43F-F216-1AD1-02031EE373F4}"/>
              </a:ext>
            </a:extLst>
          </p:cNvPr>
          <p:cNvSpPr/>
          <p:nvPr/>
        </p:nvSpPr>
        <p:spPr>
          <a:xfrm>
            <a:off x="6894904" y="1819951"/>
            <a:ext cx="468000" cy="396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8A12D-7726-6144-6605-D937BA371F10}"/>
              </a:ext>
            </a:extLst>
          </p:cNvPr>
          <p:cNvSpPr txBox="1"/>
          <p:nvPr/>
        </p:nvSpPr>
        <p:spPr>
          <a:xfrm>
            <a:off x="6509194" y="1879124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110mm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5BBA5E7-7EF4-3003-CD7A-9A7CD36FDB36}"/>
              </a:ext>
            </a:extLst>
          </p:cNvPr>
          <p:cNvSpPr/>
          <p:nvPr/>
        </p:nvSpPr>
        <p:spPr>
          <a:xfrm>
            <a:off x="7365619" y="1818291"/>
            <a:ext cx="468000" cy="396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B54473-9FEB-BAFD-B567-9B0F122784C3}"/>
              </a:ext>
            </a:extLst>
          </p:cNvPr>
          <p:cNvSpPr/>
          <p:nvPr/>
        </p:nvSpPr>
        <p:spPr>
          <a:xfrm>
            <a:off x="7830211" y="1818291"/>
            <a:ext cx="468000" cy="396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A143D8-1A41-2A75-745B-5FC9096362DE}"/>
              </a:ext>
            </a:extLst>
          </p:cNvPr>
          <p:cNvSpPr/>
          <p:nvPr/>
        </p:nvSpPr>
        <p:spPr>
          <a:xfrm>
            <a:off x="8292296" y="1816631"/>
            <a:ext cx="468000" cy="396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E1A330-5C08-2141-3690-BF9C122D480B}"/>
              </a:ext>
            </a:extLst>
          </p:cNvPr>
          <p:cNvSpPr/>
          <p:nvPr/>
        </p:nvSpPr>
        <p:spPr>
          <a:xfrm>
            <a:off x="6894904" y="1422203"/>
            <a:ext cx="468000" cy="396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47C16EA-1D28-5A03-0982-1A91E7810744}"/>
              </a:ext>
            </a:extLst>
          </p:cNvPr>
          <p:cNvSpPr/>
          <p:nvPr/>
        </p:nvSpPr>
        <p:spPr>
          <a:xfrm>
            <a:off x="6894904" y="1024455"/>
            <a:ext cx="468000" cy="396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D04335A-4C11-9588-7C1F-172A39742024}"/>
              </a:ext>
            </a:extLst>
          </p:cNvPr>
          <p:cNvSpPr/>
          <p:nvPr/>
        </p:nvSpPr>
        <p:spPr>
          <a:xfrm>
            <a:off x="6894904" y="626707"/>
            <a:ext cx="468000" cy="396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7779008-0B1A-D09B-0D62-54D778699446}"/>
              </a:ext>
            </a:extLst>
          </p:cNvPr>
          <p:cNvCxnSpPr>
            <a:cxnSpLocks/>
          </p:cNvCxnSpPr>
          <p:nvPr/>
        </p:nvCxnSpPr>
        <p:spPr>
          <a:xfrm>
            <a:off x="6168008" y="116632"/>
            <a:ext cx="0" cy="669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8C198C6-7D8C-CF08-8E13-BD5A7C137575}"/>
              </a:ext>
            </a:extLst>
          </p:cNvPr>
          <p:cNvSpPr/>
          <p:nvPr/>
        </p:nvSpPr>
        <p:spPr>
          <a:xfrm rot="5400000">
            <a:off x="1721600" y="729518"/>
            <a:ext cx="1080000" cy="468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0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EBBBD0-DA07-3F77-83D7-439E7641B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132" y="0"/>
            <a:ext cx="5325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8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60</Words>
  <Application>Microsoft Office PowerPoint</Application>
  <PresentationFormat>와이드스크린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백광흠</dc:creator>
  <cp:lastModifiedBy>백광흠</cp:lastModifiedBy>
  <cp:revision>5</cp:revision>
  <dcterms:created xsi:type="dcterms:W3CDTF">2022-11-15T02:02:10Z</dcterms:created>
  <dcterms:modified xsi:type="dcterms:W3CDTF">2022-11-15T05:44:39Z</dcterms:modified>
</cp:coreProperties>
</file>