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6"/>
  </p:notesMasterIdLst>
  <p:sldIdLst>
    <p:sldId id="335" r:id="rId2"/>
    <p:sldId id="328" r:id="rId3"/>
    <p:sldId id="331" r:id="rId4"/>
    <p:sldId id="333" r:id="rId5"/>
    <p:sldId id="334" r:id="rId6"/>
    <p:sldId id="323" r:id="rId7"/>
    <p:sldId id="340" r:id="rId8"/>
    <p:sldId id="325" r:id="rId9"/>
    <p:sldId id="341" r:id="rId10"/>
    <p:sldId id="342" r:id="rId11"/>
    <p:sldId id="338" r:id="rId12"/>
    <p:sldId id="326" r:id="rId13"/>
    <p:sldId id="337" r:id="rId14"/>
    <p:sldId id="339" r:id="rId15"/>
  </p:sldIdLst>
  <p:sldSz cx="21674138" cy="12192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7F5"/>
    <a:srgbClr val="FADFDA"/>
    <a:srgbClr val="DBEDEE"/>
    <a:srgbClr val="FFFFFF"/>
    <a:srgbClr val="FCF7EB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1C71BF-7AC9-411C-9AE5-A5EAB5E9376A}">
  <a:tblStyle styleId="{831C71BF-7AC9-411C-9AE5-A5EAB5E937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229" autoAdjust="0"/>
  </p:normalViewPr>
  <p:slideViewPr>
    <p:cSldViewPr snapToGrid="0">
      <p:cViewPr varScale="1">
        <p:scale>
          <a:sx n="65" d="100"/>
          <a:sy n="65" d="100"/>
        </p:scale>
        <p:origin x="342" y="72"/>
      </p:cViewPr>
      <p:guideLst>
        <p:guide orient="horz" pos="384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30"/>
    </p:cViewPr>
  </p:sorterViewPr>
  <p:notesViewPr>
    <p:cSldViewPr snapToGrid="0">
      <p:cViewPr varScale="1">
        <p:scale>
          <a:sx n="76" d="100"/>
          <a:sy n="76" d="100"/>
        </p:scale>
        <p:origin x="25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856203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2640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798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3308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67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E2F7F-5E0B-4868-BCDD-1290ABA9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63" y="649288"/>
            <a:ext cx="18692812" cy="23558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CD4C1B-F5D5-4CE6-B322-64500CF2883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39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0522210" y="11600617"/>
            <a:ext cx="1674243" cy="59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78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l">
              <a:spcBef>
                <a:spcPts val="0"/>
              </a:spcBef>
              <a:buNone/>
              <a:defRPr sz="78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l">
              <a:spcBef>
                <a:spcPts val="0"/>
              </a:spcBef>
              <a:buNone/>
              <a:defRPr sz="78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l">
              <a:spcBef>
                <a:spcPts val="0"/>
              </a:spcBef>
              <a:buNone/>
              <a:defRPr sz="78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l">
              <a:spcBef>
                <a:spcPts val="0"/>
              </a:spcBef>
              <a:buNone/>
              <a:defRPr sz="78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l">
              <a:spcBef>
                <a:spcPts val="0"/>
              </a:spcBef>
              <a:buNone/>
              <a:defRPr sz="78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l">
              <a:spcBef>
                <a:spcPts val="0"/>
              </a:spcBef>
              <a:buNone/>
              <a:defRPr sz="78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l">
              <a:spcBef>
                <a:spcPts val="0"/>
              </a:spcBef>
              <a:buNone/>
              <a:defRPr sz="78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l">
              <a:spcBef>
                <a:spcPts val="0"/>
              </a:spcBef>
              <a:buNone/>
              <a:defRPr sz="78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4CA918-2ACC-4412-9151-5E771AEFB016}"/>
              </a:ext>
            </a:extLst>
          </p:cNvPr>
          <p:cNvSpPr/>
          <p:nvPr userDrawn="1"/>
        </p:nvSpPr>
        <p:spPr>
          <a:xfrm>
            <a:off x="4350777" y="231615"/>
            <a:ext cx="5486400" cy="1172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6979F48-9265-453D-9014-7D49AA8F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322" y="231058"/>
            <a:ext cx="3866981" cy="6491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ko-KR" altLang="en-US" dirty="0"/>
          </a:p>
        </p:txBody>
      </p:sp>
      <p:sp>
        <p:nvSpPr>
          <p:cNvPr id="7" name="타원 6">
            <a:hlinkClick r:id="rId2" action="ppaction://hlinksldjump"/>
            <a:extLst>
              <a:ext uri="{FF2B5EF4-FFF2-40B4-BE49-F238E27FC236}">
                <a16:creationId xmlns:a16="http://schemas.microsoft.com/office/drawing/2014/main" id="{35C5CC61-C6C1-4717-BEF6-1C5B3D05D582}"/>
              </a:ext>
            </a:extLst>
          </p:cNvPr>
          <p:cNvSpPr/>
          <p:nvPr userDrawn="1"/>
        </p:nvSpPr>
        <p:spPr>
          <a:xfrm>
            <a:off x="20116800" y="349043"/>
            <a:ext cx="1120877" cy="6491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목차</a:t>
            </a:r>
          </a:p>
        </p:txBody>
      </p:sp>
      <p:sp>
        <p:nvSpPr>
          <p:cNvPr id="6" name="타원 5">
            <a:hlinkClick r:id="rId3" action="ppaction://hlinksldjump"/>
            <a:extLst>
              <a:ext uri="{FF2B5EF4-FFF2-40B4-BE49-F238E27FC236}">
                <a16:creationId xmlns:a16="http://schemas.microsoft.com/office/drawing/2014/main" id="{B16E5C7F-0711-41D2-B520-021C80353F48}"/>
              </a:ext>
            </a:extLst>
          </p:cNvPr>
          <p:cNvSpPr/>
          <p:nvPr userDrawn="1"/>
        </p:nvSpPr>
        <p:spPr>
          <a:xfrm>
            <a:off x="18553471" y="349043"/>
            <a:ext cx="1273277" cy="6491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HOME</a:t>
            </a:r>
            <a:endParaRPr lang="ko-KR" alt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0522210" y="11600617"/>
            <a:ext cx="1674243" cy="59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78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4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21.png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2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" Target="slide13.xml"/><Relationship Id="rId9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25.png"/><Relationship Id="rId7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image" Target="../media/image3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6.png"/><Relationship Id="rId7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" Target="slide12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6FDB39-2680-4BAA-BC30-9F33502CDE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70164-D919-4CB1-B3BC-75C2B22EDE69}"/>
              </a:ext>
            </a:extLst>
          </p:cNvPr>
          <p:cNvSpPr txBox="1"/>
          <p:nvPr/>
        </p:nvSpPr>
        <p:spPr>
          <a:xfrm>
            <a:off x="221226" y="234682"/>
            <a:ext cx="395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0. </a:t>
            </a:r>
            <a:r>
              <a:rPr lang="ko-KR" altLang="en-US" sz="2800" dirty="0" err="1"/>
              <a:t>스플래쉬</a:t>
            </a:r>
            <a:r>
              <a:rPr lang="ko-KR" altLang="en-US" sz="2800" dirty="0"/>
              <a:t>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8A70A1-207E-4419-BC3E-C90724619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28" y="280171"/>
            <a:ext cx="5384536" cy="1166115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6CF7FA-77D7-4D06-AF59-503A8CBBCB7C}"/>
              </a:ext>
            </a:extLst>
          </p:cNvPr>
          <p:cNvSpPr/>
          <p:nvPr/>
        </p:nvSpPr>
        <p:spPr>
          <a:xfrm>
            <a:off x="5510352" y="9116442"/>
            <a:ext cx="2806586" cy="1491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CDEF02-77C4-46D6-AB47-A53980407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314" y="722011"/>
            <a:ext cx="479672" cy="48928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634226C-EAFF-46B0-896F-9FB1E7CB6EC0}"/>
              </a:ext>
            </a:extLst>
          </p:cNvPr>
          <p:cNvSpPr/>
          <p:nvPr/>
        </p:nvSpPr>
        <p:spPr>
          <a:xfrm>
            <a:off x="4376777" y="260605"/>
            <a:ext cx="5432242" cy="469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4762CB-DAA3-4F4D-BD8D-DB3C23364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108" y="265423"/>
            <a:ext cx="5384536" cy="296606"/>
          </a:xfrm>
          <a:prstGeom prst="rect">
            <a:avLst/>
          </a:prstGeom>
        </p:spPr>
      </p:pic>
      <p:pic>
        <p:nvPicPr>
          <p:cNvPr id="12" name="그림 1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1A850B6-E1FE-40EC-9647-44E567B1C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922" y="4751086"/>
            <a:ext cx="3798954" cy="151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7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CFC359-4E76-53A3-F690-9F52A3DADF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10</a:t>
            </a:fld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059E5E4-34B6-1473-0D13-4D5051BF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931" y="189854"/>
            <a:ext cx="5435796" cy="1177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2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544823-9DE3-4243-9EBA-B6B088FDB5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11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8CEE5-9B33-43BA-BCBD-155C99915847}"/>
              </a:ext>
            </a:extLst>
          </p:cNvPr>
          <p:cNvSpPr txBox="1"/>
          <p:nvPr/>
        </p:nvSpPr>
        <p:spPr>
          <a:xfrm>
            <a:off x="221226" y="234682"/>
            <a:ext cx="395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복용 약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E9DF8-5DBD-46E5-ABE0-D0E7B9485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205" y="266804"/>
            <a:ext cx="5384536" cy="2966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1D3940-AF24-4A34-8B89-B0F6F2C39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314" y="722011"/>
            <a:ext cx="479672" cy="4892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4CEE4B5-27F8-4A65-860D-3BB8117798EA}"/>
              </a:ext>
            </a:extLst>
          </p:cNvPr>
          <p:cNvSpPr/>
          <p:nvPr/>
        </p:nvSpPr>
        <p:spPr>
          <a:xfrm>
            <a:off x="4701733" y="1540674"/>
            <a:ext cx="1985889" cy="584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2">
                    <a:lumMod val="25000"/>
                  </a:schemeClr>
                </a:solidFill>
              </a:rPr>
              <a:t>복용중인 약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6D2CBE2-07A8-4E3C-84C4-37E8F39B1799}"/>
              </a:ext>
            </a:extLst>
          </p:cNvPr>
          <p:cNvSpPr/>
          <p:nvPr/>
        </p:nvSpPr>
        <p:spPr>
          <a:xfrm>
            <a:off x="4582723" y="2501819"/>
            <a:ext cx="5038423" cy="2226719"/>
          </a:xfrm>
          <a:prstGeom prst="roundRect">
            <a:avLst>
              <a:gd name="adj" fmla="val 12208"/>
            </a:avLst>
          </a:prstGeom>
          <a:solidFill>
            <a:schemeClr val="bg1"/>
          </a:solidFill>
          <a:ln>
            <a:noFill/>
          </a:ln>
          <a:effectLst>
            <a:outerShdw blurRad="190500" dist="76200" dir="2700000" sx="99000" sy="99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ACDF26-8566-43CE-8F1A-75C8AC8B03A0}"/>
              </a:ext>
            </a:extLst>
          </p:cNvPr>
          <p:cNvSpPr txBox="1"/>
          <p:nvPr/>
        </p:nvSpPr>
        <p:spPr>
          <a:xfrm>
            <a:off x="4734984" y="2708020"/>
            <a:ext cx="289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복용중인 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1299F-9FBA-4F70-877B-B488F0B06954}"/>
              </a:ext>
            </a:extLst>
          </p:cNvPr>
          <p:cNvSpPr txBox="1"/>
          <p:nvPr/>
        </p:nvSpPr>
        <p:spPr>
          <a:xfrm>
            <a:off x="4701733" y="3943376"/>
            <a:ext cx="3734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현재 복용중인 약이 없어요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948524-D640-4731-BEF5-F3490297D100}"/>
              </a:ext>
            </a:extLst>
          </p:cNvPr>
          <p:cNvSpPr txBox="1"/>
          <p:nvPr/>
        </p:nvSpPr>
        <p:spPr>
          <a:xfrm>
            <a:off x="4734984" y="3307861"/>
            <a:ext cx="86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0</a:t>
            </a:r>
            <a:r>
              <a:rPr lang="ko-KR" altLang="en-US" sz="2800" dirty="0"/>
              <a:t>개</a:t>
            </a:r>
          </a:p>
        </p:txBody>
      </p:sp>
      <p:sp>
        <p:nvSpPr>
          <p:cNvPr id="23" name="TextBox 22">
            <a:hlinkClick r:id="rId4" action="ppaction://hlinksldjump"/>
            <a:extLst>
              <a:ext uri="{FF2B5EF4-FFF2-40B4-BE49-F238E27FC236}">
                <a16:creationId xmlns:a16="http://schemas.microsoft.com/office/drawing/2014/main" id="{D0B1D6C4-3837-4C32-87DF-E3E5F1F500AD}"/>
              </a:ext>
            </a:extLst>
          </p:cNvPr>
          <p:cNvSpPr txBox="1"/>
          <p:nvPr/>
        </p:nvSpPr>
        <p:spPr>
          <a:xfrm>
            <a:off x="8947967" y="2634275"/>
            <a:ext cx="35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+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801C81D-DF4A-45D2-A3FA-A6A8C83B4759}"/>
              </a:ext>
            </a:extLst>
          </p:cNvPr>
          <p:cNvSpPr/>
          <p:nvPr/>
        </p:nvSpPr>
        <p:spPr>
          <a:xfrm>
            <a:off x="10168428" y="1449640"/>
            <a:ext cx="5038423" cy="7364797"/>
          </a:xfrm>
          <a:prstGeom prst="roundRect">
            <a:avLst>
              <a:gd name="adj" fmla="val 6028"/>
            </a:avLst>
          </a:prstGeom>
          <a:solidFill>
            <a:schemeClr val="bg1"/>
          </a:solidFill>
          <a:ln>
            <a:noFill/>
          </a:ln>
          <a:effectLst>
            <a:outerShdw blurRad="190500" dist="762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0EBCB5-8B4B-420F-BB5F-9F98C16A73C6}"/>
              </a:ext>
            </a:extLst>
          </p:cNvPr>
          <p:cNvSpPr txBox="1"/>
          <p:nvPr/>
        </p:nvSpPr>
        <p:spPr>
          <a:xfrm>
            <a:off x="10320689" y="1655843"/>
            <a:ext cx="289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복용중인 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F9637F-12E7-45DD-97D4-34198BFF7368}"/>
              </a:ext>
            </a:extLst>
          </p:cNvPr>
          <p:cNvSpPr txBox="1"/>
          <p:nvPr/>
        </p:nvSpPr>
        <p:spPr>
          <a:xfrm>
            <a:off x="10320689" y="2270432"/>
            <a:ext cx="86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</a:t>
            </a:r>
            <a:r>
              <a:rPr lang="ko-KR" altLang="en-US" sz="2800" dirty="0"/>
              <a:t>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FBFCAE-3160-4F67-B262-3BAE785216EC}"/>
              </a:ext>
            </a:extLst>
          </p:cNvPr>
          <p:cNvSpPr txBox="1"/>
          <p:nvPr/>
        </p:nvSpPr>
        <p:spPr>
          <a:xfrm>
            <a:off x="10342047" y="37815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1"/>
                </a:solidFill>
              </a:rPr>
              <a:t>1</a:t>
            </a:r>
            <a:endParaRPr lang="ko-KR" altLang="en-US" sz="1800" dirty="0">
              <a:solidFill>
                <a:schemeClr val="accent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F205C43-5ABF-4FA5-951F-ADD1B2308233}"/>
              </a:ext>
            </a:extLst>
          </p:cNvPr>
          <p:cNvSpPr/>
          <p:nvPr/>
        </p:nvSpPr>
        <p:spPr>
          <a:xfrm>
            <a:off x="10139636" y="765986"/>
            <a:ext cx="4876803" cy="558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저장된 약이 있을 경우</a:t>
            </a:r>
          </a:p>
        </p:txBody>
      </p:sp>
      <p:sp>
        <p:nvSpPr>
          <p:cNvPr id="44" name="TextBox 43">
            <a:hlinkClick r:id="rId4" action="ppaction://hlinksldjump"/>
            <a:extLst>
              <a:ext uri="{FF2B5EF4-FFF2-40B4-BE49-F238E27FC236}">
                <a16:creationId xmlns:a16="http://schemas.microsoft.com/office/drawing/2014/main" id="{6DC3A8C0-57CA-4797-8F64-9CA16BDA12E8}"/>
              </a:ext>
            </a:extLst>
          </p:cNvPr>
          <p:cNvSpPr txBox="1"/>
          <p:nvPr/>
        </p:nvSpPr>
        <p:spPr>
          <a:xfrm>
            <a:off x="14513104" y="1729799"/>
            <a:ext cx="35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+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삭제 아이콘 - ico,png,icns,무료 아이콘 다운로드">
            <a:extLst>
              <a:ext uri="{FF2B5EF4-FFF2-40B4-BE49-F238E27FC236}">
                <a16:creationId xmlns:a16="http://schemas.microsoft.com/office/drawing/2014/main" id="{EE19934A-21DD-40C4-B0A5-EAD41F53C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149" y="3801223"/>
            <a:ext cx="308751" cy="3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삭제 아이콘 - ico,png,icns,무료 아이콘 다운로드">
            <a:extLst>
              <a:ext uri="{FF2B5EF4-FFF2-40B4-BE49-F238E27FC236}">
                <a16:creationId xmlns:a16="http://schemas.microsoft.com/office/drawing/2014/main" id="{4790F570-6E00-48B8-BCF3-B209F6573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149" y="4841480"/>
            <a:ext cx="308751" cy="3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삭제 아이콘 - ico,png,icns,무료 아이콘 다운로드">
            <a:extLst>
              <a:ext uri="{FF2B5EF4-FFF2-40B4-BE49-F238E27FC236}">
                <a16:creationId xmlns:a16="http://schemas.microsoft.com/office/drawing/2014/main" id="{B1DC79EE-4F38-46F9-9D6F-BF2350AED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149" y="6871265"/>
            <a:ext cx="308751" cy="3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삭제 아이콘 - ico,png,icns,무료 아이콘 다운로드">
            <a:extLst>
              <a:ext uri="{FF2B5EF4-FFF2-40B4-BE49-F238E27FC236}">
                <a16:creationId xmlns:a16="http://schemas.microsoft.com/office/drawing/2014/main" id="{C6B7D2C8-BB41-4B9F-B383-0BC0C5A82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149" y="7860932"/>
            <a:ext cx="308751" cy="3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CB93BDA-497E-4C95-9247-7573818B67A3}"/>
              </a:ext>
            </a:extLst>
          </p:cNvPr>
          <p:cNvSpPr txBox="1"/>
          <p:nvPr/>
        </p:nvSpPr>
        <p:spPr>
          <a:xfrm>
            <a:off x="5919631" y="11063257"/>
            <a:ext cx="91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약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약물 검색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3A7DA7-EDC6-40A3-87A1-76611245467F}"/>
              </a:ext>
            </a:extLst>
          </p:cNvPr>
          <p:cNvSpPr txBox="1"/>
          <p:nvPr/>
        </p:nvSpPr>
        <p:spPr>
          <a:xfrm>
            <a:off x="7140981" y="11184005"/>
            <a:ext cx="1170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건강정보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828C9F-AE75-46FC-994D-788464F94C69}"/>
              </a:ext>
            </a:extLst>
          </p:cNvPr>
          <p:cNvSpPr txBox="1"/>
          <p:nvPr/>
        </p:nvSpPr>
        <p:spPr>
          <a:xfrm>
            <a:off x="4715942" y="11175850"/>
            <a:ext cx="884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DA4D94-EC41-4C75-B466-235E53A953AE}"/>
              </a:ext>
            </a:extLst>
          </p:cNvPr>
          <p:cNvSpPr txBox="1"/>
          <p:nvPr/>
        </p:nvSpPr>
        <p:spPr>
          <a:xfrm>
            <a:off x="8311653" y="11066562"/>
            <a:ext cx="1181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병원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약국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찾기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956727-13BB-4D49-A1C3-C5EBFE41147C}"/>
              </a:ext>
            </a:extLst>
          </p:cNvPr>
          <p:cNvSpPr txBox="1"/>
          <p:nvPr/>
        </p:nvSpPr>
        <p:spPr>
          <a:xfrm>
            <a:off x="10351009" y="48111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1"/>
                </a:solidFill>
              </a:rPr>
              <a:t>2</a:t>
            </a:r>
            <a:endParaRPr lang="ko-KR" altLang="en-US" sz="1800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01241B-205A-4BB4-9DEF-2F8BB333A32F}"/>
              </a:ext>
            </a:extLst>
          </p:cNvPr>
          <p:cNvSpPr txBox="1"/>
          <p:nvPr/>
        </p:nvSpPr>
        <p:spPr>
          <a:xfrm>
            <a:off x="10351009" y="68409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1"/>
                </a:solidFill>
              </a:rPr>
              <a:t>4</a:t>
            </a:r>
            <a:endParaRPr lang="ko-KR" altLang="en-US" sz="1800" dirty="0">
              <a:solidFill>
                <a:schemeClr val="accent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E6241A-AC34-4B70-9A63-74EC4384DD55}"/>
              </a:ext>
            </a:extLst>
          </p:cNvPr>
          <p:cNvSpPr txBox="1"/>
          <p:nvPr/>
        </p:nvSpPr>
        <p:spPr>
          <a:xfrm>
            <a:off x="10351009" y="78154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1"/>
                </a:solidFill>
              </a:rPr>
              <a:t>5</a:t>
            </a:r>
            <a:endParaRPr lang="ko-KR" altLang="en-US" sz="1800" dirty="0">
              <a:solidFill>
                <a:schemeClr val="accent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3B7301-DB97-46FB-99AB-ED6FF5DD6869}"/>
              </a:ext>
            </a:extLst>
          </p:cNvPr>
          <p:cNvSpPr txBox="1"/>
          <p:nvPr/>
        </p:nvSpPr>
        <p:spPr>
          <a:xfrm>
            <a:off x="11019187" y="3617044"/>
            <a:ext cx="278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감기약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F4AE48-2EBA-4FBA-90EC-D90D47DEAE0C}"/>
              </a:ext>
            </a:extLst>
          </p:cNvPr>
          <p:cNvSpPr txBox="1"/>
          <p:nvPr/>
        </p:nvSpPr>
        <p:spPr>
          <a:xfrm>
            <a:off x="11019187" y="3968896"/>
            <a:ext cx="19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아침</a:t>
            </a:r>
            <a:r>
              <a:rPr lang="en-US" altLang="ko-KR" sz="1600" dirty="0"/>
              <a:t>, </a:t>
            </a:r>
            <a:r>
              <a:rPr lang="ko-KR" altLang="en-US" sz="1600" dirty="0"/>
              <a:t>점심</a:t>
            </a:r>
            <a:r>
              <a:rPr lang="en-US" altLang="ko-KR" sz="1600" dirty="0"/>
              <a:t>, </a:t>
            </a:r>
            <a:r>
              <a:rPr lang="ko-KR" altLang="en-US" sz="1600" dirty="0"/>
              <a:t>취침전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65C891-2552-4EF6-978D-1A0CED8DA459}"/>
              </a:ext>
            </a:extLst>
          </p:cNvPr>
          <p:cNvSpPr txBox="1"/>
          <p:nvPr/>
        </p:nvSpPr>
        <p:spPr>
          <a:xfrm>
            <a:off x="11010225" y="4638545"/>
            <a:ext cx="278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코로나약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A4F1F9-26D5-427D-88C6-0B9B9F4F7A43}"/>
              </a:ext>
            </a:extLst>
          </p:cNvPr>
          <p:cNvSpPr txBox="1"/>
          <p:nvPr/>
        </p:nvSpPr>
        <p:spPr>
          <a:xfrm>
            <a:off x="11010225" y="4990397"/>
            <a:ext cx="19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아침</a:t>
            </a:r>
            <a:r>
              <a:rPr lang="en-US" altLang="ko-KR" sz="1600" dirty="0"/>
              <a:t>, </a:t>
            </a:r>
            <a:r>
              <a:rPr lang="ko-KR" altLang="en-US" sz="1600" dirty="0"/>
              <a:t>점심</a:t>
            </a:r>
            <a:r>
              <a:rPr lang="en-US" altLang="ko-KR" sz="1600" dirty="0"/>
              <a:t>, </a:t>
            </a:r>
            <a:r>
              <a:rPr lang="ko-KR" altLang="en-US" sz="1600" dirty="0"/>
              <a:t>저녁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E87646-85FE-485A-9936-46C11478B10C}"/>
              </a:ext>
            </a:extLst>
          </p:cNvPr>
          <p:cNvSpPr txBox="1"/>
          <p:nvPr/>
        </p:nvSpPr>
        <p:spPr>
          <a:xfrm>
            <a:off x="11010225" y="6689177"/>
            <a:ext cx="278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기침약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D3F0E0-07A0-4FDC-A25A-77AC477BAD91}"/>
              </a:ext>
            </a:extLst>
          </p:cNvPr>
          <p:cNvSpPr txBox="1"/>
          <p:nvPr/>
        </p:nvSpPr>
        <p:spPr>
          <a:xfrm>
            <a:off x="11010225" y="7041029"/>
            <a:ext cx="19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아침</a:t>
            </a:r>
            <a:r>
              <a:rPr lang="en-US" altLang="ko-KR" sz="1600" dirty="0"/>
              <a:t>, </a:t>
            </a:r>
            <a:r>
              <a:rPr lang="ko-KR" altLang="en-US" sz="1600" dirty="0"/>
              <a:t>점심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28CA3E-E5A9-4F10-BDF8-D5289459B303}"/>
              </a:ext>
            </a:extLst>
          </p:cNvPr>
          <p:cNvSpPr txBox="1"/>
          <p:nvPr/>
        </p:nvSpPr>
        <p:spPr>
          <a:xfrm>
            <a:off x="11010225" y="7663696"/>
            <a:ext cx="278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수면제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15D07E-497A-4EC2-8869-2AEEC19B1740}"/>
              </a:ext>
            </a:extLst>
          </p:cNvPr>
          <p:cNvSpPr txBox="1"/>
          <p:nvPr/>
        </p:nvSpPr>
        <p:spPr>
          <a:xfrm>
            <a:off x="11010225" y="8015548"/>
            <a:ext cx="19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취침전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99BA3E4-0CE7-465F-98AE-C368D0510566}"/>
              </a:ext>
            </a:extLst>
          </p:cNvPr>
          <p:cNvSpPr/>
          <p:nvPr/>
        </p:nvSpPr>
        <p:spPr>
          <a:xfrm>
            <a:off x="16951927" y="1299111"/>
            <a:ext cx="3042090" cy="990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누르면 삭제 다이어로그 출력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3EBCCB2-4C9B-4C0E-A1DB-791C70331254}"/>
              </a:ext>
            </a:extLst>
          </p:cNvPr>
          <p:cNvSpPr/>
          <p:nvPr/>
        </p:nvSpPr>
        <p:spPr>
          <a:xfrm>
            <a:off x="16951927" y="2352555"/>
            <a:ext cx="4722211" cy="5451222"/>
          </a:xfrm>
          <a:prstGeom prst="roundRect">
            <a:avLst>
              <a:gd name="adj" fmla="val 6481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76200" dir="2700000" sx="99000" sy="99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DD2FDD7-9F5C-4E9B-929B-35CEF25B99B0}"/>
              </a:ext>
            </a:extLst>
          </p:cNvPr>
          <p:cNvSpPr/>
          <p:nvPr/>
        </p:nvSpPr>
        <p:spPr>
          <a:xfrm>
            <a:off x="17505884" y="4001461"/>
            <a:ext cx="3610694" cy="1720792"/>
          </a:xfrm>
          <a:prstGeom prst="roundRect">
            <a:avLst>
              <a:gd name="adj" fmla="val 6481"/>
            </a:avLst>
          </a:prstGeom>
          <a:solidFill>
            <a:schemeClr val="bg1"/>
          </a:solidFill>
          <a:ln>
            <a:noFill/>
          </a:ln>
          <a:effectLst>
            <a:outerShdw blurRad="190500" dist="76200" dir="2700000" sx="99000" sy="99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BEC0A8-A585-4F08-8137-C16AF92C8BC0}"/>
              </a:ext>
            </a:extLst>
          </p:cNvPr>
          <p:cNvSpPr/>
          <p:nvPr/>
        </p:nvSpPr>
        <p:spPr>
          <a:xfrm>
            <a:off x="17607593" y="4168303"/>
            <a:ext cx="3010652" cy="630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>
                <a:solidFill>
                  <a:schemeClr val="tx2">
                    <a:lumMod val="25000"/>
                  </a:schemeClr>
                </a:solidFill>
              </a:rPr>
              <a:t>복용중인 </a:t>
            </a:r>
            <a:r>
              <a:rPr lang="ko-KR" altLang="en-US" sz="2000" b="1" dirty="0">
                <a:solidFill>
                  <a:schemeClr val="tx2">
                    <a:lumMod val="25000"/>
                  </a:schemeClr>
                </a:solidFill>
              </a:rPr>
              <a:t>약을 지울까요</a:t>
            </a:r>
            <a:r>
              <a:rPr lang="en-US" altLang="ko-KR" sz="2000" b="1" dirty="0">
                <a:solidFill>
                  <a:schemeClr val="tx2">
                    <a:lumMod val="25000"/>
                  </a:schemeClr>
                </a:solidFill>
              </a:rPr>
              <a:t>?</a:t>
            </a:r>
            <a:endParaRPr lang="ko-KR" altLang="en-US"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4565200-3FDB-49C1-9209-A85915E5D208}"/>
              </a:ext>
            </a:extLst>
          </p:cNvPr>
          <p:cNvSpPr/>
          <p:nvPr/>
        </p:nvSpPr>
        <p:spPr>
          <a:xfrm>
            <a:off x="17628861" y="4900436"/>
            <a:ext cx="1646046" cy="6311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아니요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F79FF09-5C51-4E53-899E-539F6F2D0DBA}"/>
              </a:ext>
            </a:extLst>
          </p:cNvPr>
          <p:cNvSpPr/>
          <p:nvPr/>
        </p:nvSpPr>
        <p:spPr>
          <a:xfrm>
            <a:off x="19356094" y="4889329"/>
            <a:ext cx="1646046" cy="6311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예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DA4B243-5E39-42E1-B93C-EFD1C0B6984B}"/>
              </a:ext>
            </a:extLst>
          </p:cNvPr>
          <p:cNvSpPr/>
          <p:nvPr/>
        </p:nvSpPr>
        <p:spPr>
          <a:xfrm>
            <a:off x="17425385" y="5979251"/>
            <a:ext cx="3841793" cy="990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800" dirty="0">
                <a:solidFill>
                  <a:schemeClr val="tx1"/>
                </a:solidFill>
              </a:rPr>
              <a:t>“</a:t>
            </a:r>
            <a:r>
              <a:rPr lang="ko-KR" altLang="en-US" sz="2800" dirty="0">
                <a:solidFill>
                  <a:schemeClr val="tx1"/>
                </a:solidFill>
              </a:rPr>
              <a:t>예</a:t>
            </a:r>
            <a:r>
              <a:rPr lang="en-US" altLang="ko-KR" sz="2800" dirty="0">
                <a:solidFill>
                  <a:schemeClr val="tx1"/>
                </a:solidFill>
              </a:rPr>
              <a:t>“ </a:t>
            </a:r>
            <a:r>
              <a:rPr lang="ko-KR" altLang="en-US" sz="2800" dirty="0">
                <a:solidFill>
                  <a:schemeClr val="tx1"/>
                </a:solidFill>
              </a:rPr>
              <a:t>클릭 시 즉시 리스트에서 삭제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903B3804-0C83-471D-8E28-6917D5017221}"/>
              </a:ext>
            </a:extLst>
          </p:cNvPr>
          <p:cNvCxnSpPr>
            <a:cxnSpLocks/>
            <a:stCxn id="1026" idx="3"/>
            <a:endCxn id="65" idx="1"/>
          </p:cNvCxnSpPr>
          <p:nvPr/>
        </p:nvCxnSpPr>
        <p:spPr>
          <a:xfrm flipV="1">
            <a:off x="14784900" y="1794508"/>
            <a:ext cx="2167027" cy="216109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29D46B2-AAD6-45EE-87F5-E8E3CD8D0013}"/>
              </a:ext>
            </a:extLst>
          </p:cNvPr>
          <p:cNvCxnSpPr>
            <a:cxnSpLocks/>
            <a:endCxn id="74" idx="1"/>
          </p:cNvCxnSpPr>
          <p:nvPr/>
        </p:nvCxnSpPr>
        <p:spPr>
          <a:xfrm rot="16200000" flipH="1">
            <a:off x="11903449" y="6945687"/>
            <a:ext cx="3468620" cy="199871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9E1A54A-5D64-458D-B742-4428F5E3021E}"/>
              </a:ext>
            </a:extLst>
          </p:cNvPr>
          <p:cNvSpPr/>
          <p:nvPr/>
        </p:nvSpPr>
        <p:spPr>
          <a:xfrm>
            <a:off x="14637116" y="9138898"/>
            <a:ext cx="6479462" cy="1080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800" dirty="0">
                <a:solidFill>
                  <a:schemeClr val="tx1"/>
                </a:solidFill>
              </a:rPr>
              <a:t>2-2-3(</a:t>
            </a:r>
            <a:r>
              <a:rPr lang="ko-KR" altLang="en-US" sz="2800" dirty="0">
                <a:solidFill>
                  <a:schemeClr val="tx1"/>
                </a:solidFill>
              </a:rPr>
              <a:t>약 이름</a:t>
            </a:r>
            <a:r>
              <a:rPr lang="en-US" altLang="ko-KR" sz="2800" dirty="0">
                <a:solidFill>
                  <a:schemeClr val="tx1"/>
                </a:solidFill>
              </a:rPr>
              <a:t>).</a:t>
            </a:r>
            <a:r>
              <a:rPr lang="ko-KR" altLang="en-US" sz="2800" dirty="0">
                <a:solidFill>
                  <a:schemeClr val="tx1"/>
                </a:solidFill>
              </a:rPr>
              <a:t>화면으로 이동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2800" dirty="0">
                <a:solidFill>
                  <a:schemeClr val="tx1"/>
                </a:solidFill>
              </a:rPr>
              <a:t> - </a:t>
            </a:r>
            <a:r>
              <a:rPr lang="ko-KR" altLang="en-US" sz="2800" dirty="0">
                <a:solidFill>
                  <a:schemeClr val="tx1"/>
                </a:solidFill>
              </a:rPr>
              <a:t>약 이름과 시간은 입력된 상태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2800" dirty="0">
                <a:solidFill>
                  <a:schemeClr val="tx1"/>
                </a:solidFill>
                <a:highlight>
                  <a:srgbClr val="FFFF00"/>
                </a:highlight>
              </a:rPr>
              <a:t>*</a:t>
            </a:r>
            <a:r>
              <a:rPr lang="ko-KR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약 정보 수정하기 기능</a:t>
            </a:r>
            <a:endParaRPr lang="en-US" altLang="ko-KR" sz="2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4" name="직사각형 13">
            <a:hlinkClick r:id="rId6" action="ppaction://hlinksldjump"/>
            <a:extLst>
              <a:ext uri="{FF2B5EF4-FFF2-40B4-BE49-F238E27FC236}">
                <a16:creationId xmlns:a16="http://schemas.microsoft.com/office/drawing/2014/main" id="{57E67948-E0A7-4F6D-AD74-30EBADFABDD4}"/>
              </a:ext>
            </a:extLst>
          </p:cNvPr>
          <p:cNvSpPr/>
          <p:nvPr/>
        </p:nvSpPr>
        <p:spPr>
          <a:xfrm>
            <a:off x="10168428" y="5519857"/>
            <a:ext cx="5038423" cy="952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2" descr="삭제 아이콘 - ico,png,icns,무료 아이콘 다운로드">
            <a:extLst>
              <a:ext uri="{FF2B5EF4-FFF2-40B4-BE49-F238E27FC236}">
                <a16:creationId xmlns:a16="http://schemas.microsoft.com/office/drawing/2014/main" id="{B34F711D-0542-4303-9045-00F459FE0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0772" y="5851758"/>
            <a:ext cx="308751" cy="3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75869F5-BC9E-45DA-BFC6-D242C8CC7EA7}"/>
              </a:ext>
            </a:extLst>
          </p:cNvPr>
          <p:cNvSpPr txBox="1"/>
          <p:nvPr/>
        </p:nvSpPr>
        <p:spPr>
          <a:xfrm>
            <a:off x="10342047" y="58214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1"/>
                </a:solidFill>
              </a:rPr>
              <a:t>3</a:t>
            </a:r>
            <a:endParaRPr lang="ko-KR" altLang="en-US" sz="1800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707934-1A45-4540-8731-860FC53ED5A5}"/>
              </a:ext>
            </a:extLst>
          </p:cNvPr>
          <p:cNvSpPr txBox="1"/>
          <p:nvPr/>
        </p:nvSpPr>
        <p:spPr>
          <a:xfrm>
            <a:off x="11019187" y="5665149"/>
            <a:ext cx="278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두통약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8D5BD7-7ACB-46B3-BEF1-F20778DD8EDA}"/>
              </a:ext>
            </a:extLst>
          </p:cNvPr>
          <p:cNvSpPr txBox="1"/>
          <p:nvPr/>
        </p:nvSpPr>
        <p:spPr>
          <a:xfrm>
            <a:off x="11019186" y="6017001"/>
            <a:ext cx="2623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아침</a:t>
            </a:r>
            <a:r>
              <a:rPr lang="en-US" altLang="ko-KR" sz="1600" dirty="0"/>
              <a:t>, </a:t>
            </a:r>
            <a:r>
              <a:rPr lang="ko-KR" altLang="en-US" sz="1600" dirty="0"/>
              <a:t>점심</a:t>
            </a:r>
            <a:r>
              <a:rPr lang="en-US" altLang="ko-KR" sz="1600" dirty="0"/>
              <a:t>, </a:t>
            </a:r>
            <a:r>
              <a:rPr lang="ko-KR" altLang="en-US" sz="1600" dirty="0"/>
              <a:t>저녁</a:t>
            </a:r>
            <a:r>
              <a:rPr lang="en-US" altLang="ko-KR" sz="1600" dirty="0"/>
              <a:t>, </a:t>
            </a:r>
            <a:r>
              <a:rPr lang="ko-KR" altLang="en-US" sz="1600" dirty="0"/>
              <a:t>취침전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2AEA10-EDF6-4C21-AF51-8B25C51C26BF}"/>
              </a:ext>
            </a:extLst>
          </p:cNvPr>
          <p:cNvSpPr txBox="1"/>
          <p:nvPr/>
        </p:nvSpPr>
        <p:spPr>
          <a:xfrm>
            <a:off x="10351009" y="2921329"/>
            <a:ext cx="3734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아래 약들의 알람을 울려드려요</a:t>
            </a:r>
          </a:p>
        </p:txBody>
      </p:sp>
    </p:spTree>
    <p:extLst>
      <p:ext uri="{BB962C8B-B14F-4D97-AF65-F5344CB8AC3E}">
        <p14:creationId xmlns:p14="http://schemas.microsoft.com/office/powerpoint/2010/main" val="172476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33E223D-909E-4E63-A972-D5C94A856662}"/>
              </a:ext>
            </a:extLst>
          </p:cNvPr>
          <p:cNvSpPr/>
          <p:nvPr/>
        </p:nvSpPr>
        <p:spPr>
          <a:xfrm>
            <a:off x="16673100" y="6146356"/>
            <a:ext cx="4722211" cy="5804984"/>
          </a:xfrm>
          <a:prstGeom prst="roundRect">
            <a:avLst>
              <a:gd name="adj" fmla="val 6481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76200" dir="2700000" sx="99000" sy="99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4745BB3-391C-4B46-8730-8FE8751EF5E2}"/>
              </a:ext>
            </a:extLst>
          </p:cNvPr>
          <p:cNvSpPr/>
          <p:nvPr/>
        </p:nvSpPr>
        <p:spPr>
          <a:xfrm>
            <a:off x="16663289" y="234683"/>
            <a:ext cx="4722211" cy="5451222"/>
          </a:xfrm>
          <a:prstGeom prst="roundRect">
            <a:avLst>
              <a:gd name="adj" fmla="val 6481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76200" dir="2700000" sx="99000" sy="99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9FE83-5C9F-41CF-B26B-922706D61E7E}"/>
              </a:ext>
            </a:extLst>
          </p:cNvPr>
          <p:cNvSpPr txBox="1"/>
          <p:nvPr/>
        </p:nvSpPr>
        <p:spPr>
          <a:xfrm>
            <a:off x="221226" y="234682"/>
            <a:ext cx="395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ko-KR" altLang="en-US" sz="2800" dirty="0"/>
              <a:t>내 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271073-3E7B-4C27-8957-23EA7B353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38" y="3903637"/>
            <a:ext cx="3714325" cy="8047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131723-B1EF-477B-BB18-EA0C9D47C14C}"/>
              </a:ext>
            </a:extLst>
          </p:cNvPr>
          <p:cNvSpPr txBox="1"/>
          <p:nvPr/>
        </p:nvSpPr>
        <p:spPr>
          <a:xfrm>
            <a:off x="5919631" y="11063257"/>
            <a:ext cx="91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약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약물 검색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24AB4-2C50-4E71-B029-5EE5F74593B3}"/>
              </a:ext>
            </a:extLst>
          </p:cNvPr>
          <p:cNvSpPr txBox="1"/>
          <p:nvPr/>
        </p:nvSpPr>
        <p:spPr>
          <a:xfrm>
            <a:off x="7140981" y="11184005"/>
            <a:ext cx="1170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건강정보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206D44-04E8-41B6-950E-2204BF1F765C}"/>
              </a:ext>
            </a:extLst>
          </p:cNvPr>
          <p:cNvSpPr txBox="1"/>
          <p:nvPr/>
        </p:nvSpPr>
        <p:spPr>
          <a:xfrm>
            <a:off x="4715942" y="11175850"/>
            <a:ext cx="884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9B130-E07A-49FE-BFC4-FBE558FAE98A}"/>
              </a:ext>
            </a:extLst>
          </p:cNvPr>
          <p:cNvSpPr txBox="1"/>
          <p:nvPr/>
        </p:nvSpPr>
        <p:spPr>
          <a:xfrm>
            <a:off x="8311653" y="11066562"/>
            <a:ext cx="1181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병원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약국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AA5561-3332-4436-96B0-CCADB6EAF9DB}"/>
              </a:ext>
            </a:extLst>
          </p:cNvPr>
          <p:cNvSpPr/>
          <p:nvPr/>
        </p:nvSpPr>
        <p:spPr>
          <a:xfrm>
            <a:off x="4550810" y="1432786"/>
            <a:ext cx="4320042" cy="9055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2">
                    <a:lumMod val="25000"/>
                  </a:schemeClr>
                </a:solidFill>
              </a:rPr>
              <a:t>OOO</a:t>
            </a:r>
            <a:r>
              <a:rPr lang="ko-KR" altLang="en-US" sz="2400" b="1" dirty="0">
                <a:solidFill>
                  <a:schemeClr val="tx2">
                    <a:lumMod val="25000"/>
                  </a:schemeClr>
                </a:solidFill>
              </a:rPr>
              <a:t>님의 정보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97D9FF1-EC10-451F-A5FA-B71544996912}"/>
              </a:ext>
            </a:extLst>
          </p:cNvPr>
          <p:cNvSpPr/>
          <p:nvPr/>
        </p:nvSpPr>
        <p:spPr>
          <a:xfrm>
            <a:off x="4582723" y="2537004"/>
            <a:ext cx="5038423" cy="2149310"/>
          </a:xfrm>
          <a:prstGeom prst="roundRect">
            <a:avLst>
              <a:gd name="adj" fmla="val 12854"/>
            </a:avLst>
          </a:prstGeom>
          <a:solidFill>
            <a:schemeClr val="bg1"/>
          </a:solidFill>
          <a:ln>
            <a:noFill/>
          </a:ln>
          <a:effectLst>
            <a:outerShdw blurRad="190500" dist="76200" dir="2700000" sx="99000" sy="99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E4EBC-B5C5-46C5-AA02-3C001FF8E705}"/>
              </a:ext>
            </a:extLst>
          </p:cNvPr>
          <p:cNvSpPr txBox="1"/>
          <p:nvPr/>
        </p:nvSpPr>
        <p:spPr>
          <a:xfrm>
            <a:off x="4734984" y="2772700"/>
            <a:ext cx="289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내 약</a:t>
            </a:r>
            <a:r>
              <a:rPr lang="en-US" altLang="ko-KR" sz="1800" b="1"/>
              <a:t>/</a:t>
            </a:r>
            <a:r>
              <a:rPr lang="ko-KR" altLang="en-US" sz="1800" b="1"/>
              <a:t>약물 정보</a:t>
            </a:r>
            <a:endParaRPr lang="ko-KR" altLang="en-US" sz="1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583FB7-EE0F-47D7-BE72-55E5F61E75DA}"/>
              </a:ext>
            </a:extLst>
          </p:cNvPr>
          <p:cNvSpPr txBox="1"/>
          <p:nvPr/>
        </p:nvSpPr>
        <p:spPr>
          <a:xfrm>
            <a:off x="4701733" y="3993306"/>
            <a:ext cx="2455873" cy="33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저장된 약이 없어요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0E87DA-3368-477F-82F2-FFECD051606E}"/>
              </a:ext>
            </a:extLst>
          </p:cNvPr>
          <p:cNvSpPr txBox="1"/>
          <p:nvPr/>
        </p:nvSpPr>
        <p:spPr>
          <a:xfrm>
            <a:off x="4734984" y="3343044"/>
            <a:ext cx="86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0</a:t>
            </a:r>
            <a:r>
              <a:rPr lang="ko-KR" altLang="en-US" sz="2800" dirty="0"/>
              <a:t>개</a:t>
            </a:r>
          </a:p>
        </p:txBody>
      </p:sp>
      <p:sp>
        <p:nvSpPr>
          <p:cNvPr id="22" name="TextBox 21">
            <a:hlinkClick r:id="rId4" action="ppaction://hlinksldjump"/>
            <a:extLst>
              <a:ext uri="{FF2B5EF4-FFF2-40B4-BE49-F238E27FC236}">
                <a16:creationId xmlns:a16="http://schemas.microsoft.com/office/drawing/2014/main" id="{EC2D4A79-1B15-4A5B-A569-E3CDDE20591E}"/>
              </a:ext>
            </a:extLst>
          </p:cNvPr>
          <p:cNvSpPr txBox="1"/>
          <p:nvPr/>
        </p:nvSpPr>
        <p:spPr>
          <a:xfrm>
            <a:off x="8947967" y="2787448"/>
            <a:ext cx="35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+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676382A-3C67-4126-8F9E-2932BE9F37B5}"/>
              </a:ext>
            </a:extLst>
          </p:cNvPr>
          <p:cNvSpPr/>
          <p:nvPr/>
        </p:nvSpPr>
        <p:spPr>
          <a:xfrm>
            <a:off x="4571189" y="4973220"/>
            <a:ext cx="5038423" cy="2149310"/>
          </a:xfrm>
          <a:prstGeom prst="roundRect">
            <a:avLst>
              <a:gd name="adj" fmla="val 15214"/>
            </a:avLst>
          </a:prstGeom>
          <a:solidFill>
            <a:schemeClr val="bg1"/>
          </a:solidFill>
          <a:ln>
            <a:noFill/>
          </a:ln>
          <a:effectLst>
            <a:outerShdw blurRad="190500" dist="76200" dir="2700000" sx="99000" sy="99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B9CBB9-487C-433C-9E2F-1FF4C2E788A5}"/>
              </a:ext>
            </a:extLst>
          </p:cNvPr>
          <p:cNvSpPr txBox="1"/>
          <p:nvPr/>
        </p:nvSpPr>
        <p:spPr>
          <a:xfrm>
            <a:off x="4723450" y="5179421"/>
            <a:ext cx="289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내 정보 관리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FAD97C-B58A-4509-9E02-351F2882ABDA}"/>
              </a:ext>
            </a:extLst>
          </p:cNvPr>
          <p:cNvSpPr/>
          <p:nvPr/>
        </p:nvSpPr>
        <p:spPr>
          <a:xfrm>
            <a:off x="10404403" y="2703252"/>
            <a:ext cx="5038423" cy="6733154"/>
          </a:xfrm>
          <a:prstGeom prst="roundRect">
            <a:avLst>
              <a:gd name="adj" fmla="val 6028"/>
            </a:avLst>
          </a:prstGeom>
          <a:solidFill>
            <a:schemeClr val="bg1"/>
          </a:solidFill>
          <a:ln>
            <a:noFill/>
          </a:ln>
          <a:effectLst>
            <a:outerShdw blurRad="190500" dist="762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C0C43-462A-4BA9-BE9B-E22AC2A26721}"/>
              </a:ext>
            </a:extLst>
          </p:cNvPr>
          <p:cNvSpPr txBox="1"/>
          <p:nvPr/>
        </p:nvSpPr>
        <p:spPr>
          <a:xfrm>
            <a:off x="10556664" y="2909454"/>
            <a:ext cx="289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내 약</a:t>
            </a:r>
            <a:r>
              <a:rPr lang="en-US" altLang="ko-KR" sz="1800" b="1"/>
              <a:t>/</a:t>
            </a:r>
            <a:r>
              <a:rPr lang="ko-KR" altLang="en-US" sz="1800" b="1"/>
              <a:t>약물 정보</a:t>
            </a:r>
            <a:endParaRPr lang="ko-KR" altLang="en-US" sz="18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86AE4A-2C72-4557-A859-3CECA29297FE}"/>
              </a:ext>
            </a:extLst>
          </p:cNvPr>
          <p:cNvSpPr txBox="1"/>
          <p:nvPr/>
        </p:nvSpPr>
        <p:spPr>
          <a:xfrm>
            <a:off x="10556664" y="3524043"/>
            <a:ext cx="86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</a:t>
            </a:r>
            <a:r>
              <a:rPr lang="ko-KR" altLang="en-US" sz="2800" dirty="0"/>
              <a:t>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E5B2804-2BEB-4B7E-8086-C3DCB66D3052}"/>
              </a:ext>
            </a:extLst>
          </p:cNvPr>
          <p:cNvSpPr/>
          <p:nvPr/>
        </p:nvSpPr>
        <p:spPr>
          <a:xfrm>
            <a:off x="10726392" y="4415985"/>
            <a:ext cx="915993" cy="6449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4F93E35-A48B-4198-888E-AECF31E8D4D1}"/>
              </a:ext>
            </a:extLst>
          </p:cNvPr>
          <p:cNvSpPr/>
          <p:nvPr/>
        </p:nvSpPr>
        <p:spPr>
          <a:xfrm>
            <a:off x="10726392" y="6371872"/>
            <a:ext cx="898178" cy="6449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7E94BF7-63C3-4C6F-A791-E013E85EC4CD}"/>
              </a:ext>
            </a:extLst>
          </p:cNvPr>
          <p:cNvSpPr/>
          <p:nvPr/>
        </p:nvSpPr>
        <p:spPr>
          <a:xfrm>
            <a:off x="10726392" y="7314615"/>
            <a:ext cx="898178" cy="6179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이미지</a:t>
            </a:r>
            <a:endParaRPr lang="ko-KR" altLang="en-US" sz="16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EC74EB0-BC82-40D6-9891-64F851C0DA57}"/>
              </a:ext>
            </a:extLst>
          </p:cNvPr>
          <p:cNvSpPr/>
          <p:nvPr/>
        </p:nvSpPr>
        <p:spPr>
          <a:xfrm>
            <a:off x="10726392" y="8267726"/>
            <a:ext cx="898178" cy="6179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C64DA4-126B-49D6-B312-4CE07DC91A5C}"/>
              </a:ext>
            </a:extLst>
          </p:cNvPr>
          <p:cNvSpPr txBox="1"/>
          <p:nvPr/>
        </p:nvSpPr>
        <p:spPr>
          <a:xfrm>
            <a:off x="11750731" y="4553628"/>
            <a:ext cx="2693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아스케어츄정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5mg/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바이넥스</a:t>
            </a:r>
          </a:p>
        </p:txBody>
      </p:sp>
      <p:pic>
        <p:nvPicPr>
          <p:cNvPr id="1026" name="Picture 2" descr="별 아이콘 PNG AI 무료 다운로드 (2022년) - 리틀딥">
            <a:extLst>
              <a:ext uri="{FF2B5EF4-FFF2-40B4-BE49-F238E27FC236}">
                <a16:creationId xmlns:a16="http://schemas.microsoft.com/office/drawing/2014/main" id="{6897B271-73C1-443F-B03F-E90C64B9E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206" y="4484074"/>
            <a:ext cx="582252" cy="5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별 아이콘 PNG AI 무료 다운로드 (2022년) - 리틀딥">
            <a:extLst>
              <a:ext uri="{FF2B5EF4-FFF2-40B4-BE49-F238E27FC236}">
                <a16:creationId xmlns:a16="http://schemas.microsoft.com/office/drawing/2014/main" id="{218FD482-7629-45C0-8A8F-A97D20999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4115" y="6503423"/>
            <a:ext cx="582252" cy="5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별 아이콘 PNG AI 무료 다운로드 (2022년) - 리틀딥">
            <a:extLst>
              <a:ext uri="{FF2B5EF4-FFF2-40B4-BE49-F238E27FC236}">
                <a16:creationId xmlns:a16="http://schemas.microsoft.com/office/drawing/2014/main" id="{A587A919-08D5-405F-8EF6-A1156916F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4115" y="7433477"/>
            <a:ext cx="582252" cy="5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별 아이콘 PNG AI 무료 다운로드 (2022년) - 리틀딥">
            <a:extLst>
              <a:ext uri="{FF2B5EF4-FFF2-40B4-BE49-F238E27FC236}">
                <a16:creationId xmlns:a16="http://schemas.microsoft.com/office/drawing/2014/main" id="{91CF74D6-83D9-42A0-8EDF-41483FAC1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4115" y="8363531"/>
            <a:ext cx="582252" cy="5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1ED97E4-40DF-45C0-8B13-1F0813CEF0FF}"/>
              </a:ext>
            </a:extLst>
          </p:cNvPr>
          <p:cNvSpPr txBox="1"/>
          <p:nvPr/>
        </p:nvSpPr>
        <p:spPr>
          <a:xfrm>
            <a:off x="11735981" y="6421524"/>
            <a:ext cx="2680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아스피린프로텍트정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100mg/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바이엘코리아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970FD9-B851-465C-8997-A8DF138DC263}"/>
              </a:ext>
            </a:extLst>
          </p:cNvPr>
          <p:cNvSpPr txBox="1"/>
          <p:nvPr/>
        </p:nvSpPr>
        <p:spPr>
          <a:xfrm>
            <a:off x="11721235" y="7248723"/>
            <a:ext cx="2804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한국아스트라제네카코비드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-19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백신주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사스코로나바이러스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-2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바이러스텍터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백신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) …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286E24-9402-476E-893C-2AF4177DEBA6}"/>
              </a:ext>
            </a:extLst>
          </p:cNvPr>
          <p:cNvSpPr txBox="1"/>
          <p:nvPr/>
        </p:nvSpPr>
        <p:spPr>
          <a:xfrm>
            <a:off x="11837827" y="8485380"/>
            <a:ext cx="2601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아스케어정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10mg/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바이넥스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500B839-B2FA-4EBD-B889-CB10740AB72C}"/>
              </a:ext>
            </a:extLst>
          </p:cNvPr>
          <p:cNvCxnSpPr>
            <a:cxnSpLocks/>
          </p:cNvCxnSpPr>
          <p:nvPr/>
        </p:nvCxnSpPr>
        <p:spPr>
          <a:xfrm>
            <a:off x="9621146" y="4360776"/>
            <a:ext cx="7832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AA77749-84D1-4C93-81E9-CCC964259CEF}"/>
              </a:ext>
            </a:extLst>
          </p:cNvPr>
          <p:cNvSpPr/>
          <p:nvPr/>
        </p:nvSpPr>
        <p:spPr>
          <a:xfrm>
            <a:off x="10375611" y="2019597"/>
            <a:ext cx="4876803" cy="558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저장된 약이 있을 경우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5971FD-34B1-45BD-A692-451C46F9B01F}"/>
              </a:ext>
            </a:extLst>
          </p:cNvPr>
          <p:cNvSpPr/>
          <p:nvPr/>
        </p:nvSpPr>
        <p:spPr>
          <a:xfrm>
            <a:off x="10204107" y="485055"/>
            <a:ext cx="4544972" cy="990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800">
                <a:solidFill>
                  <a:schemeClr val="tx1"/>
                </a:solidFill>
              </a:rPr>
              <a:t>7-1 </a:t>
            </a:r>
            <a:r>
              <a:rPr lang="ko-KR" altLang="en-US" sz="2800">
                <a:solidFill>
                  <a:schemeClr val="tx1"/>
                </a:solidFill>
              </a:rPr>
              <a:t>약 </a:t>
            </a:r>
            <a:r>
              <a:rPr lang="ko-KR" altLang="en-US" sz="2800" dirty="0">
                <a:solidFill>
                  <a:schemeClr val="tx1"/>
                </a:solidFill>
              </a:rPr>
              <a:t>검색 화면으로 전환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3271CCED-4788-4B7F-8007-AC5AB7363385}"/>
              </a:ext>
            </a:extLst>
          </p:cNvPr>
          <p:cNvCxnSpPr>
            <a:cxnSpLocks/>
            <a:stCxn id="22" idx="0"/>
            <a:endCxn id="62" idx="1"/>
          </p:cNvCxnSpPr>
          <p:nvPr/>
        </p:nvCxnSpPr>
        <p:spPr>
          <a:xfrm rot="5400000" flipH="1" flipV="1">
            <a:off x="8760837" y="1344178"/>
            <a:ext cx="1806996" cy="107954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012647B8-D030-484D-A362-C7C81B04E638}"/>
              </a:ext>
            </a:extLst>
          </p:cNvPr>
          <p:cNvSpPr/>
          <p:nvPr/>
        </p:nvSpPr>
        <p:spPr>
          <a:xfrm>
            <a:off x="4774504" y="5892082"/>
            <a:ext cx="2224643" cy="82481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이름  변경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1DEC365-1D66-47F4-A658-8E6C77583FDC}"/>
              </a:ext>
            </a:extLst>
          </p:cNvPr>
          <p:cNvSpPr/>
          <p:nvPr/>
        </p:nvSpPr>
        <p:spPr>
          <a:xfrm>
            <a:off x="7177118" y="5864262"/>
            <a:ext cx="2202946" cy="8248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25000"/>
                  </a:schemeClr>
                </a:solidFill>
              </a:rPr>
              <a:t>데이터 초기화</a:t>
            </a:r>
            <a:endParaRPr lang="ko-KR" altLang="en-US" sz="1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88F7FE1-7501-4720-AAAE-24551325F7F5}"/>
              </a:ext>
            </a:extLst>
          </p:cNvPr>
          <p:cNvSpPr/>
          <p:nvPr/>
        </p:nvSpPr>
        <p:spPr>
          <a:xfrm>
            <a:off x="17217246" y="1883589"/>
            <a:ext cx="3610694" cy="1720792"/>
          </a:xfrm>
          <a:prstGeom prst="roundRect">
            <a:avLst>
              <a:gd name="adj" fmla="val 6481"/>
            </a:avLst>
          </a:prstGeom>
          <a:solidFill>
            <a:schemeClr val="bg1"/>
          </a:solidFill>
          <a:ln>
            <a:noFill/>
          </a:ln>
          <a:effectLst>
            <a:outerShdw blurRad="190500" dist="76200" dir="2700000" sx="99000" sy="99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B3D549E-FE4A-4F12-AFF9-C0A554E9543F}"/>
              </a:ext>
            </a:extLst>
          </p:cNvPr>
          <p:cNvSpPr/>
          <p:nvPr/>
        </p:nvSpPr>
        <p:spPr>
          <a:xfrm>
            <a:off x="17318955" y="2050431"/>
            <a:ext cx="2731348" cy="630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2">
                    <a:lumMod val="25000"/>
                  </a:schemeClr>
                </a:solidFill>
              </a:rPr>
              <a:t>저장한 약을 지울까요</a:t>
            </a:r>
            <a:r>
              <a:rPr lang="en-US" altLang="ko-KR" sz="2000" b="1" dirty="0">
                <a:solidFill>
                  <a:schemeClr val="tx2">
                    <a:lumMod val="25000"/>
                  </a:schemeClr>
                </a:solidFill>
              </a:rPr>
              <a:t>?</a:t>
            </a:r>
            <a:endParaRPr lang="ko-KR" altLang="en-US"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25CDBEE8-B08B-42B3-A21E-754ABF608382}"/>
              </a:ext>
            </a:extLst>
          </p:cNvPr>
          <p:cNvSpPr/>
          <p:nvPr/>
        </p:nvSpPr>
        <p:spPr>
          <a:xfrm>
            <a:off x="17340223" y="2782564"/>
            <a:ext cx="1646046" cy="6311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아니요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076A1B3-FDA4-4283-9065-854572440108}"/>
              </a:ext>
            </a:extLst>
          </p:cNvPr>
          <p:cNvSpPr/>
          <p:nvPr/>
        </p:nvSpPr>
        <p:spPr>
          <a:xfrm>
            <a:off x="19067456" y="2771457"/>
            <a:ext cx="1646046" cy="6311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예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92EFED8-BF77-4153-9299-E1BF559634E8}"/>
              </a:ext>
            </a:extLst>
          </p:cNvPr>
          <p:cNvSpPr/>
          <p:nvPr/>
        </p:nvSpPr>
        <p:spPr>
          <a:xfrm>
            <a:off x="17136747" y="3861379"/>
            <a:ext cx="3841793" cy="990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800" dirty="0">
                <a:solidFill>
                  <a:schemeClr val="tx1"/>
                </a:solidFill>
              </a:rPr>
              <a:t>“</a:t>
            </a:r>
            <a:r>
              <a:rPr lang="ko-KR" altLang="en-US" sz="2800" dirty="0">
                <a:solidFill>
                  <a:schemeClr val="tx1"/>
                </a:solidFill>
              </a:rPr>
              <a:t>예</a:t>
            </a:r>
            <a:r>
              <a:rPr lang="en-US" altLang="ko-KR" sz="2800" dirty="0">
                <a:solidFill>
                  <a:schemeClr val="tx1"/>
                </a:solidFill>
              </a:rPr>
              <a:t>“ </a:t>
            </a:r>
            <a:r>
              <a:rPr lang="ko-KR" altLang="en-US" sz="2800" dirty="0">
                <a:solidFill>
                  <a:schemeClr val="tx1"/>
                </a:solidFill>
              </a:rPr>
              <a:t>클릭 시 즉시 리스트에서 삭제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BA73F35-C2C6-4DF6-8E30-B0DF38109754}"/>
              </a:ext>
            </a:extLst>
          </p:cNvPr>
          <p:cNvCxnSpPr>
            <a:cxnSpLocks/>
            <a:stCxn id="1026" idx="3"/>
            <a:endCxn id="75" idx="1"/>
          </p:cNvCxnSpPr>
          <p:nvPr/>
        </p:nvCxnSpPr>
        <p:spPr>
          <a:xfrm flipV="1">
            <a:off x="15196458" y="2960294"/>
            <a:ext cx="1466831" cy="181490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FAC071D-8D01-45BD-A427-BF8A5409F29F}"/>
              </a:ext>
            </a:extLst>
          </p:cNvPr>
          <p:cNvSpPr/>
          <p:nvPr/>
        </p:nvSpPr>
        <p:spPr>
          <a:xfrm>
            <a:off x="17217246" y="6436271"/>
            <a:ext cx="3610694" cy="3175583"/>
          </a:xfrm>
          <a:prstGeom prst="roundRect">
            <a:avLst>
              <a:gd name="adj" fmla="val 6481"/>
            </a:avLst>
          </a:prstGeom>
          <a:solidFill>
            <a:schemeClr val="bg1"/>
          </a:solidFill>
          <a:ln>
            <a:noFill/>
          </a:ln>
          <a:effectLst>
            <a:outerShdw blurRad="190500" dist="76200" dir="2700000" sx="99000" sy="99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3C754F9-EAB6-40B9-8A79-52EF582A5CDB}"/>
              </a:ext>
            </a:extLst>
          </p:cNvPr>
          <p:cNvSpPr/>
          <p:nvPr/>
        </p:nvSpPr>
        <p:spPr>
          <a:xfrm>
            <a:off x="17453027" y="7485692"/>
            <a:ext cx="2973433" cy="630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9D75D19-33F1-47CB-B78C-BA1263C7E560}"/>
              </a:ext>
            </a:extLst>
          </p:cNvPr>
          <p:cNvSpPr/>
          <p:nvPr/>
        </p:nvSpPr>
        <p:spPr>
          <a:xfrm>
            <a:off x="17340223" y="8816332"/>
            <a:ext cx="1646046" cy="6311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EA49F2B-3A44-4CA6-8C0B-903EDE64E77E}"/>
              </a:ext>
            </a:extLst>
          </p:cNvPr>
          <p:cNvSpPr/>
          <p:nvPr/>
        </p:nvSpPr>
        <p:spPr>
          <a:xfrm>
            <a:off x="19067456" y="8805229"/>
            <a:ext cx="1646046" cy="6311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78FA9380-F44E-40CB-8204-2FB4CE3BA219}"/>
              </a:ext>
            </a:extLst>
          </p:cNvPr>
          <p:cNvSpPr/>
          <p:nvPr/>
        </p:nvSpPr>
        <p:spPr>
          <a:xfrm>
            <a:off x="17214175" y="9881946"/>
            <a:ext cx="3610694" cy="1720792"/>
          </a:xfrm>
          <a:prstGeom prst="roundRect">
            <a:avLst>
              <a:gd name="adj" fmla="val 6481"/>
            </a:avLst>
          </a:prstGeom>
          <a:solidFill>
            <a:schemeClr val="bg1"/>
          </a:solidFill>
          <a:ln>
            <a:noFill/>
          </a:ln>
          <a:effectLst>
            <a:outerShdw blurRad="190500" dist="76200" dir="2700000" sx="99000" sy="99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8DB98B2-3967-494A-8E12-99057A0C4090}"/>
              </a:ext>
            </a:extLst>
          </p:cNvPr>
          <p:cNvSpPr/>
          <p:nvPr/>
        </p:nvSpPr>
        <p:spPr>
          <a:xfrm>
            <a:off x="17315883" y="9932413"/>
            <a:ext cx="3394547" cy="787526"/>
          </a:xfrm>
          <a:prstGeom prst="rect">
            <a:avLst/>
          </a:prstGeom>
          <a:noFill/>
          <a:ln>
            <a:noFill/>
          </a:ln>
          <a:effectLst>
            <a:outerShdw blurRad="190500" dist="762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2">
                    <a:lumMod val="25000"/>
                  </a:schemeClr>
                </a:solidFill>
              </a:rPr>
              <a:t>저장된 모든 데이터가 사라져요</a:t>
            </a:r>
            <a:r>
              <a:rPr lang="en-US" altLang="ko-KR" sz="1800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tx2">
                    <a:lumMod val="25000"/>
                  </a:schemeClr>
                </a:solidFill>
              </a:rPr>
              <a:t>그래도 탈퇴 하시겠어요</a:t>
            </a:r>
            <a:r>
              <a:rPr lang="en-US" altLang="ko-KR" sz="1800" b="1" dirty="0">
                <a:solidFill>
                  <a:schemeClr val="tx2">
                    <a:lumMod val="25000"/>
                  </a:schemeClr>
                </a:solidFill>
              </a:rPr>
              <a:t>?</a:t>
            </a:r>
            <a:endParaRPr lang="ko-KR" altLang="en-US" sz="18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6C734A2-DCDF-4794-9E87-480D4FF291B6}"/>
              </a:ext>
            </a:extLst>
          </p:cNvPr>
          <p:cNvSpPr/>
          <p:nvPr/>
        </p:nvSpPr>
        <p:spPr>
          <a:xfrm>
            <a:off x="17337152" y="10830796"/>
            <a:ext cx="1646046" cy="6311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아니요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0F06162-584F-4433-8125-F8FC772B3578}"/>
              </a:ext>
            </a:extLst>
          </p:cNvPr>
          <p:cNvSpPr/>
          <p:nvPr/>
        </p:nvSpPr>
        <p:spPr>
          <a:xfrm>
            <a:off x="19064385" y="10819689"/>
            <a:ext cx="1646046" cy="6311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예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C2B84D6B-6DB3-47C9-AB1B-C03559A13C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20527" y="7441335"/>
            <a:ext cx="3373277" cy="610093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0A0FDD58-AC49-44C9-B615-F683E7A57E4C}"/>
              </a:ext>
            </a:extLst>
          </p:cNvPr>
          <p:cNvSpPr txBox="1"/>
          <p:nvPr/>
        </p:nvSpPr>
        <p:spPr>
          <a:xfrm>
            <a:off x="17468068" y="7532408"/>
            <a:ext cx="2973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90000"/>
                  </a:schemeClr>
                </a:solidFill>
              </a:rPr>
              <a:t>새 비밀번호</a:t>
            </a: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893C85F3-9CA3-43AD-BA4E-B017926BC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15884" y="8062183"/>
            <a:ext cx="3394546" cy="61009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581D6C29-0E07-47FC-BA70-096E80AEE1BB}"/>
              </a:ext>
            </a:extLst>
          </p:cNvPr>
          <p:cNvSpPr txBox="1"/>
          <p:nvPr/>
        </p:nvSpPr>
        <p:spPr>
          <a:xfrm>
            <a:off x="17484693" y="8153256"/>
            <a:ext cx="2973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90000"/>
                  </a:schemeClr>
                </a:solidFill>
              </a:rPr>
              <a:t>새 비밀번호 확인</a:t>
            </a: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2A91E8C0-5EF9-44EE-81C0-3C76029E1F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15883" y="6783639"/>
            <a:ext cx="3373277" cy="610093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D02CDDDB-0226-4617-9861-342EAC22A81F}"/>
              </a:ext>
            </a:extLst>
          </p:cNvPr>
          <p:cNvSpPr txBox="1"/>
          <p:nvPr/>
        </p:nvSpPr>
        <p:spPr>
          <a:xfrm>
            <a:off x="17500817" y="6907055"/>
            <a:ext cx="2399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2">
                    <a:lumMod val="90000"/>
                  </a:schemeClr>
                </a:solidFill>
              </a:rPr>
              <a:t>기존 비밀번호</a:t>
            </a:r>
            <a:endParaRPr lang="ko-KR" altLang="en-US" sz="2000" b="1" dirty="0">
              <a:solidFill>
                <a:schemeClr val="tx2">
                  <a:lumMod val="90000"/>
                </a:schemeClr>
              </a:solidFill>
            </a:endParaRP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0F0DB060-FF02-4F1F-8F95-94D4B59E31A9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10369595" y="3843336"/>
            <a:ext cx="3024310" cy="958269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F5860215-E63A-4DF3-B30C-C1220161F7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1108" y="265423"/>
            <a:ext cx="5384536" cy="296606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F8E7E29A-1710-4613-8234-C87CEABD0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1314" y="722011"/>
            <a:ext cx="479672" cy="489289"/>
          </a:xfrm>
          <a:prstGeom prst="rect">
            <a:avLst/>
          </a:prstGeom>
        </p:spPr>
      </p:pic>
      <p:sp>
        <p:nvSpPr>
          <p:cNvPr id="79" name="TextBox 78">
            <a:hlinkClick r:id="rId4" action="ppaction://hlinksldjump"/>
            <a:extLst>
              <a:ext uri="{FF2B5EF4-FFF2-40B4-BE49-F238E27FC236}">
                <a16:creationId xmlns:a16="http://schemas.microsoft.com/office/drawing/2014/main" id="{84FE0280-D6C5-4CA3-B087-7699DE2DCEEA}"/>
              </a:ext>
            </a:extLst>
          </p:cNvPr>
          <p:cNvSpPr txBox="1"/>
          <p:nvPr/>
        </p:nvSpPr>
        <p:spPr>
          <a:xfrm>
            <a:off x="14749079" y="2983410"/>
            <a:ext cx="35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+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6" name="직사각형 65">
            <a:hlinkClick r:id="rId9" action="ppaction://hlinksldjump"/>
            <a:extLst>
              <a:ext uri="{FF2B5EF4-FFF2-40B4-BE49-F238E27FC236}">
                <a16:creationId xmlns:a16="http://schemas.microsoft.com/office/drawing/2014/main" id="{291F56EB-FA47-4ED9-9917-B199F1B45BC0}"/>
              </a:ext>
            </a:extLst>
          </p:cNvPr>
          <p:cNvSpPr/>
          <p:nvPr/>
        </p:nvSpPr>
        <p:spPr>
          <a:xfrm>
            <a:off x="10407617" y="5240645"/>
            <a:ext cx="5038423" cy="952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B41E46-DB52-4617-934D-BD13923391E0}"/>
              </a:ext>
            </a:extLst>
          </p:cNvPr>
          <p:cNvSpPr/>
          <p:nvPr/>
        </p:nvSpPr>
        <p:spPr>
          <a:xfrm>
            <a:off x="10726393" y="5407844"/>
            <a:ext cx="915992" cy="6449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</a:t>
            </a:r>
          </a:p>
        </p:txBody>
      </p:sp>
      <p:pic>
        <p:nvPicPr>
          <p:cNvPr id="50" name="Picture 2" descr="별 아이콘 PNG AI 무료 다운로드 (2022년) - 리틀딥">
            <a:extLst>
              <a:ext uri="{FF2B5EF4-FFF2-40B4-BE49-F238E27FC236}">
                <a16:creationId xmlns:a16="http://schemas.microsoft.com/office/drawing/2014/main" id="{A4147DF8-0F7A-40D9-8DFC-4CAE6E091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569" y="5394097"/>
            <a:ext cx="582252" cy="5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339E123-3D80-44D6-A855-783C26C4BE09}"/>
              </a:ext>
            </a:extLst>
          </p:cNvPr>
          <p:cNvSpPr txBox="1"/>
          <p:nvPr/>
        </p:nvSpPr>
        <p:spPr>
          <a:xfrm>
            <a:off x="11750731" y="5436630"/>
            <a:ext cx="2804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경보아스피린장용정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경보제약</a:t>
            </a:r>
          </a:p>
        </p:txBody>
      </p:sp>
    </p:spTree>
    <p:extLst>
      <p:ext uri="{BB962C8B-B14F-4D97-AF65-F5344CB8AC3E}">
        <p14:creationId xmlns:p14="http://schemas.microsoft.com/office/powerpoint/2010/main" val="321997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2FF9B19-A152-40F9-AD26-EFCABDA2D470}"/>
              </a:ext>
            </a:extLst>
          </p:cNvPr>
          <p:cNvCxnSpPr>
            <a:cxnSpLocks/>
          </p:cNvCxnSpPr>
          <p:nvPr/>
        </p:nvCxnSpPr>
        <p:spPr>
          <a:xfrm>
            <a:off x="4336026" y="2420938"/>
            <a:ext cx="5467622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BAEDBD-A2DD-4703-98E5-9D35C1FAA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13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E8443-9D36-4D52-99D8-7DD98BDAD64D}"/>
              </a:ext>
            </a:extLst>
          </p:cNvPr>
          <p:cNvSpPr txBox="1"/>
          <p:nvPr/>
        </p:nvSpPr>
        <p:spPr>
          <a:xfrm>
            <a:off x="221226" y="234682"/>
            <a:ext cx="395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7-1. </a:t>
            </a:r>
            <a:r>
              <a:rPr lang="ko-KR" altLang="en-US" sz="2800" dirty="0"/>
              <a:t>약</a:t>
            </a:r>
            <a:r>
              <a:rPr lang="en-US" altLang="ko-KR" sz="2800" dirty="0">
                <a:solidFill>
                  <a:schemeClr val="tx1"/>
                </a:solidFill>
              </a:rPr>
              <a:t>·</a:t>
            </a:r>
            <a:r>
              <a:rPr lang="ko-KR" altLang="en-US" sz="2800" dirty="0">
                <a:solidFill>
                  <a:schemeClr val="tx1"/>
                </a:solidFill>
              </a:rPr>
              <a:t>약물 검색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70C39-68A8-440C-BD50-E1E4C4C9BE23}"/>
              </a:ext>
            </a:extLst>
          </p:cNvPr>
          <p:cNvSpPr txBox="1"/>
          <p:nvPr/>
        </p:nvSpPr>
        <p:spPr>
          <a:xfrm>
            <a:off x="5919631" y="11063257"/>
            <a:ext cx="91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/>
                </a:solidFill>
              </a:rPr>
              <a:t>약</a:t>
            </a:r>
            <a:r>
              <a:rPr lang="en-US" altLang="ko-KR" sz="1600" b="1" dirty="0">
                <a:solidFill>
                  <a:schemeClr val="accent1"/>
                </a:solidFill>
              </a:rPr>
              <a:t>/</a:t>
            </a:r>
            <a:r>
              <a:rPr lang="ko-KR" altLang="en-US" sz="1600" b="1" dirty="0">
                <a:solidFill>
                  <a:schemeClr val="accent1"/>
                </a:solidFill>
              </a:rPr>
              <a:t>약물 검색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F24EB-CBEC-4F6D-A711-C34C64C8E002}"/>
              </a:ext>
            </a:extLst>
          </p:cNvPr>
          <p:cNvSpPr txBox="1"/>
          <p:nvPr/>
        </p:nvSpPr>
        <p:spPr>
          <a:xfrm>
            <a:off x="7140981" y="11184005"/>
            <a:ext cx="1170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3">
                    <a:lumMod val="75000"/>
                  </a:schemeClr>
                </a:solidFill>
              </a:rPr>
              <a:t>건강정보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58D0D-D9E5-4F31-AC85-705BFB8630A5}"/>
              </a:ext>
            </a:extLst>
          </p:cNvPr>
          <p:cNvSpPr txBox="1"/>
          <p:nvPr/>
        </p:nvSpPr>
        <p:spPr>
          <a:xfrm>
            <a:off x="4715942" y="11175850"/>
            <a:ext cx="884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C7247-E37F-4EEF-B42F-6295624E54C7}"/>
              </a:ext>
            </a:extLst>
          </p:cNvPr>
          <p:cNvSpPr txBox="1"/>
          <p:nvPr/>
        </p:nvSpPr>
        <p:spPr>
          <a:xfrm>
            <a:off x="8311653" y="11066562"/>
            <a:ext cx="1181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병원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약국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찾기</a:t>
            </a:r>
          </a:p>
        </p:txBody>
      </p:sp>
      <p:pic>
        <p:nvPicPr>
          <p:cNvPr id="59" name="Picture 2" descr="별 아이콘 PNG AI 무료 다운로드 (2022년) - 리틀딥">
            <a:extLst>
              <a:ext uri="{FF2B5EF4-FFF2-40B4-BE49-F238E27FC236}">
                <a16:creationId xmlns:a16="http://schemas.microsoft.com/office/drawing/2014/main" id="{5E1FDBF8-BB36-4AED-85E8-5B3046786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054" y="2731295"/>
            <a:ext cx="582252" cy="5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2E9BE23-DF36-4F28-8A1F-2B7DEB34B3E7}"/>
              </a:ext>
            </a:extLst>
          </p:cNvPr>
          <p:cNvSpPr/>
          <p:nvPr/>
        </p:nvSpPr>
        <p:spPr>
          <a:xfrm>
            <a:off x="4698559" y="1474190"/>
            <a:ext cx="4784396" cy="67049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 </a:t>
            </a:r>
            <a:r>
              <a:rPr lang="ko-KR" altLang="en-US" sz="1600" dirty="0"/>
              <a:t>      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6BE569C7-715C-475F-A30F-4654B9BEA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509" y="1595660"/>
            <a:ext cx="428625" cy="4191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64655200-A969-401F-965B-724374273D1A}"/>
              </a:ext>
            </a:extLst>
          </p:cNvPr>
          <p:cNvSpPr txBox="1"/>
          <p:nvPr/>
        </p:nvSpPr>
        <p:spPr>
          <a:xfrm>
            <a:off x="4830540" y="1629971"/>
            <a:ext cx="3732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의학품명을 입력해주세요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(ex 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아스피린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9" name="그림 78" descr="테이블이(가) 표시된 사진&#10;&#10;자동 생성된 설명">
            <a:extLst>
              <a:ext uri="{FF2B5EF4-FFF2-40B4-BE49-F238E27FC236}">
                <a16:creationId xmlns:a16="http://schemas.microsoft.com/office/drawing/2014/main" id="{13458B13-7AD2-4D29-B238-E2CCB4709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26" y="3058879"/>
            <a:ext cx="3694328" cy="80043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44EBC8A0-7527-40BB-9D79-10F0E272E508}"/>
              </a:ext>
            </a:extLst>
          </p:cNvPr>
          <p:cNvSpPr/>
          <p:nvPr/>
        </p:nvSpPr>
        <p:spPr>
          <a:xfrm>
            <a:off x="742338" y="11230170"/>
            <a:ext cx="2884612" cy="584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검색 화면 참고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4C3349C-5ECD-417D-BD90-74A729321F6F}"/>
              </a:ext>
            </a:extLst>
          </p:cNvPr>
          <p:cNvSpPr/>
          <p:nvPr/>
        </p:nvSpPr>
        <p:spPr>
          <a:xfrm>
            <a:off x="11427153" y="1528797"/>
            <a:ext cx="4612929" cy="584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800" dirty="0">
                <a:solidFill>
                  <a:schemeClr val="tx1"/>
                </a:solidFill>
                <a:highlight>
                  <a:srgbClr val="FFFF00"/>
                </a:highlight>
              </a:rPr>
              <a:t>*</a:t>
            </a:r>
            <a:r>
              <a:rPr lang="ko-KR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처음엔 아랫부분 빈 화면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10D173B9-DB5E-42CA-ABFD-FDFE1AE79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9319" y="3785531"/>
            <a:ext cx="491151" cy="526233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D978AFF5-CD62-4E6E-BC4A-646CED316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9319" y="4869773"/>
            <a:ext cx="491151" cy="526233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169D643A-7E54-41E9-B7BD-DE097A200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4067" y="6973775"/>
            <a:ext cx="491151" cy="526233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D91C8E1-3BB7-4BDA-A6CE-EABF721A99F4}"/>
              </a:ext>
            </a:extLst>
          </p:cNvPr>
          <p:cNvSpPr/>
          <p:nvPr/>
        </p:nvSpPr>
        <p:spPr>
          <a:xfrm>
            <a:off x="11005379" y="2726881"/>
            <a:ext cx="4202094" cy="584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클릭 시</a:t>
            </a:r>
            <a:r>
              <a:rPr lang="en-US" altLang="ko-KR" sz="2800" dirty="0">
                <a:solidFill>
                  <a:schemeClr val="tx1"/>
                </a:solidFill>
              </a:rPr>
              <a:t>,</a:t>
            </a:r>
            <a:r>
              <a:rPr lang="ko-KR" altLang="en-US" sz="2800" dirty="0">
                <a:solidFill>
                  <a:schemeClr val="tx1"/>
                </a:solidFill>
              </a:rPr>
              <a:t> 내 약 저장 기능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2852E0E8-6C08-4D0C-ACEB-C9F6C53B5D5A}"/>
              </a:ext>
            </a:extLst>
          </p:cNvPr>
          <p:cNvSpPr/>
          <p:nvPr/>
        </p:nvSpPr>
        <p:spPr>
          <a:xfrm>
            <a:off x="10825427" y="3341322"/>
            <a:ext cx="4722211" cy="5451222"/>
          </a:xfrm>
          <a:prstGeom prst="roundRect">
            <a:avLst>
              <a:gd name="adj" fmla="val 6481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76200" dir="2700000" sx="99000" sy="99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2DB8B9CE-24DC-4021-8775-789E25AB7060}"/>
              </a:ext>
            </a:extLst>
          </p:cNvPr>
          <p:cNvSpPr/>
          <p:nvPr/>
        </p:nvSpPr>
        <p:spPr>
          <a:xfrm>
            <a:off x="11379384" y="4990228"/>
            <a:ext cx="3610694" cy="1720792"/>
          </a:xfrm>
          <a:prstGeom prst="roundRect">
            <a:avLst>
              <a:gd name="adj" fmla="val 6481"/>
            </a:avLst>
          </a:prstGeom>
          <a:solidFill>
            <a:schemeClr val="bg1"/>
          </a:solidFill>
          <a:ln>
            <a:noFill/>
          </a:ln>
          <a:effectLst>
            <a:outerShdw blurRad="190500" dist="76200" dir="2700000" sx="99000" sy="99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A47E827-C1D3-436A-8989-621826A59A76}"/>
              </a:ext>
            </a:extLst>
          </p:cNvPr>
          <p:cNvSpPr/>
          <p:nvPr/>
        </p:nvSpPr>
        <p:spPr>
          <a:xfrm>
            <a:off x="11481093" y="5157070"/>
            <a:ext cx="2731348" cy="630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2">
                    <a:lumMod val="25000"/>
                  </a:schemeClr>
                </a:solidFill>
              </a:rPr>
              <a:t>약 정보를 저장할까요</a:t>
            </a:r>
            <a:r>
              <a:rPr lang="en-US" altLang="ko-KR" sz="2000" b="1" dirty="0">
                <a:solidFill>
                  <a:schemeClr val="tx2">
                    <a:lumMod val="25000"/>
                  </a:schemeClr>
                </a:solidFill>
              </a:rPr>
              <a:t>?</a:t>
            </a:r>
            <a:endParaRPr lang="ko-KR" altLang="en-US"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E1C81F3-15E3-4F80-81C2-B2BC3259D8DC}"/>
              </a:ext>
            </a:extLst>
          </p:cNvPr>
          <p:cNvSpPr/>
          <p:nvPr/>
        </p:nvSpPr>
        <p:spPr>
          <a:xfrm>
            <a:off x="11502361" y="5889203"/>
            <a:ext cx="1646046" cy="6311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아니요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307A0B8-E504-4B69-A173-07E4D72BA10D}"/>
              </a:ext>
            </a:extLst>
          </p:cNvPr>
          <p:cNvSpPr/>
          <p:nvPr/>
        </p:nvSpPr>
        <p:spPr>
          <a:xfrm>
            <a:off x="13229594" y="5878096"/>
            <a:ext cx="1646046" cy="6311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예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3548478-5D5A-44AD-A65C-B98E53DC134B}"/>
              </a:ext>
            </a:extLst>
          </p:cNvPr>
          <p:cNvSpPr/>
          <p:nvPr/>
        </p:nvSpPr>
        <p:spPr>
          <a:xfrm>
            <a:off x="11298885" y="6968018"/>
            <a:ext cx="3841793" cy="990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800" dirty="0">
                <a:solidFill>
                  <a:schemeClr val="tx1"/>
                </a:solidFill>
              </a:rPr>
              <a:t>“</a:t>
            </a:r>
            <a:r>
              <a:rPr lang="ko-KR" altLang="en-US" sz="2800" dirty="0">
                <a:solidFill>
                  <a:schemeClr val="tx1"/>
                </a:solidFill>
              </a:rPr>
              <a:t>예</a:t>
            </a:r>
            <a:r>
              <a:rPr lang="en-US" altLang="ko-KR" sz="2800" dirty="0">
                <a:solidFill>
                  <a:schemeClr val="tx1"/>
                </a:solidFill>
              </a:rPr>
              <a:t>“ </a:t>
            </a:r>
            <a:r>
              <a:rPr lang="ko-KR" altLang="en-US" sz="2800" dirty="0">
                <a:solidFill>
                  <a:schemeClr val="tx1"/>
                </a:solidFill>
              </a:rPr>
              <a:t>클릭 시 별 노란색으로 변경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FEEC06BC-38FF-48C2-A262-809C23DCA472}"/>
              </a:ext>
            </a:extLst>
          </p:cNvPr>
          <p:cNvSpPr/>
          <p:nvPr/>
        </p:nvSpPr>
        <p:spPr>
          <a:xfrm>
            <a:off x="16375128" y="3341322"/>
            <a:ext cx="4722211" cy="5451222"/>
          </a:xfrm>
          <a:prstGeom prst="roundRect">
            <a:avLst>
              <a:gd name="adj" fmla="val 6481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76200" dir="2700000" sx="99000" sy="99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628854C-4E07-41D1-BB99-15A5B53291A9}"/>
              </a:ext>
            </a:extLst>
          </p:cNvPr>
          <p:cNvSpPr/>
          <p:nvPr/>
        </p:nvSpPr>
        <p:spPr>
          <a:xfrm>
            <a:off x="16929085" y="4990228"/>
            <a:ext cx="3610694" cy="1720792"/>
          </a:xfrm>
          <a:prstGeom prst="roundRect">
            <a:avLst>
              <a:gd name="adj" fmla="val 6481"/>
            </a:avLst>
          </a:prstGeom>
          <a:solidFill>
            <a:schemeClr val="bg1"/>
          </a:solidFill>
          <a:ln>
            <a:noFill/>
          </a:ln>
          <a:effectLst>
            <a:outerShdw blurRad="190500" dist="76200" dir="2700000" sx="99000" sy="99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4DBE9B0-EA86-4F10-AED6-1B491A5F5269}"/>
              </a:ext>
            </a:extLst>
          </p:cNvPr>
          <p:cNvSpPr/>
          <p:nvPr/>
        </p:nvSpPr>
        <p:spPr>
          <a:xfrm>
            <a:off x="17030794" y="5157070"/>
            <a:ext cx="2731348" cy="630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2">
                    <a:lumMod val="25000"/>
                  </a:schemeClr>
                </a:solidFill>
              </a:rPr>
              <a:t>저장한 약을 지울까요</a:t>
            </a:r>
            <a:r>
              <a:rPr lang="en-US" altLang="ko-KR" sz="2000" b="1" dirty="0">
                <a:solidFill>
                  <a:schemeClr val="tx2">
                    <a:lumMod val="25000"/>
                  </a:schemeClr>
                </a:solidFill>
              </a:rPr>
              <a:t>?</a:t>
            </a:r>
            <a:endParaRPr lang="ko-KR" altLang="en-US"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4786DD1-FAFB-4D52-8707-D516D2DD699D}"/>
              </a:ext>
            </a:extLst>
          </p:cNvPr>
          <p:cNvSpPr/>
          <p:nvPr/>
        </p:nvSpPr>
        <p:spPr>
          <a:xfrm>
            <a:off x="17052062" y="5889203"/>
            <a:ext cx="1646046" cy="6311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아니요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C3AC121-1BB6-4873-81AC-662DD4FDC41A}"/>
              </a:ext>
            </a:extLst>
          </p:cNvPr>
          <p:cNvSpPr/>
          <p:nvPr/>
        </p:nvSpPr>
        <p:spPr>
          <a:xfrm>
            <a:off x="18779295" y="5878096"/>
            <a:ext cx="1646046" cy="6311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예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6D13A43-1EAB-40F6-A4F2-893016AE78D4}"/>
              </a:ext>
            </a:extLst>
          </p:cNvPr>
          <p:cNvSpPr/>
          <p:nvPr/>
        </p:nvSpPr>
        <p:spPr>
          <a:xfrm>
            <a:off x="16848586" y="6968018"/>
            <a:ext cx="3841793" cy="990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800" dirty="0">
                <a:solidFill>
                  <a:schemeClr val="tx1"/>
                </a:solidFill>
              </a:rPr>
              <a:t>“</a:t>
            </a:r>
            <a:r>
              <a:rPr lang="ko-KR" altLang="en-US" sz="2800" dirty="0">
                <a:solidFill>
                  <a:schemeClr val="tx1"/>
                </a:solidFill>
              </a:rPr>
              <a:t>예</a:t>
            </a:r>
            <a:r>
              <a:rPr lang="en-US" altLang="ko-KR" sz="2800" dirty="0">
                <a:solidFill>
                  <a:schemeClr val="tx1"/>
                </a:solidFill>
              </a:rPr>
              <a:t>“ </a:t>
            </a:r>
            <a:r>
              <a:rPr lang="ko-KR" altLang="en-US" sz="2800" dirty="0">
                <a:solidFill>
                  <a:schemeClr val="tx1"/>
                </a:solidFill>
              </a:rPr>
              <a:t>클릭 시 별 흰색으로 변경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D49902F-4527-415C-B36E-85A5C3DFDF1E}"/>
              </a:ext>
            </a:extLst>
          </p:cNvPr>
          <p:cNvCxnSpPr>
            <a:stCxn id="103" idx="3"/>
            <a:endCxn id="109" idx="1"/>
          </p:cNvCxnSpPr>
          <p:nvPr/>
        </p:nvCxnSpPr>
        <p:spPr>
          <a:xfrm>
            <a:off x="15547638" y="6066933"/>
            <a:ext cx="82749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2" descr="별 아이콘 PNG AI 무료 다운로드 (2022년) - 리틀딥">
            <a:extLst>
              <a:ext uri="{FF2B5EF4-FFF2-40B4-BE49-F238E27FC236}">
                <a16:creationId xmlns:a16="http://schemas.microsoft.com/office/drawing/2014/main" id="{EC7B540B-11CB-462D-B284-4895CC6C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027" y="7172288"/>
            <a:ext cx="582252" cy="5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7D0A20EF-4842-422F-B155-067ADAAB0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4190" y="7172112"/>
            <a:ext cx="491151" cy="526233"/>
          </a:xfrm>
          <a:prstGeom prst="rect">
            <a:avLst/>
          </a:prstGeom>
        </p:spPr>
      </p:pic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B9EF7CCA-3CFC-4F5A-9D2A-C82E9C93AA4E}"/>
              </a:ext>
            </a:extLst>
          </p:cNvPr>
          <p:cNvCxnSpPr>
            <a:cxnSpLocks/>
            <a:stCxn id="75" idx="3"/>
            <a:endCxn id="120" idx="1"/>
          </p:cNvCxnSpPr>
          <p:nvPr/>
        </p:nvCxnSpPr>
        <p:spPr>
          <a:xfrm flipV="1">
            <a:off x="9482955" y="1096399"/>
            <a:ext cx="1969167" cy="71304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7DB4F1E-65E0-4F28-B1AF-C20D447A9550}"/>
              </a:ext>
            </a:extLst>
          </p:cNvPr>
          <p:cNvSpPr/>
          <p:nvPr/>
        </p:nvSpPr>
        <p:spPr>
          <a:xfrm>
            <a:off x="11452122" y="634504"/>
            <a:ext cx="5954728" cy="9237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형태소 검색 결과 반응형으로  리스트에 출력</a:t>
            </a: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7BDA27E5-2071-49E0-9B43-0765CEEE7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4205" y="266804"/>
            <a:ext cx="5384536" cy="296606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BF750DE5-BF24-4270-8013-466F510F6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1314" y="722011"/>
            <a:ext cx="479672" cy="489289"/>
          </a:xfrm>
          <a:prstGeom prst="rect">
            <a:avLst/>
          </a:prstGeom>
        </p:spPr>
      </p:pic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5F5CB69-B414-4E09-8A10-7923BCF916BE}"/>
              </a:ext>
            </a:extLst>
          </p:cNvPr>
          <p:cNvSpPr/>
          <p:nvPr/>
        </p:nvSpPr>
        <p:spPr>
          <a:xfrm>
            <a:off x="6153302" y="674267"/>
            <a:ext cx="2309054" cy="584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2">
                    <a:lumMod val="25000"/>
                  </a:schemeClr>
                </a:solidFill>
              </a:rPr>
              <a:t>약</a:t>
            </a:r>
            <a:r>
              <a:rPr lang="en-US" altLang="ko-KR" sz="2400" dirty="0">
                <a:solidFill>
                  <a:schemeClr val="tx1"/>
                </a:solidFill>
              </a:rPr>
              <a:t>·</a:t>
            </a:r>
            <a:r>
              <a:rPr lang="ko-KR" altLang="en-US" sz="2400" b="1" dirty="0">
                <a:solidFill>
                  <a:schemeClr val="tx2">
                    <a:lumMod val="25000"/>
                  </a:schemeClr>
                </a:solidFill>
              </a:rPr>
              <a:t>약물 검색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63C7063-96C8-45F6-8CC6-7BF1DC4905CF}"/>
              </a:ext>
            </a:extLst>
          </p:cNvPr>
          <p:cNvSpPr/>
          <p:nvPr/>
        </p:nvSpPr>
        <p:spPr>
          <a:xfrm>
            <a:off x="4874045" y="2749423"/>
            <a:ext cx="915993" cy="6449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B671D516-D9D8-4E23-AB6F-782BC7E4DCE2}"/>
              </a:ext>
            </a:extLst>
          </p:cNvPr>
          <p:cNvSpPr/>
          <p:nvPr/>
        </p:nvSpPr>
        <p:spPr>
          <a:xfrm>
            <a:off x="4874046" y="3800274"/>
            <a:ext cx="915992" cy="6449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A96ECED3-EB63-430A-922C-FC7D151DD44C}"/>
              </a:ext>
            </a:extLst>
          </p:cNvPr>
          <p:cNvSpPr/>
          <p:nvPr/>
        </p:nvSpPr>
        <p:spPr>
          <a:xfrm>
            <a:off x="4874045" y="4882287"/>
            <a:ext cx="898178" cy="6449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B28BE237-192E-42E0-A56E-8394CB2406A0}"/>
              </a:ext>
            </a:extLst>
          </p:cNvPr>
          <p:cNvSpPr/>
          <p:nvPr/>
        </p:nvSpPr>
        <p:spPr>
          <a:xfrm>
            <a:off x="4874045" y="6910873"/>
            <a:ext cx="898178" cy="6179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87A37C2-B10C-48DB-AF4A-AF83FCC12D17}"/>
              </a:ext>
            </a:extLst>
          </p:cNvPr>
          <p:cNvSpPr txBox="1"/>
          <p:nvPr/>
        </p:nvSpPr>
        <p:spPr>
          <a:xfrm>
            <a:off x="5898384" y="2887066"/>
            <a:ext cx="2693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아스케어츄정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5mg/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바이넥스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CE4457F-D058-4168-95C3-78EA097BEADE}"/>
              </a:ext>
            </a:extLst>
          </p:cNvPr>
          <p:cNvSpPr txBox="1"/>
          <p:nvPr/>
        </p:nvSpPr>
        <p:spPr>
          <a:xfrm>
            <a:off x="5898384" y="3829060"/>
            <a:ext cx="2804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경보아스피린장용정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경보제약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5A020C1-B306-4293-B410-04B82B54E9FE}"/>
              </a:ext>
            </a:extLst>
          </p:cNvPr>
          <p:cNvSpPr txBox="1"/>
          <p:nvPr/>
        </p:nvSpPr>
        <p:spPr>
          <a:xfrm>
            <a:off x="5868886" y="4931939"/>
            <a:ext cx="2680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아스피린프로텍트정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100mg/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바이엘코리아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4CF5914-CDB1-4735-B407-F4A3291F8919}"/>
              </a:ext>
            </a:extLst>
          </p:cNvPr>
          <p:cNvSpPr txBox="1"/>
          <p:nvPr/>
        </p:nvSpPr>
        <p:spPr>
          <a:xfrm>
            <a:off x="5852748" y="7128527"/>
            <a:ext cx="2601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아스케어정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10mg/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바이넥스</a:t>
            </a:r>
          </a:p>
        </p:txBody>
      </p:sp>
      <p:pic>
        <p:nvPicPr>
          <p:cNvPr id="142" name="Picture 2" descr="별 아이콘 PNG AI 무료 다운로드 (2022년) - 리틀딥">
            <a:extLst>
              <a:ext uri="{FF2B5EF4-FFF2-40B4-BE49-F238E27FC236}">
                <a16:creationId xmlns:a16="http://schemas.microsoft.com/office/drawing/2014/main" id="{737380F8-7D5E-4E95-9D4E-691D2394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210" y="7914934"/>
            <a:ext cx="582252" cy="5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A4ABB928-F54B-49E1-AB61-1FD207A2C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4727" y="8954422"/>
            <a:ext cx="491151" cy="526233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A10CF4A9-D2E7-408B-853D-383580DDF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4727" y="10082907"/>
            <a:ext cx="491151" cy="526233"/>
          </a:xfrm>
          <a:prstGeom prst="rect">
            <a:avLst/>
          </a:prstGeom>
        </p:spPr>
      </p:pic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7649DB0E-5AE4-420A-8029-499BC1CCFEC5}"/>
              </a:ext>
            </a:extLst>
          </p:cNvPr>
          <p:cNvSpPr/>
          <p:nvPr/>
        </p:nvSpPr>
        <p:spPr>
          <a:xfrm>
            <a:off x="4835209" y="7933062"/>
            <a:ext cx="915993" cy="6449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</a:t>
            </a: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FC8450E0-1D0D-436D-8C29-DF9B378BA096}"/>
              </a:ext>
            </a:extLst>
          </p:cNvPr>
          <p:cNvSpPr/>
          <p:nvPr/>
        </p:nvSpPr>
        <p:spPr>
          <a:xfrm>
            <a:off x="4835210" y="9013409"/>
            <a:ext cx="915992" cy="6449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</a:t>
            </a: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AA635C0C-7453-486D-A61B-55E0CD63EFF6}"/>
              </a:ext>
            </a:extLst>
          </p:cNvPr>
          <p:cNvSpPr/>
          <p:nvPr/>
        </p:nvSpPr>
        <p:spPr>
          <a:xfrm>
            <a:off x="4835209" y="10065925"/>
            <a:ext cx="898178" cy="6449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34B4E44-BF27-4B54-A47C-9256A99BE784}"/>
              </a:ext>
            </a:extLst>
          </p:cNvPr>
          <p:cNvSpPr txBox="1"/>
          <p:nvPr/>
        </p:nvSpPr>
        <p:spPr>
          <a:xfrm>
            <a:off x="5859548" y="8070705"/>
            <a:ext cx="2693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아스케어츄정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5mg/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바이넥스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EDED321-793F-4DDC-AA4D-E4FE9A9CD6CB}"/>
              </a:ext>
            </a:extLst>
          </p:cNvPr>
          <p:cNvSpPr txBox="1"/>
          <p:nvPr/>
        </p:nvSpPr>
        <p:spPr>
          <a:xfrm>
            <a:off x="5859548" y="9042195"/>
            <a:ext cx="2804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경보아스피린장용정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경보제약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B5877BC-21D5-442C-85FD-4644BA2D3E33}"/>
              </a:ext>
            </a:extLst>
          </p:cNvPr>
          <p:cNvSpPr txBox="1"/>
          <p:nvPr/>
        </p:nvSpPr>
        <p:spPr>
          <a:xfrm>
            <a:off x="5844798" y="10115577"/>
            <a:ext cx="2680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아스피린프로텍트정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100mg/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바이엘코리아</a:t>
            </a:r>
          </a:p>
        </p:txBody>
      </p:sp>
      <p:sp>
        <p:nvSpPr>
          <p:cNvPr id="65" name="직사각형 64">
            <a:hlinkClick r:id="rId8" action="ppaction://hlinksldjump"/>
            <a:extLst>
              <a:ext uri="{FF2B5EF4-FFF2-40B4-BE49-F238E27FC236}">
                <a16:creationId xmlns:a16="http://schemas.microsoft.com/office/drawing/2014/main" id="{073D64C1-0F05-413B-BFD9-961083D56301}"/>
              </a:ext>
            </a:extLst>
          </p:cNvPr>
          <p:cNvSpPr/>
          <p:nvPr/>
        </p:nvSpPr>
        <p:spPr>
          <a:xfrm>
            <a:off x="4390883" y="5786135"/>
            <a:ext cx="5412765" cy="9520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3FD2A03-ADD5-4435-B414-907209076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4067" y="5962491"/>
            <a:ext cx="491151" cy="526233"/>
          </a:xfrm>
          <a:prstGeom prst="rect">
            <a:avLst/>
          </a:prstGeom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2C25EE02-8BA9-4D2A-8D41-BCF0031D40D7}"/>
              </a:ext>
            </a:extLst>
          </p:cNvPr>
          <p:cNvSpPr/>
          <p:nvPr/>
        </p:nvSpPr>
        <p:spPr>
          <a:xfrm>
            <a:off x="4874045" y="5898770"/>
            <a:ext cx="898178" cy="6179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이미지</a:t>
            </a:r>
            <a:endParaRPr lang="ko-KR" altLang="en-US" sz="16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AFD0E9F-815A-47DB-B556-9EA703843677}"/>
              </a:ext>
            </a:extLst>
          </p:cNvPr>
          <p:cNvSpPr txBox="1"/>
          <p:nvPr/>
        </p:nvSpPr>
        <p:spPr>
          <a:xfrm>
            <a:off x="5868888" y="5832878"/>
            <a:ext cx="2804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한국아스트라제네카코비드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-19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백신주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사스코로나바이러스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-2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바이러스텍터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백신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) …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93B811C-F09D-4E99-B2AD-7FE88818602E}"/>
              </a:ext>
            </a:extLst>
          </p:cNvPr>
          <p:cNvCxnSpPr>
            <a:cxnSpLocks/>
          </p:cNvCxnSpPr>
          <p:nvPr/>
        </p:nvCxnSpPr>
        <p:spPr>
          <a:xfrm>
            <a:off x="9482955" y="3001512"/>
            <a:ext cx="13424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A7336D9D-EDB8-48D4-A0A9-36A2A31266F5}"/>
              </a:ext>
            </a:extLst>
          </p:cNvPr>
          <p:cNvCxnSpPr>
            <a:cxnSpLocks/>
            <a:stCxn id="65" idx="3"/>
            <a:endCxn id="78" idx="1"/>
          </p:cNvCxnSpPr>
          <p:nvPr/>
        </p:nvCxnSpPr>
        <p:spPr>
          <a:xfrm>
            <a:off x="9803648" y="6262149"/>
            <a:ext cx="1232627" cy="407556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5CC1535-B77F-439A-A7C5-0674062EC82C}"/>
              </a:ext>
            </a:extLst>
          </p:cNvPr>
          <p:cNvSpPr/>
          <p:nvPr/>
        </p:nvSpPr>
        <p:spPr>
          <a:xfrm>
            <a:off x="11036275" y="10045327"/>
            <a:ext cx="5003808" cy="584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클릭 시</a:t>
            </a:r>
            <a:r>
              <a:rPr lang="en-US" altLang="ko-KR" sz="2800" dirty="0">
                <a:solidFill>
                  <a:schemeClr val="tx1"/>
                </a:solidFill>
              </a:rPr>
              <a:t>,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7-2.</a:t>
            </a:r>
            <a:r>
              <a:rPr lang="ko-KR" altLang="en-US" sz="2800" dirty="0">
                <a:solidFill>
                  <a:schemeClr val="tx1"/>
                </a:solidFill>
              </a:rPr>
              <a:t>약 정보 상세 보기</a:t>
            </a:r>
          </a:p>
        </p:txBody>
      </p:sp>
    </p:spTree>
    <p:extLst>
      <p:ext uri="{BB962C8B-B14F-4D97-AF65-F5344CB8AC3E}">
        <p14:creationId xmlns:p14="http://schemas.microsoft.com/office/powerpoint/2010/main" val="298960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B3A083-781C-4057-896E-F62EB01E67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14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1B4AE-CB72-491A-BADD-E0546F994C21}"/>
              </a:ext>
            </a:extLst>
          </p:cNvPr>
          <p:cNvSpPr txBox="1"/>
          <p:nvPr/>
        </p:nvSpPr>
        <p:spPr>
          <a:xfrm>
            <a:off x="221226" y="234682"/>
            <a:ext cx="3952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7-2. </a:t>
            </a:r>
            <a:r>
              <a:rPr lang="ko-KR" altLang="en-US" sz="2800" dirty="0">
                <a:solidFill>
                  <a:schemeClr val="tx1"/>
                </a:solidFill>
              </a:rPr>
              <a:t>약 정보 상세 보기</a:t>
            </a:r>
            <a:endParaRPr lang="en-US" altLang="ko-KR" sz="2800" dirty="0">
              <a:solidFill>
                <a:schemeClr val="tx1"/>
              </a:solidFill>
            </a:endParaRPr>
          </a:p>
          <a:p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10B951-3906-4515-BA27-D7F69B58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66" y="3290907"/>
            <a:ext cx="3564238" cy="77225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3276A8-9B98-4F88-BD89-6B9830B45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205" y="266804"/>
            <a:ext cx="5384536" cy="2966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A92492-982E-42BB-9ECF-82BB1BB5D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314" y="722011"/>
            <a:ext cx="479672" cy="48928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3CA305-184C-4604-95BC-E234507B1F17}"/>
              </a:ext>
            </a:extLst>
          </p:cNvPr>
          <p:cNvSpPr/>
          <p:nvPr/>
        </p:nvSpPr>
        <p:spPr>
          <a:xfrm>
            <a:off x="6153302" y="674267"/>
            <a:ext cx="2309054" cy="584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2">
                    <a:lumMod val="25000"/>
                  </a:schemeClr>
                </a:solidFill>
              </a:rPr>
              <a:t>약</a:t>
            </a:r>
            <a:r>
              <a:rPr lang="en-US" altLang="ko-KR" sz="2400" dirty="0">
                <a:solidFill>
                  <a:schemeClr val="tx1"/>
                </a:solidFill>
              </a:rPr>
              <a:t>·</a:t>
            </a:r>
            <a:r>
              <a:rPr lang="ko-KR" altLang="en-US" sz="2400" b="1" dirty="0">
                <a:solidFill>
                  <a:schemeClr val="tx2">
                    <a:lumMod val="25000"/>
                  </a:schemeClr>
                </a:solidFill>
              </a:rPr>
              <a:t>약물 검색</a:t>
            </a:r>
          </a:p>
        </p:txBody>
      </p:sp>
      <p:pic>
        <p:nvPicPr>
          <p:cNvPr id="13" name="Picture 2" descr="별 아이콘 PNG AI 무료 다운로드 (2022년) - 리틀딥">
            <a:extLst>
              <a:ext uri="{FF2B5EF4-FFF2-40B4-BE49-F238E27FC236}">
                <a16:creationId xmlns:a16="http://schemas.microsoft.com/office/drawing/2014/main" id="{6DCB6437-0A3C-4069-A2EE-F66D0C8EE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022" y="606537"/>
            <a:ext cx="582252" cy="5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B0EA2A-0271-4CBA-8E72-A6A7BC51A52A}"/>
              </a:ext>
            </a:extLst>
          </p:cNvPr>
          <p:cNvSpPr/>
          <p:nvPr/>
        </p:nvSpPr>
        <p:spPr>
          <a:xfrm>
            <a:off x="4627501" y="2543129"/>
            <a:ext cx="4929456" cy="30337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65DA4F-3F43-4100-AE86-4AEE17FA9842}"/>
              </a:ext>
            </a:extLst>
          </p:cNvPr>
          <p:cNvSpPr/>
          <p:nvPr/>
        </p:nvSpPr>
        <p:spPr>
          <a:xfrm>
            <a:off x="4550810" y="1432786"/>
            <a:ext cx="4320042" cy="9055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2">
                    <a:lumMod val="25000"/>
                  </a:schemeClr>
                </a:solidFill>
              </a:rPr>
              <a:t>OO</a:t>
            </a:r>
            <a:r>
              <a:rPr lang="ko-KR" altLang="en-US" sz="2400" b="1" dirty="0">
                <a:solidFill>
                  <a:schemeClr val="tx2">
                    <a:lumMod val="25000"/>
                  </a:schemeClr>
                </a:solidFill>
              </a:rPr>
              <a:t>약 정보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4B32FB-8A0F-4086-82C6-04CD0D4F4D7F}"/>
              </a:ext>
            </a:extLst>
          </p:cNvPr>
          <p:cNvSpPr txBox="1"/>
          <p:nvPr/>
        </p:nvSpPr>
        <p:spPr>
          <a:xfrm>
            <a:off x="4929627" y="6302219"/>
            <a:ext cx="1072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1"/>
                </a:solidFill>
              </a:rPr>
              <a:t>복약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31E630-5427-4CB9-B3DB-71CBA2D2DE06}"/>
              </a:ext>
            </a:extLst>
          </p:cNvPr>
          <p:cNvSpPr txBox="1"/>
          <p:nvPr/>
        </p:nvSpPr>
        <p:spPr>
          <a:xfrm>
            <a:off x="6606980" y="6300487"/>
            <a:ext cx="98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용법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8FD6BFE-47A5-494C-A098-A200A8E32FC8}"/>
              </a:ext>
            </a:extLst>
          </p:cNvPr>
          <p:cNvCxnSpPr>
            <a:cxnSpLocks/>
          </p:cNvCxnSpPr>
          <p:nvPr/>
        </p:nvCxnSpPr>
        <p:spPr>
          <a:xfrm>
            <a:off x="4866483" y="6829288"/>
            <a:ext cx="112458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23564B2-DA03-41BE-A36E-7395BDE75A99}"/>
              </a:ext>
            </a:extLst>
          </p:cNvPr>
          <p:cNvCxnSpPr>
            <a:cxnSpLocks/>
          </p:cNvCxnSpPr>
          <p:nvPr/>
        </p:nvCxnSpPr>
        <p:spPr>
          <a:xfrm>
            <a:off x="4367450" y="6829288"/>
            <a:ext cx="5469774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D4791E4-DC15-444B-9767-88BBF206F3C2}"/>
              </a:ext>
            </a:extLst>
          </p:cNvPr>
          <p:cNvSpPr txBox="1"/>
          <p:nvPr/>
        </p:nvSpPr>
        <p:spPr>
          <a:xfrm>
            <a:off x="4594787" y="7215153"/>
            <a:ext cx="470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약을 쪼개지 마세요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F32C61-D2EB-425A-A428-AD66EA8E1CF6}"/>
              </a:ext>
            </a:extLst>
          </p:cNvPr>
          <p:cNvSpPr txBox="1"/>
          <p:nvPr/>
        </p:nvSpPr>
        <p:spPr>
          <a:xfrm>
            <a:off x="8193906" y="6300487"/>
            <a:ext cx="98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주의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D8B235-3437-4341-86E8-918B5AA828B1}"/>
              </a:ext>
            </a:extLst>
          </p:cNvPr>
          <p:cNvSpPr txBox="1"/>
          <p:nvPr/>
        </p:nvSpPr>
        <p:spPr>
          <a:xfrm>
            <a:off x="4592222" y="7897284"/>
            <a:ext cx="470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씹지 마세요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5C35B3-467D-4A17-A8F6-76D6E178B65B}"/>
              </a:ext>
            </a:extLst>
          </p:cNvPr>
          <p:cNvSpPr txBox="1"/>
          <p:nvPr/>
        </p:nvSpPr>
        <p:spPr>
          <a:xfrm>
            <a:off x="4600758" y="8606957"/>
            <a:ext cx="470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위장장애가 나타날 수 있어요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3BA301-EE4D-417F-BD8B-E194E0EFE058}"/>
              </a:ext>
            </a:extLst>
          </p:cNvPr>
          <p:cNvSpPr txBox="1"/>
          <p:nvPr/>
        </p:nvSpPr>
        <p:spPr>
          <a:xfrm>
            <a:off x="4590650" y="9435347"/>
            <a:ext cx="470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/>
                </a:solidFill>
              </a:rPr>
              <a:t>이 약은 무슨 약입니까</a:t>
            </a:r>
            <a:r>
              <a:rPr lang="en-US" altLang="ko-KR" sz="1600" b="1" dirty="0">
                <a:solidFill>
                  <a:schemeClr val="accent1"/>
                </a:solidFill>
              </a:rPr>
              <a:t>?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D324A4-68FF-47FA-8A76-3C178D3D7C88}"/>
              </a:ext>
            </a:extLst>
          </p:cNvPr>
          <p:cNvSpPr txBox="1"/>
          <p:nvPr/>
        </p:nvSpPr>
        <p:spPr>
          <a:xfrm>
            <a:off x="4577473" y="9835962"/>
            <a:ext cx="470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</a:rPr>
              <a:t>혈소판 응집을 억제하여 혈전 생성을 방지함으로써 심혈관계 질환을 예방하는 약입니다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7782EE-6691-4931-96A0-F13C09B92BA7}"/>
              </a:ext>
            </a:extLst>
          </p:cNvPr>
          <p:cNvSpPr txBox="1"/>
          <p:nvPr/>
        </p:nvSpPr>
        <p:spPr>
          <a:xfrm>
            <a:off x="5919631" y="11063257"/>
            <a:ext cx="91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약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약물 검색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F8A3B-A86F-4857-A5D4-19A93326F1E2}"/>
              </a:ext>
            </a:extLst>
          </p:cNvPr>
          <p:cNvSpPr txBox="1"/>
          <p:nvPr/>
        </p:nvSpPr>
        <p:spPr>
          <a:xfrm>
            <a:off x="7140981" y="11184005"/>
            <a:ext cx="1170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3">
                    <a:lumMod val="75000"/>
                  </a:schemeClr>
                </a:solidFill>
              </a:rPr>
              <a:t>건강정보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6DCB8E-EE6E-4E6C-B641-C4225454D60F}"/>
              </a:ext>
            </a:extLst>
          </p:cNvPr>
          <p:cNvSpPr txBox="1"/>
          <p:nvPr/>
        </p:nvSpPr>
        <p:spPr>
          <a:xfrm>
            <a:off x="4715942" y="11175850"/>
            <a:ext cx="884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BF2391-C496-4C91-BD4D-D1D19BF7EF10}"/>
              </a:ext>
            </a:extLst>
          </p:cNvPr>
          <p:cNvSpPr txBox="1"/>
          <p:nvPr/>
        </p:nvSpPr>
        <p:spPr>
          <a:xfrm>
            <a:off x="8311653" y="11066562"/>
            <a:ext cx="1181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병원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약국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찾기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0C1A1BB-4724-4EB9-9279-8D31E4D69647}"/>
              </a:ext>
            </a:extLst>
          </p:cNvPr>
          <p:cNvSpPr/>
          <p:nvPr/>
        </p:nvSpPr>
        <p:spPr>
          <a:xfrm>
            <a:off x="801330" y="11230170"/>
            <a:ext cx="2884612" cy="584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상세 정보 참고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24CDDC-75F1-4ECC-AE3C-DD3E47692BA5}"/>
              </a:ext>
            </a:extLst>
          </p:cNvPr>
          <p:cNvSpPr/>
          <p:nvPr/>
        </p:nvSpPr>
        <p:spPr>
          <a:xfrm>
            <a:off x="11442572" y="6246528"/>
            <a:ext cx="2999919" cy="584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탭 메뉴로 구현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FC6D4A5-48F8-40DE-852E-BBE5E4FBD7A7}"/>
              </a:ext>
            </a:extLst>
          </p:cNvPr>
          <p:cNvCxnSpPr>
            <a:cxnSpLocks/>
          </p:cNvCxnSpPr>
          <p:nvPr/>
        </p:nvCxnSpPr>
        <p:spPr>
          <a:xfrm>
            <a:off x="9549984" y="6488672"/>
            <a:ext cx="17688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B33FB8F-0760-4CE2-9B98-05E35DBF9A8E}"/>
              </a:ext>
            </a:extLst>
          </p:cNvPr>
          <p:cNvSpPr/>
          <p:nvPr/>
        </p:nvSpPr>
        <p:spPr>
          <a:xfrm>
            <a:off x="10522210" y="3392316"/>
            <a:ext cx="4283924" cy="1423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약학정보원 </a:t>
            </a:r>
            <a:r>
              <a:rPr lang="en-US" altLang="ko-KR" sz="2800" dirty="0">
                <a:solidFill>
                  <a:schemeClr val="tx1"/>
                </a:solidFill>
                <a:highlight>
                  <a:srgbClr val="FFFF00"/>
                </a:highlight>
              </a:rPr>
              <a:t>API</a:t>
            </a:r>
            <a:r>
              <a:rPr lang="ko-KR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를 참고하여 화면 재구성 필요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898943D-0321-44C9-85EF-22F031C54A55}"/>
              </a:ext>
            </a:extLst>
          </p:cNvPr>
          <p:cNvSpPr/>
          <p:nvPr/>
        </p:nvSpPr>
        <p:spPr>
          <a:xfrm>
            <a:off x="11692583" y="477028"/>
            <a:ext cx="2999919" cy="1000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>
                <a:solidFill>
                  <a:schemeClr val="tx1"/>
                </a:solidFill>
              </a:rPr>
              <a:t>약 정보 저장 및 해제 가능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DC2878C-C8FC-48DB-A1FB-2750126E833A}"/>
              </a:ext>
            </a:extLst>
          </p:cNvPr>
          <p:cNvCxnSpPr>
            <a:cxnSpLocks/>
          </p:cNvCxnSpPr>
          <p:nvPr/>
        </p:nvCxnSpPr>
        <p:spPr>
          <a:xfrm>
            <a:off x="9799995" y="896152"/>
            <a:ext cx="17688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27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35EDC4-12F5-4336-8259-BD1108E6313A}"/>
              </a:ext>
            </a:extLst>
          </p:cNvPr>
          <p:cNvSpPr txBox="1"/>
          <p:nvPr/>
        </p:nvSpPr>
        <p:spPr>
          <a:xfrm>
            <a:off x="221226" y="234682"/>
            <a:ext cx="395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초기화면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64816C2-A4CC-435D-9ACD-AB6D0CA24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775" y="228548"/>
            <a:ext cx="5471650" cy="117287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FAA470-2982-49F0-9DA4-09902EABC471}"/>
              </a:ext>
            </a:extLst>
          </p:cNvPr>
          <p:cNvSpPr/>
          <p:nvPr/>
        </p:nvSpPr>
        <p:spPr>
          <a:xfrm>
            <a:off x="4941934" y="6486223"/>
            <a:ext cx="4010337" cy="2661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F09C37-F204-47E5-A669-A327D70EE946}"/>
              </a:ext>
            </a:extLst>
          </p:cNvPr>
          <p:cNvSpPr/>
          <p:nvPr/>
        </p:nvSpPr>
        <p:spPr>
          <a:xfrm>
            <a:off x="4616244" y="7584542"/>
            <a:ext cx="4940710" cy="967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약 시간을 알려주는 알림이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2FB6188-3FF1-4C05-99AA-6A7D222DEC36}"/>
              </a:ext>
            </a:extLst>
          </p:cNvPr>
          <p:cNvSpPr/>
          <p:nvPr/>
        </p:nvSpPr>
        <p:spPr>
          <a:xfrm>
            <a:off x="4941933" y="2760030"/>
            <a:ext cx="4010337" cy="4003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E460760-E801-4F54-9C59-77483EBE7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730" y="4080245"/>
            <a:ext cx="2672186" cy="268327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ED0BB1-5C9F-484F-BD7D-25EB7D2FD473}"/>
              </a:ext>
            </a:extLst>
          </p:cNvPr>
          <p:cNvSpPr/>
          <p:nvPr/>
        </p:nvSpPr>
        <p:spPr>
          <a:xfrm>
            <a:off x="4616244" y="9478360"/>
            <a:ext cx="4940710" cy="1134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hlinkClick r:id="rId5" action="ppaction://hlinksldjump"/>
            <a:extLst>
              <a:ext uri="{FF2B5EF4-FFF2-40B4-BE49-F238E27FC236}">
                <a16:creationId xmlns:a16="http://schemas.microsoft.com/office/drawing/2014/main" id="{33A9FEDD-1F69-40CD-AEE8-33E80D90E231}"/>
              </a:ext>
            </a:extLst>
          </p:cNvPr>
          <p:cNvSpPr/>
          <p:nvPr/>
        </p:nvSpPr>
        <p:spPr>
          <a:xfrm>
            <a:off x="4535127" y="9383134"/>
            <a:ext cx="5066072" cy="8228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시작하기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1D35196-4473-4A35-844D-53173C863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1108" y="265423"/>
            <a:ext cx="5384536" cy="29660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C1B2602-D38D-48B5-A4C4-3B7BCD3337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1314" y="722011"/>
            <a:ext cx="479672" cy="489289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69BD84-DEB3-4BC3-9431-ECE6884D8554}"/>
              </a:ext>
            </a:extLst>
          </p:cNvPr>
          <p:cNvSpPr/>
          <p:nvPr/>
        </p:nvSpPr>
        <p:spPr>
          <a:xfrm>
            <a:off x="4393402" y="277230"/>
            <a:ext cx="5356269" cy="469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0CBF271-7473-47E0-82BF-80390D8E3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4205" y="266804"/>
            <a:ext cx="5384536" cy="29660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26DD24-CB03-4C43-96B1-FF3DE9563970}"/>
              </a:ext>
            </a:extLst>
          </p:cNvPr>
          <p:cNvSpPr/>
          <p:nvPr/>
        </p:nvSpPr>
        <p:spPr>
          <a:xfrm>
            <a:off x="4521313" y="11011211"/>
            <a:ext cx="5079885" cy="542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DDAE0B-5996-4011-8EC1-28AB19672FD4}"/>
              </a:ext>
            </a:extLst>
          </p:cNvPr>
          <p:cNvSpPr/>
          <p:nvPr/>
        </p:nvSpPr>
        <p:spPr>
          <a:xfrm>
            <a:off x="11318378" y="5487783"/>
            <a:ext cx="3592241" cy="608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rgbClr val="FF0000"/>
                </a:solidFill>
              </a:rPr>
              <a:t>처음에 한 번만 출력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7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5D8DDC-7FCA-476E-A5F0-ECC811E0AE4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439082" y="11600613"/>
            <a:ext cx="1674243" cy="591387"/>
          </a:xfrm>
        </p:spPr>
        <p:txBody>
          <a:bodyPr/>
          <a:lstStyle/>
          <a:p>
            <a:fld id="{00000000-1234-1234-1234-123412341234}" type="slidenum">
              <a:rPr lang="en-US" altLang="ko-KR" smtClean="0"/>
              <a:pPr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0283B-7B0D-4D7B-97FC-C7F693280BAC}"/>
              </a:ext>
            </a:extLst>
          </p:cNvPr>
          <p:cNvSpPr txBox="1"/>
          <p:nvPr/>
        </p:nvSpPr>
        <p:spPr>
          <a:xfrm>
            <a:off x="221226" y="234682"/>
            <a:ext cx="395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2-2-1. </a:t>
            </a:r>
            <a:r>
              <a:rPr lang="ko-KR" altLang="en-US" sz="2800" dirty="0"/>
              <a:t>회원가입 </a:t>
            </a:r>
            <a:r>
              <a:rPr lang="en-US" altLang="ko-KR" sz="2800" dirty="0"/>
              <a:t>- </a:t>
            </a:r>
            <a:r>
              <a:rPr lang="ko-KR" altLang="en-US" sz="2800" dirty="0"/>
              <a:t>이름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39EC12-382B-4034-82A9-8DFDFF5D0B6B}"/>
              </a:ext>
            </a:extLst>
          </p:cNvPr>
          <p:cNvSpPr/>
          <p:nvPr/>
        </p:nvSpPr>
        <p:spPr>
          <a:xfrm>
            <a:off x="5370503" y="893676"/>
            <a:ext cx="4078682" cy="1033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37F34D-DA52-4302-B17C-7A6835D88DB7}"/>
              </a:ext>
            </a:extLst>
          </p:cNvPr>
          <p:cNvSpPr/>
          <p:nvPr/>
        </p:nvSpPr>
        <p:spPr>
          <a:xfrm>
            <a:off x="4864244" y="3975458"/>
            <a:ext cx="4589917" cy="3472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698009-0031-4956-910C-83925BBA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71" y="7097597"/>
            <a:ext cx="5427406" cy="4784053"/>
          </a:xfrm>
          <a:prstGeom prst="rect">
            <a:avLst/>
          </a:prstGeom>
          <a:ln>
            <a:noFill/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8676EDA-0936-4E28-A19B-B0D41209A750}"/>
              </a:ext>
            </a:extLst>
          </p:cNvPr>
          <p:cNvSpPr/>
          <p:nvPr/>
        </p:nvSpPr>
        <p:spPr>
          <a:xfrm>
            <a:off x="4670727" y="7127848"/>
            <a:ext cx="4844912" cy="7775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2C20A7-8348-47EF-B664-18DAB34B09E8}"/>
              </a:ext>
            </a:extLst>
          </p:cNvPr>
          <p:cNvSpPr/>
          <p:nvPr/>
        </p:nvSpPr>
        <p:spPr>
          <a:xfrm>
            <a:off x="4434185" y="1923490"/>
            <a:ext cx="5319281" cy="999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이름이 무엇인가요</a:t>
            </a:r>
            <a:r>
              <a:rPr lang="en-US" altLang="ko-KR" sz="2400" dirty="0">
                <a:solidFill>
                  <a:schemeClr val="tx1"/>
                </a:solidFill>
              </a:rPr>
              <a:t>? 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5EA185-E418-405A-8391-9D820EDC1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271" y="233682"/>
            <a:ext cx="5427406" cy="11561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F066C0-AE2C-4469-9F8D-8B98CB445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271" y="7717031"/>
            <a:ext cx="5427406" cy="4241288"/>
          </a:xfrm>
          <a:prstGeom prst="rect">
            <a:avLst/>
          </a:prstGeom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055310-DF3E-42AC-A90E-8D8773807C4D}"/>
              </a:ext>
            </a:extLst>
          </p:cNvPr>
          <p:cNvSpPr/>
          <p:nvPr/>
        </p:nvSpPr>
        <p:spPr>
          <a:xfrm>
            <a:off x="5719118" y="10696204"/>
            <a:ext cx="2564954" cy="562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A71A68-2E86-4A32-9482-292A98DE0299}"/>
              </a:ext>
            </a:extLst>
          </p:cNvPr>
          <p:cNvSpPr/>
          <p:nvPr/>
        </p:nvSpPr>
        <p:spPr>
          <a:xfrm>
            <a:off x="4488101" y="10401237"/>
            <a:ext cx="5211157" cy="887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341C6F-57C9-40C7-919F-20ED3255CD51}"/>
              </a:ext>
            </a:extLst>
          </p:cNvPr>
          <p:cNvSpPr/>
          <p:nvPr/>
        </p:nvSpPr>
        <p:spPr>
          <a:xfrm>
            <a:off x="4896669" y="4719422"/>
            <a:ext cx="4391794" cy="2349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chemeClr val="tx2">
                    <a:lumMod val="90000"/>
                  </a:schemeClr>
                </a:solidFill>
              </a:rPr>
              <a:t>이름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778834-0084-40DE-8FDB-D8DD9B44497D}"/>
              </a:ext>
            </a:extLst>
          </p:cNvPr>
          <p:cNvSpPr/>
          <p:nvPr/>
        </p:nvSpPr>
        <p:spPr>
          <a:xfrm>
            <a:off x="4410523" y="834468"/>
            <a:ext cx="5319281" cy="64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2906A16-B8AC-4A0E-AE73-32A39C55B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71" y="6961239"/>
            <a:ext cx="5427406" cy="4984955"/>
          </a:xfrm>
          <a:prstGeom prst="rect">
            <a:avLst/>
          </a:prstGeom>
          <a:ln>
            <a:noFill/>
          </a:ln>
        </p:spPr>
      </p:pic>
      <p:sp>
        <p:nvSpPr>
          <p:cNvPr id="17" name="사각형: 둥근 모서리 16">
            <a:hlinkClick r:id="rId5" action="ppaction://hlinksldjump"/>
            <a:extLst>
              <a:ext uri="{FF2B5EF4-FFF2-40B4-BE49-F238E27FC236}">
                <a16:creationId xmlns:a16="http://schemas.microsoft.com/office/drawing/2014/main" id="{DB3074B9-AEE5-4002-82BE-F8A09F3FB74B}"/>
              </a:ext>
            </a:extLst>
          </p:cNvPr>
          <p:cNvSpPr/>
          <p:nvPr/>
        </p:nvSpPr>
        <p:spPr>
          <a:xfrm>
            <a:off x="4671753" y="7072606"/>
            <a:ext cx="4870687" cy="7775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다음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62C88F-5CEB-4FA5-AB75-943B29BA36DF}"/>
              </a:ext>
            </a:extLst>
          </p:cNvPr>
          <p:cNvSpPr/>
          <p:nvPr/>
        </p:nvSpPr>
        <p:spPr>
          <a:xfrm>
            <a:off x="4657092" y="1781853"/>
            <a:ext cx="4904911" cy="2294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2">
                    <a:lumMod val="25000"/>
                  </a:schemeClr>
                </a:solidFill>
              </a:rPr>
              <a:t>이름을 알려주세요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2A4D1DA-BB6C-4B77-AD2D-6F608F5A06C4}"/>
              </a:ext>
            </a:extLst>
          </p:cNvPr>
          <p:cNvSpPr/>
          <p:nvPr/>
        </p:nvSpPr>
        <p:spPr>
          <a:xfrm>
            <a:off x="8728993" y="9211564"/>
            <a:ext cx="817487" cy="5222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F0F9C6-D474-4A67-9CE5-7FB21E113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314" y="722011"/>
            <a:ext cx="479672" cy="48928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E3CBC4-32F7-4760-9AC1-67ECADAC5437}"/>
              </a:ext>
            </a:extLst>
          </p:cNvPr>
          <p:cNvSpPr/>
          <p:nvPr/>
        </p:nvSpPr>
        <p:spPr>
          <a:xfrm>
            <a:off x="4393402" y="277230"/>
            <a:ext cx="5356269" cy="469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71866A9-B8FE-4F59-A65F-E672A20504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4205" y="266804"/>
            <a:ext cx="5384536" cy="29660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6C9F8D-B9BA-432F-B94B-0C4F988BE879}"/>
              </a:ext>
            </a:extLst>
          </p:cNvPr>
          <p:cNvSpPr/>
          <p:nvPr/>
        </p:nvSpPr>
        <p:spPr>
          <a:xfrm>
            <a:off x="11318378" y="5487783"/>
            <a:ext cx="5111323" cy="11967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rgbClr val="FF0000"/>
                </a:solidFill>
              </a:rPr>
              <a:t>기본값 입력</a:t>
            </a:r>
            <a:endParaRPr lang="en-US" altLang="ko-KR" sz="2800" dirty="0">
              <a:solidFill>
                <a:srgbClr val="FF0000"/>
              </a:solidFill>
            </a:endParaRPr>
          </a:p>
          <a:p>
            <a:r>
              <a:rPr lang="ko-KR" altLang="en-US" sz="2800" dirty="0">
                <a:solidFill>
                  <a:srgbClr val="FF0000"/>
                </a:solidFill>
              </a:rPr>
              <a:t>홍길동</a:t>
            </a:r>
            <a:endParaRPr lang="en-US" altLang="ko-KR" sz="2800" dirty="0">
              <a:solidFill>
                <a:srgbClr val="FF0000"/>
              </a:solidFill>
            </a:endParaRPr>
          </a:p>
          <a:p>
            <a:r>
              <a:rPr lang="ko-KR" altLang="en-US" sz="2800" dirty="0">
                <a:solidFill>
                  <a:srgbClr val="FF0000"/>
                </a:solidFill>
              </a:rPr>
              <a:t>희미하게</a:t>
            </a:r>
            <a:r>
              <a:rPr lang="en-US" altLang="ko-KR" sz="28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226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FE8F3B5-BDD0-4B2B-9E1C-12E8326636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DEE78-5F80-4148-B7F3-D30412DFD914}"/>
              </a:ext>
            </a:extLst>
          </p:cNvPr>
          <p:cNvSpPr txBox="1"/>
          <p:nvPr/>
        </p:nvSpPr>
        <p:spPr>
          <a:xfrm>
            <a:off x="221226" y="234682"/>
            <a:ext cx="395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2-2-3. </a:t>
            </a:r>
            <a:r>
              <a:rPr lang="ko-KR" altLang="en-US" sz="2800" dirty="0"/>
              <a:t>약 이름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42A8A2-4124-4F19-8827-8945E8BE6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23" y="270235"/>
            <a:ext cx="5442154" cy="11647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1418CB3-2091-46AE-8885-DE966ACDC44B}"/>
              </a:ext>
            </a:extLst>
          </p:cNvPr>
          <p:cNvSpPr/>
          <p:nvPr/>
        </p:nvSpPr>
        <p:spPr>
          <a:xfrm>
            <a:off x="6007117" y="11076321"/>
            <a:ext cx="2571924" cy="575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B68229-149E-4B1F-9230-5F78412E3E2C}"/>
              </a:ext>
            </a:extLst>
          </p:cNvPr>
          <p:cNvSpPr/>
          <p:nvPr/>
        </p:nvSpPr>
        <p:spPr>
          <a:xfrm>
            <a:off x="4423527" y="4734171"/>
            <a:ext cx="5326144" cy="2401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chemeClr val="tx2">
                    <a:lumMod val="90000"/>
                  </a:schemeClr>
                </a:solidFill>
              </a:rPr>
              <a:t>감기약</a:t>
            </a:r>
            <a:r>
              <a:rPr lang="en-US" altLang="ko-KR" sz="6000" dirty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ko-KR" altLang="en-US" sz="6000" dirty="0" err="1">
                <a:solidFill>
                  <a:schemeClr val="tx2">
                    <a:lumMod val="90000"/>
                  </a:schemeClr>
                </a:solidFill>
              </a:rPr>
              <a:t>혈압약</a:t>
            </a:r>
            <a:endParaRPr lang="ko-KR" altLang="en-US" sz="60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242292-D9C5-4CEE-9FA3-43802DDBB724}"/>
              </a:ext>
            </a:extLst>
          </p:cNvPr>
          <p:cNvSpPr/>
          <p:nvPr/>
        </p:nvSpPr>
        <p:spPr>
          <a:xfrm>
            <a:off x="4365665" y="7054842"/>
            <a:ext cx="5427116" cy="1143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AF78FC-FAD4-4814-BD35-DA092450BFCE}"/>
              </a:ext>
            </a:extLst>
          </p:cNvPr>
          <p:cNvSpPr/>
          <p:nvPr/>
        </p:nvSpPr>
        <p:spPr>
          <a:xfrm>
            <a:off x="5988892" y="7328520"/>
            <a:ext cx="2930074" cy="622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아침약은 안 먹어요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A444CA-4354-44AD-B6A7-5435E5F3E4BE}"/>
              </a:ext>
            </a:extLst>
          </p:cNvPr>
          <p:cNvSpPr/>
          <p:nvPr/>
        </p:nvSpPr>
        <p:spPr>
          <a:xfrm>
            <a:off x="4696289" y="2068689"/>
            <a:ext cx="4587346" cy="2294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2">
                    <a:lumMod val="25000"/>
                  </a:schemeClr>
                </a:solidFill>
              </a:rPr>
              <a:t>어떤 종류의</a:t>
            </a:r>
            <a:endParaRPr lang="en-US" altLang="ko-KR" sz="3200" dirty="0">
              <a:solidFill>
                <a:schemeClr val="tx2">
                  <a:lumMod val="25000"/>
                </a:schemeClr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2">
                    <a:lumMod val="25000"/>
                  </a:schemeClr>
                </a:solidFill>
              </a:rPr>
              <a:t>약을 드시나요</a:t>
            </a:r>
            <a:r>
              <a:rPr lang="en-US" altLang="ko-KR" sz="3200" dirty="0">
                <a:solidFill>
                  <a:schemeClr val="tx2">
                    <a:lumMod val="2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146A7E-095B-44EB-A499-39635296E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523" y="7097598"/>
            <a:ext cx="5442154" cy="4819806"/>
          </a:xfrm>
          <a:prstGeom prst="rect">
            <a:avLst/>
          </a:prstGeom>
          <a:ln>
            <a:noFill/>
          </a:ln>
        </p:spPr>
      </p:pic>
      <p:sp>
        <p:nvSpPr>
          <p:cNvPr id="11" name="사각형: 둥근 모서리 10">
            <a:hlinkClick r:id="rId4" action="ppaction://hlinksldjump"/>
            <a:extLst>
              <a:ext uri="{FF2B5EF4-FFF2-40B4-BE49-F238E27FC236}">
                <a16:creationId xmlns:a16="http://schemas.microsoft.com/office/drawing/2014/main" id="{CC67ACED-7291-404A-A2D0-A7DAFF19388E}"/>
              </a:ext>
            </a:extLst>
          </p:cNvPr>
          <p:cNvSpPr/>
          <p:nvPr/>
        </p:nvSpPr>
        <p:spPr>
          <a:xfrm>
            <a:off x="4657561" y="7142596"/>
            <a:ext cx="4858078" cy="7949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다음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541A6E3-CE95-4D0E-9C0A-75916902B42E}"/>
              </a:ext>
            </a:extLst>
          </p:cNvPr>
          <p:cNvSpPr/>
          <p:nvPr/>
        </p:nvSpPr>
        <p:spPr>
          <a:xfrm>
            <a:off x="8819253" y="9276107"/>
            <a:ext cx="819710" cy="5338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1CCC0DA-BF32-4FE2-B65A-BF5B698AE350}"/>
              </a:ext>
            </a:extLst>
          </p:cNvPr>
          <p:cNvCxnSpPr>
            <a:cxnSpLocks/>
          </p:cNvCxnSpPr>
          <p:nvPr/>
        </p:nvCxnSpPr>
        <p:spPr>
          <a:xfrm flipV="1">
            <a:off x="13346938" y="8675748"/>
            <a:ext cx="0" cy="12316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023BFB-A7A2-40AC-8884-6B4C22AE174F}"/>
              </a:ext>
            </a:extLst>
          </p:cNvPr>
          <p:cNvSpPr/>
          <p:nvPr/>
        </p:nvSpPr>
        <p:spPr>
          <a:xfrm>
            <a:off x="10980348" y="7761033"/>
            <a:ext cx="5111323" cy="69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키보드 내려가면 </a:t>
            </a:r>
            <a:r>
              <a:rPr lang="en-US" altLang="ko-KR" sz="2800" dirty="0">
                <a:solidFill>
                  <a:schemeClr val="tx1"/>
                </a:solidFill>
              </a:rPr>
              <a:t>“</a:t>
            </a:r>
            <a:r>
              <a:rPr lang="ko-KR" altLang="en-US" sz="2800" dirty="0">
                <a:solidFill>
                  <a:schemeClr val="tx1"/>
                </a:solidFill>
              </a:rPr>
              <a:t>다음</a:t>
            </a:r>
            <a:r>
              <a:rPr lang="en-US" altLang="ko-KR" sz="2800" dirty="0">
                <a:solidFill>
                  <a:schemeClr val="tx1"/>
                </a:solidFill>
              </a:rPr>
              <a:t>” </a:t>
            </a:r>
            <a:r>
              <a:rPr lang="ko-KR" altLang="en-US" sz="2800" dirty="0">
                <a:solidFill>
                  <a:schemeClr val="tx1"/>
                </a:solidFill>
              </a:rPr>
              <a:t>버튼도 아래로 이동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F8971B-BF32-4306-A0D6-9634B0136A12}"/>
              </a:ext>
            </a:extLst>
          </p:cNvPr>
          <p:cNvCxnSpPr>
            <a:cxnSpLocks/>
          </p:cNvCxnSpPr>
          <p:nvPr/>
        </p:nvCxnSpPr>
        <p:spPr>
          <a:xfrm>
            <a:off x="9638963" y="5884606"/>
            <a:ext cx="14813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7C4A16-33D3-438C-A039-E310F56CF802}"/>
              </a:ext>
            </a:extLst>
          </p:cNvPr>
          <p:cNvSpPr/>
          <p:nvPr/>
        </p:nvSpPr>
        <p:spPr>
          <a:xfrm>
            <a:off x="11318378" y="5487783"/>
            <a:ext cx="5111323" cy="69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텍스트 입력 받기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D07807-5729-4B44-99C7-EB4938A18DC1}"/>
              </a:ext>
            </a:extLst>
          </p:cNvPr>
          <p:cNvCxnSpPr>
            <a:cxnSpLocks/>
          </p:cNvCxnSpPr>
          <p:nvPr/>
        </p:nvCxnSpPr>
        <p:spPr>
          <a:xfrm>
            <a:off x="9288463" y="1171700"/>
            <a:ext cx="2713352" cy="355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D8FD1F-E060-4778-AFC0-2B4240F35C99}"/>
              </a:ext>
            </a:extLst>
          </p:cNvPr>
          <p:cNvSpPr/>
          <p:nvPr/>
        </p:nvSpPr>
        <p:spPr>
          <a:xfrm>
            <a:off x="12174955" y="1068183"/>
            <a:ext cx="2713353" cy="69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프로그레스 바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0890BC8-90D0-4FA6-91C0-7492419DA5DA}"/>
              </a:ext>
            </a:extLst>
          </p:cNvPr>
          <p:cNvSpPr/>
          <p:nvPr/>
        </p:nvSpPr>
        <p:spPr>
          <a:xfrm>
            <a:off x="10980348" y="10429082"/>
            <a:ext cx="5072164" cy="7949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BFFF8E-BFCF-40C3-AE59-533592A0D4E7}"/>
              </a:ext>
            </a:extLst>
          </p:cNvPr>
          <p:cNvSpPr/>
          <p:nvPr/>
        </p:nvSpPr>
        <p:spPr>
          <a:xfrm>
            <a:off x="10692115" y="10034284"/>
            <a:ext cx="5663381" cy="1514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9F20FD7-4F88-4927-A891-DC85D69C7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314" y="1227737"/>
            <a:ext cx="479672" cy="48928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591BA4-C8C3-4442-AAB4-3F21EBD8F80C}"/>
              </a:ext>
            </a:extLst>
          </p:cNvPr>
          <p:cNvSpPr/>
          <p:nvPr/>
        </p:nvSpPr>
        <p:spPr>
          <a:xfrm>
            <a:off x="4393402" y="277230"/>
            <a:ext cx="5356269" cy="469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2D3A8EF-23B1-40DE-8786-F1ABF8C2BD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4205" y="266804"/>
            <a:ext cx="5384536" cy="29660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9627AB-9710-42FD-BE20-0A46876D2D9A}"/>
              </a:ext>
            </a:extLst>
          </p:cNvPr>
          <p:cNvSpPr/>
          <p:nvPr/>
        </p:nvSpPr>
        <p:spPr>
          <a:xfrm>
            <a:off x="14752953" y="5315399"/>
            <a:ext cx="5111323" cy="11967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rgbClr val="FF0000"/>
                </a:solidFill>
              </a:rPr>
              <a:t>기본값 입력</a:t>
            </a:r>
            <a:endParaRPr lang="en-US" altLang="ko-KR" sz="2800" dirty="0">
              <a:solidFill>
                <a:srgbClr val="FF0000"/>
              </a:solidFill>
            </a:endParaRPr>
          </a:p>
          <a:p>
            <a:r>
              <a:rPr lang="ko-KR" altLang="en-US" sz="2800" dirty="0">
                <a:solidFill>
                  <a:srgbClr val="FF0000"/>
                </a:solidFill>
              </a:rPr>
              <a:t>감기약</a:t>
            </a:r>
            <a:r>
              <a:rPr lang="en-US" altLang="ko-KR" sz="2800" dirty="0">
                <a:solidFill>
                  <a:srgbClr val="FF0000"/>
                </a:solidFill>
              </a:rPr>
              <a:t>, </a:t>
            </a:r>
            <a:r>
              <a:rPr lang="ko-KR" altLang="en-US" sz="2800" dirty="0" err="1">
                <a:solidFill>
                  <a:srgbClr val="FF0000"/>
                </a:solidFill>
              </a:rPr>
              <a:t>혈압약</a:t>
            </a:r>
            <a:r>
              <a:rPr lang="en-US" altLang="ko-KR" sz="2800" dirty="0">
                <a:solidFill>
                  <a:srgbClr val="FF0000"/>
                </a:solidFill>
              </a:rPr>
              <a:t>…</a:t>
            </a:r>
          </a:p>
          <a:p>
            <a:r>
              <a:rPr lang="ko-KR" altLang="en-US" sz="2800" dirty="0">
                <a:solidFill>
                  <a:srgbClr val="FF0000"/>
                </a:solidFill>
              </a:rPr>
              <a:t>희미하게</a:t>
            </a:r>
            <a:r>
              <a:rPr lang="en-US" altLang="ko-KR" sz="28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700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FE8F3B5-BDD0-4B2B-9E1C-12E8326636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DEE78-5F80-4148-B7F3-D30412DFD914}"/>
              </a:ext>
            </a:extLst>
          </p:cNvPr>
          <p:cNvSpPr txBox="1"/>
          <p:nvPr/>
        </p:nvSpPr>
        <p:spPr>
          <a:xfrm>
            <a:off x="221226" y="234682"/>
            <a:ext cx="395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2-2-4. </a:t>
            </a:r>
            <a:r>
              <a:rPr lang="ko-KR" altLang="en-US" sz="2800" dirty="0"/>
              <a:t>복용 주기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42A8A2-4124-4F19-8827-8945E8BE6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23" y="234682"/>
            <a:ext cx="5442154" cy="11714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1418CB3-2091-46AE-8885-DE966ACDC44B}"/>
              </a:ext>
            </a:extLst>
          </p:cNvPr>
          <p:cNvSpPr/>
          <p:nvPr/>
        </p:nvSpPr>
        <p:spPr>
          <a:xfrm>
            <a:off x="6007117" y="10876819"/>
            <a:ext cx="2571924" cy="575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242292-D9C5-4CEE-9FA3-43802DDBB724}"/>
              </a:ext>
            </a:extLst>
          </p:cNvPr>
          <p:cNvSpPr/>
          <p:nvPr/>
        </p:nvSpPr>
        <p:spPr>
          <a:xfrm>
            <a:off x="4380272" y="5285288"/>
            <a:ext cx="5427405" cy="6206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A444CA-4354-44AD-B6A7-5435E5F3E4BE}"/>
              </a:ext>
            </a:extLst>
          </p:cNvPr>
          <p:cNvSpPr/>
          <p:nvPr/>
        </p:nvSpPr>
        <p:spPr>
          <a:xfrm>
            <a:off x="4882952" y="2250631"/>
            <a:ext cx="4587346" cy="1862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tx2">
                    <a:lumMod val="25000"/>
                  </a:schemeClr>
                </a:solidFill>
              </a:rPr>
              <a:t>OO</a:t>
            </a:r>
            <a:r>
              <a:rPr lang="ko-KR" altLang="en-US" sz="3200" dirty="0">
                <a:solidFill>
                  <a:schemeClr val="tx2">
                    <a:lumMod val="25000"/>
                  </a:schemeClr>
                </a:solidFill>
              </a:rPr>
              <a:t>약을</a:t>
            </a:r>
            <a:endParaRPr lang="en-US" altLang="ko-KR" sz="3200" dirty="0">
              <a:solidFill>
                <a:schemeClr val="tx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tx2">
                    <a:lumMod val="25000"/>
                  </a:schemeClr>
                </a:solidFill>
              </a:rPr>
              <a:t> 주기적으로 드시나요</a:t>
            </a:r>
            <a:r>
              <a:rPr lang="en-US" altLang="ko-KR" sz="3200" dirty="0">
                <a:solidFill>
                  <a:schemeClr val="tx2">
                    <a:lumMod val="2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1" name="사각형: 둥근 모서리 10">
            <a:hlinkClick r:id="rId3" action="ppaction://hlinksldjump"/>
            <a:extLst>
              <a:ext uri="{FF2B5EF4-FFF2-40B4-BE49-F238E27FC236}">
                <a16:creationId xmlns:a16="http://schemas.microsoft.com/office/drawing/2014/main" id="{CC67ACED-7291-404A-A2D0-A7DAFF19388E}"/>
              </a:ext>
            </a:extLst>
          </p:cNvPr>
          <p:cNvSpPr/>
          <p:nvPr/>
        </p:nvSpPr>
        <p:spPr>
          <a:xfrm>
            <a:off x="4664935" y="10568420"/>
            <a:ext cx="4858078" cy="7949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다음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D07807-5729-4B44-99C7-EB4938A18DC1}"/>
              </a:ext>
            </a:extLst>
          </p:cNvPr>
          <p:cNvCxnSpPr>
            <a:cxnSpLocks/>
          </p:cNvCxnSpPr>
          <p:nvPr/>
        </p:nvCxnSpPr>
        <p:spPr>
          <a:xfrm>
            <a:off x="9288463" y="1171700"/>
            <a:ext cx="2713352" cy="355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D8FD1F-E060-4778-AFC0-2B4240F35C99}"/>
              </a:ext>
            </a:extLst>
          </p:cNvPr>
          <p:cNvSpPr/>
          <p:nvPr/>
        </p:nvSpPr>
        <p:spPr>
          <a:xfrm>
            <a:off x="12174955" y="1068183"/>
            <a:ext cx="3841793" cy="69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프로그레스 바 진행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9F20FD7-4F88-4927-A891-DC85D69C7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314" y="1227737"/>
            <a:ext cx="479672" cy="489289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171FD39-05B0-46C8-8500-E5D80F6C99DD}"/>
              </a:ext>
            </a:extLst>
          </p:cNvPr>
          <p:cNvSpPr/>
          <p:nvPr/>
        </p:nvSpPr>
        <p:spPr>
          <a:xfrm>
            <a:off x="4668172" y="5295061"/>
            <a:ext cx="2301135" cy="8335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매일 먹어요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9B653-839B-423A-A039-AB05FF6239B2}"/>
              </a:ext>
            </a:extLst>
          </p:cNvPr>
          <p:cNvSpPr txBox="1"/>
          <p:nvPr/>
        </p:nvSpPr>
        <p:spPr>
          <a:xfrm>
            <a:off x="5719557" y="6590526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</a:rPr>
              <a:t>매일 알림을 울려드릴게요</a:t>
            </a: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</a:rPr>
              <a:t>!</a:t>
            </a:r>
            <a:endParaRPr lang="ko-KR" alt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29E205B-2D5D-435E-93F4-82F8B305D8F1}"/>
              </a:ext>
            </a:extLst>
          </p:cNvPr>
          <p:cNvSpPr/>
          <p:nvPr/>
        </p:nvSpPr>
        <p:spPr>
          <a:xfrm>
            <a:off x="7093347" y="5291035"/>
            <a:ext cx="2413040" cy="8335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주기적으로 먹어요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AAC7CEE-9961-428F-8631-65C3C9321AD0}"/>
              </a:ext>
            </a:extLst>
          </p:cNvPr>
          <p:cNvSpPr/>
          <p:nvPr/>
        </p:nvSpPr>
        <p:spPr>
          <a:xfrm>
            <a:off x="11614633" y="5446642"/>
            <a:ext cx="2301135" cy="824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매일 먹어요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61B18B-B1B0-4640-A28D-151B158871D7}"/>
              </a:ext>
            </a:extLst>
          </p:cNvPr>
          <p:cNvSpPr txBox="1"/>
          <p:nvPr/>
        </p:nvSpPr>
        <p:spPr>
          <a:xfrm>
            <a:off x="12507855" y="8583122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</a:rPr>
              <a:t>6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</a:rPr>
              <a:t>일마다 알림을 울려드릴게요</a:t>
            </a: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</a:rPr>
              <a:t>!</a:t>
            </a:r>
            <a:endParaRPr lang="ko-KR" alt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448EC23-5E77-4473-B84E-F085AB718555}"/>
              </a:ext>
            </a:extLst>
          </p:cNvPr>
          <p:cNvSpPr/>
          <p:nvPr/>
        </p:nvSpPr>
        <p:spPr>
          <a:xfrm>
            <a:off x="14009039" y="5436484"/>
            <a:ext cx="2413040" cy="8248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주기적으로 먹어요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94E13CE-33AA-4448-A52D-FE71B8743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2704" y="6509106"/>
            <a:ext cx="514350" cy="17907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62C9D477-8323-4B1E-BCE4-2CC1DC401B30}"/>
              </a:ext>
            </a:extLst>
          </p:cNvPr>
          <p:cNvSpPr/>
          <p:nvPr/>
        </p:nvSpPr>
        <p:spPr>
          <a:xfrm>
            <a:off x="13080107" y="6453061"/>
            <a:ext cx="2880947" cy="1862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일 마다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1723C77-E114-45B6-BB14-79B66D7F7DF1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4077484" y="4324493"/>
            <a:ext cx="1025882" cy="9607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B38DE7-E10C-452B-BD39-3A6C9A943B7D}"/>
              </a:ext>
            </a:extLst>
          </p:cNvPr>
          <p:cNvSpPr/>
          <p:nvPr/>
        </p:nvSpPr>
        <p:spPr>
          <a:xfrm>
            <a:off x="15234685" y="3347885"/>
            <a:ext cx="5111323" cy="906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800" dirty="0">
                <a:solidFill>
                  <a:schemeClr val="tx1"/>
                </a:solidFill>
              </a:rPr>
              <a:t>“</a:t>
            </a:r>
            <a:r>
              <a:rPr lang="ko-KR" altLang="en-US" sz="2800" dirty="0">
                <a:solidFill>
                  <a:schemeClr val="tx1"/>
                </a:solidFill>
              </a:rPr>
              <a:t>주기적으로 먹어요</a:t>
            </a:r>
            <a:r>
              <a:rPr lang="en-US" altLang="ko-KR" sz="2800" dirty="0">
                <a:solidFill>
                  <a:schemeClr val="tx1"/>
                </a:solidFill>
              </a:rPr>
              <a:t>”</a:t>
            </a:r>
            <a:r>
              <a:rPr lang="ko-KR" altLang="en-US" sz="2800" dirty="0">
                <a:solidFill>
                  <a:schemeClr val="tx1"/>
                </a:solidFill>
              </a:rPr>
              <a:t> 버튼 선택 시 날짜 선택 뷰 표시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71CCE5-BFB3-46A6-B062-51CF3A7A7204}"/>
              </a:ext>
            </a:extLst>
          </p:cNvPr>
          <p:cNvSpPr/>
          <p:nvPr/>
        </p:nvSpPr>
        <p:spPr>
          <a:xfrm>
            <a:off x="11363781" y="5285288"/>
            <a:ext cx="5427405" cy="3991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4806C0C-D952-4C49-BFF3-CEB03F730BD8}"/>
              </a:ext>
            </a:extLst>
          </p:cNvPr>
          <p:cNvCxnSpPr>
            <a:cxnSpLocks/>
          </p:cNvCxnSpPr>
          <p:nvPr/>
        </p:nvCxnSpPr>
        <p:spPr>
          <a:xfrm>
            <a:off x="14363912" y="9277209"/>
            <a:ext cx="1091381" cy="8599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3354AC-C159-4A29-A7CE-EE298E22AA14}"/>
              </a:ext>
            </a:extLst>
          </p:cNvPr>
          <p:cNvSpPr/>
          <p:nvPr/>
        </p:nvSpPr>
        <p:spPr>
          <a:xfrm>
            <a:off x="15814788" y="9969910"/>
            <a:ext cx="5111323" cy="714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선택에 따라 밑에 텍스트 변경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ko-KR" altLang="en-US" sz="2800" dirty="0">
                <a:solidFill>
                  <a:schemeClr val="tx1"/>
                </a:solidFill>
              </a:rPr>
              <a:t>언제까지 복용 설정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B0DE2B-09CB-43A5-BD7F-AC5A7769B8C5}"/>
              </a:ext>
            </a:extLst>
          </p:cNvPr>
          <p:cNvSpPr/>
          <p:nvPr/>
        </p:nvSpPr>
        <p:spPr>
          <a:xfrm>
            <a:off x="4393402" y="277230"/>
            <a:ext cx="5356269" cy="469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1C65DB3-DD1F-48F1-9F98-3E4407A455E4}"/>
              </a:ext>
            </a:extLst>
          </p:cNvPr>
          <p:cNvSpPr/>
          <p:nvPr/>
        </p:nvSpPr>
        <p:spPr>
          <a:xfrm>
            <a:off x="7009611" y="5057645"/>
            <a:ext cx="2673399" cy="1294786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A2ECEC3-BB79-4C96-9AC0-22EA51272C56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613395" y="5799000"/>
            <a:ext cx="1750386" cy="14822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14717B-D66D-439F-B4DF-F451904CDEAB}"/>
              </a:ext>
            </a:extLst>
          </p:cNvPr>
          <p:cNvSpPr/>
          <p:nvPr/>
        </p:nvSpPr>
        <p:spPr>
          <a:xfrm>
            <a:off x="11679863" y="2210589"/>
            <a:ext cx="5111323" cy="5807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rgbClr val="FF0000"/>
                </a:solidFill>
              </a:rPr>
              <a:t>앞에서 입력 받은 약 이름 표시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F5459D9-12FC-484F-B0EB-6E0D5FB5E553}"/>
              </a:ext>
            </a:extLst>
          </p:cNvPr>
          <p:cNvCxnSpPr>
            <a:cxnSpLocks/>
          </p:cNvCxnSpPr>
          <p:nvPr/>
        </p:nvCxnSpPr>
        <p:spPr>
          <a:xfrm flipV="1">
            <a:off x="9470298" y="2504772"/>
            <a:ext cx="1966592" cy="6771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7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AA4CF2-4182-4081-A1A9-A7C5A6CDD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441" y="204592"/>
            <a:ext cx="5471650" cy="117287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D733D3-01E3-405C-A508-C4857371D1DB}"/>
              </a:ext>
            </a:extLst>
          </p:cNvPr>
          <p:cNvSpPr/>
          <p:nvPr/>
        </p:nvSpPr>
        <p:spPr>
          <a:xfrm>
            <a:off x="5162796" y="3344292"/>
            <a:ext cx="4010337" cy="6328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D29E77E2-35A5-417E-9338-D5CE54AC480E}"/>
              </a:ext>
            </a:extLst>
          </p:cNvPr>
          <p:cNvSpPr/>
          <p:nvPr/>
        </p:nvSpPr>
        <p:spPr>
          <a:xfrm>
            <a:off x="4582723" y="3814324"/>
            <a:ext cx="5038423" cy="10929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7AEB8E-37A5-400C-9456-087209C72FD1}"/>
              </a:ext>
            </a:extLst>
          </p:cNvPr>
          <p:cNvSpPr/>
          <p:nvPr/>
        </p:nvSpPr>
        <p:spPr>
          <a:xfrm>
            <a:off x="4670398" y="7035971"/>
            <a:ext cx="5038423" cy="4327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DD819B-73B3-416F-A9CA-7BC46AF9781F}"/>
              </a:ext>
            </a:extLst>
          </p:cNvPr>
          <p:cNvSpPr/>
          <p:nvPr/>
        </p:nvSpPr>
        <p:spPr>
          <a:xfrm>
            <a:off x="4480375" y="7937913"/>
            <a:ext cx="5321716" cy="1053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81FABF-AE99-4D1F-AE15-2E29DD6F3926}"/>
              </a:ext>
            </a:extLst>
          </p:cNvPr>
          <p:cNvSpPr txBox="1"/>
          <p:nvPr/>
        </p:nvSpPr>
        <p:spPr>
          <a:xfrm>
            <a:off x="221226" y="234682"/>
            <a:ext cx="395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2-2-6. </a:t>
            </a:r>
            <a:r>
              <a:rPr lang="ko-KR" altLang="en-US" sz="2800" dirty="0"/>
              <a:t>복용 시간 설정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BC1B57B8-4A3C-4653-BA41-1790A2230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566" y="1153995"/>
            <a:ext cx="479672" cy="4892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9A2C6E-212B-47C3-B63B-67C189DCC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980" y="839050"/>
            <a:ext cx="5305397" cy="246426"/>
          </a:xfrm>
          <a:prstGeom prst="rect">
            <a:avLst/>
          </a:prstGeom>
        </p:spPr>
      </p:pic>
      <p:sp>
        <p:nvSpPr>
          <p:cNvPr id="70" name="사각형: 둥근 모서리 69">
            <a:hlinkClick r:id="rId6" action="ppaction://hlinksldjump"/>
            <a:extLst>
              <a:ext uri="{FF2B5EF4-FFF2-40B4-BE49-F238E27FC236}">
                <a16:creationId xmlns:a16="http://schemas.microsoft.com/office/drawing/2014/main" id="{E0097954-FBE2-471F-8D91-268C62D0E803}"/>
              </a:ext>
            </a:extLst>
          </p:cNvPr>
          <p:cNvSpPr/>
          <p:nvPr/>
        </p:nvSpPr>
        <p:spPr>
          <a:xfrm>
            <a:off x="4664935" y="10729038"/>
            <a:ext cx="4858078" cy="7949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 완료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00A274D-8651-495F-89AC-AA9FDD956A37}"/>
              </a:ext>
            </a:extLst>
          </p:cNvPr>
          <p:cNvSpPr/>
          <p:nvPr/>
        </p:nvSpPr>
        <p:spPr>
          <a:xfrm>
            <a:off x="4882952" y="1896678"/>
            <a:ext cx="4587346" cy="1715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2">
                    <a:lumMod val="25000"/>
                  </a:schemeClr>
                </a:solidFill>
              </a:rPr>
              <a:t>몇 시에 알려드릴까요</a:t>
            </a:r>
            <a:r>
              <a:rPr lang="en-US" altLang="ko-KR" sz="3200" dirty="0">
                <a:solidFill>
                  <a:schemeClr val="tx2">
                    <a:lumMod val="2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1F99E3-A3D0-4A18-B05D-72DE99BA4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793" y="4118759"/>
            <a:ext cx="3524250" cy="7810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6AD7EA-BEED-4CFB-86C6-8CAEBE73E5D4}"/>
              </a:ext>
            </a:extLst>
          </p:cNvPr>
          <p:cNvSpPr txBox="1"/>
          <p:nvPr/>
        </p:nvSpPr>
        <p:spPr>
          <a:xfrm>
            <a:off x="4927196" y="4144298"/>
            <a:ext cx="831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아침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114C1B9-7A87-4639-B484-EB311F467F8F}"/>
              </a:ext>
            </a:extLst>
          </p:cNvPr>
          <p:cNvSpPr/>
          <p:nvPr/>
        </p:nvSpPr>
        <p:spPr>
          <a:xfrm>
            <a:off x="4582723" y="5088262"/>
            <a:ext cx="5038423" cy="10929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E9E7F5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657EC6-9CF8-4BB4-91EF-DBADB4DED863}"/>
              </a:ext>
            </a:extLst>
          </p:cNvPr>
          <p:cNvSpPr txBox="1"/>
          <p:nvPr/>
        </p:nvSpPr>
        <p:spPr>
          <a:xfrm>
            <a:off x="4927196" y="5434861"/>
            <a:ext cx="831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점심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CC60096-A92B-4876-9C65-F93A9B8B38DF}"/>
              </a:ext>
            </a:extLst>
          </p:cNvPr>
          <p:cNvSpPr/>
          <p:nvPr/>
        </p:nvSpPr>
        <p:spPr>
          <a:xfrm>
            <a:off x="4582723" y="6409806"/>
            <a:ext cx="5038423" cy="10929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3510E1-7B3A-43D5-9F68-28250071586F}"/>
              </a:ext>
            </a:extLst>
          </p:cNvPr>
          <p:cNvSpPr txBox="1"/>
          <p:nvPr/>
        </p:nvSpPr>
        <p:spPr>
          <a:xfrm>
            <a:off x="4927196" y="6739780"/>
            <a:ext cx="831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저녁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4C33363-692E-46B0-A5C1-83BF9AE9AB6C}"/>
              </a:ext>
            </a:extLst>
          </p:cNvPr>
          <p:cNvSpPr/>
          <p:nvPr/>
        </p:nvSpPr>
        <p:spPr>
          <a:xfrm>
            <a:off x="4582723" y="7727285"/>
            <a:ext cx="5038423" cy="10929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A350A3D-B41D-4766-BE0C-4E12ECAA2610}"/>
              </a:ext>
            </a:extLst>
          </p:cNvPr>
          <p:cNvSpPr txBox="1"/>
          <p:nvPr/>
        </p:nvSpPr>
        <p:spPr>
          <a:xfrm>
            <a:off x="4927196" y="8057259"/>
            <a:ext cx="949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취침전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77ED50-ACF6-47BE-BD07-C62E304DFB40}"/>
              </a:ext>
            </a:extLst>
          </p:cNvPr>
          <p:cNvSpPr txBox="1"/>
          <p:nvPr/>
        </p:nvSpPr>
        <p:spPr>
          <a:xfrm>
            <a:off x="5199788" y="9211104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</a:rPr>
              <a:t>아침</a:t>
            </a: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</a:rPr>
              <a:t>점심</a:t>
            </a: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2">
                    <a:lumMod val="50000"/>
                  </a:schemeClr>
                </a:solidFill>
              </a:rPr>
              <a:t>취침전에 알려드릴게요</a:t>
            </a: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</a:rPr>
              <a:t>!</a:t>
            </a:r>
            <a:endParaRPr lang="ko-KR" alt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C0441F9-DBE3-4172-A0A9-371B38A47E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2542" y="4183089"/>
            <a:ext cx="627305" cy="359196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810D43B1-D6AD-4D69-AE6A-6DB34A1800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2541" y="5483933"/>
            <a:ext cx="627305" cy="359196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7AE89269-6F97-466A-8AE8-7A38C42C6C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2541" y="8096563"/>
            <a:ext cx="627305" cy="35919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F2D7E1D-BFC6-4B8C-B445-7B0E6D97A4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7023" y="6763307"/>
            <a:ext cx="662823" cy="375726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B8925C0-6CE9-4F1E-9A2F-D5F5692ABBC9}"/>
              </a:ext>
            </a:extLst>
          </p:cNvPr>
          <p:cNvSpPr txBox="1"/>
          <p:nvPr/>
        </p:nvSpPr>
        <p:spPr>
          <a:xfrm>
            <a:off x="6085579" y="4077523"/>
            <a:ext cx="16972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오전 </a:t>
            </a:r>
            <a:r>
              <a:rPr lang="en-US" altLang="ko-KR" sz="2600" b="1" dirty="0">
                <a:solidFill>
                  <a:schemeClr val="bg1"/>
                </a:solidFill>
              </a:rPr>
              <a:t>6:30</a:t>
            </a:r>
            <a:endParaRPr lang="ko-KR" altLang="en-US" sz="2600" b="1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1809AE8-0E6E-463C-BFA0-9E4910DA0127}"/>
              </a:ext>
            </a:extLst>
          </p:cNvPr>
          <p:cNvSpPr txBox="1"/>
          <p:nvPr/>
        </p:nvSpPr>
        <p:spPr>
          <a:xfrm>
            <a:off x="6039637" y="5346532"/>
            <a:ext cx="16972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오후 </a:t>
            </a:r>
            <a:r>
              <a:rPr lang="en-US" altLang="ko-KR" sz="2600" b="1" dirty="0">
                <a:solidFill>
                  <a:schemeClr val="bg1"/>
                </a:solidFill>
              </a:rPr>
              <a:t>12:30</a:t>
            </a:r>
            <a:endParaRPr lang="ko-KR" altLang="en-US" sz="2600" b="1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1DD484C-8CEF-4338-A41F-CD3BF7E6210C}"/>
              </a:ext>
            </a:extLst>
          </p:cNvPr>
          <p:cNvSpPr txBox="1"/>
          <p:nvPr/>
        </p:nvSpPr>
        <p:spPr>
          <a:xfrm>
            <a:off x="6039637" y="6678618"/>
            <a:ext cx="16972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오후 </a:t>
            </a:r>
            <a:r>
              <a:rPr lang="en-US" altLang="ko-KR" sz="2600" b="1" dirty="0">
                <a:solidFill>
                  <a:schemeClr val="bg1"/>
                </a:solidFill>
              </a:rPr>
              <a:t>6:30</a:t>
            </a:r>
            <a:endParaRPr lang="ko-KR" altLang="en-US" sz="2600" b="1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7B9039-382B-41A7-8CD1-4C4DACFF2DD6}"/>
              </a:ext>
            </a:extLst>
          </p:cNvPr>
          <p:cNvSpPr txBox="1"/>
          <p:nvPr/>
        </p:nvSpPr>
        <p:spPr>
          <a:xfrm>
            <a:off x="6042651" y="7994790"/>
            <a:ext cx="16972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오후 </a:t>
            </a:r>
            <a:r>
              <a:rPr lang="en-US" altLang="ko-KR" sz="2600" b="1" dirty="0">
                <a:solidFill>
                  <a:schemeClr val="bg1"/>
                </a:solidFill>
              </a:rPr>
              <a:t>10:30</a:t>
            </a:r>
            <a:endParaRPr lang="ko-KR" altLang="en-US" sz="2600" b="1" dirty="0">
              <a:solidFill>
                <a:schemeClr val="bg1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DCFA445-24D6-4AD6-AADA-E42F05361EBA}"/>
              </a:ext>
            </a:extLst>
          </p:cNvPr>
          <p:cNvCxnSpPr>
            <a:cxnSpLocks/>
          </p:cNvCxnSpPr>
          <p:nvPr/>
        </p:nvCxnSpPr>
        <p:spPr>
          <a:xfrm>
            <a:off x="9723494" y="6933341"/>
            <a:ext cx="1702675" cy="7736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2C3934-1C01-49CA-A08F-848A87F3280C}"/>
              </a:ext>
            </a:extLst>
          </p:cNvPr>
          <p:cNvSpPr/>
          <p:nvPr/>
        </p:nvSpPr>
        <p:spPr>
          <a:xfrm>
            <a:off x="11455666" y="7706993"/>
            <a:ext cx="3841793" cy="990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 err="1">
                <a:solidFill>
                  <a:schemeClr val="tx1"/>
                </a:solidFill>
              </a:rPr>
              <a:t>토글</a:t>
            </a:r>
            <a:r>
              <a:rPr lang="ko-KR" altLang="en-US" sz="2800" dirty="0">
                <a:solidFill>
                  <a:schemeClr val="tx1"/>
                </a:solidFill>
              </a:rPr>
              <a:t> 버튼 </a:t>
            </a:r>
            <a:r>
              <a:rPr lang="en-US" altLang="ko-KR" sz="2800" dirty="0">
                <a:solidFill>
                  <a:schemeClr val="tx1"/>
                </a:solidFill>
              </a:rPr>
              <a:t>OFF </a:t>
            </a:r>
            <a:r>
              <a:rPr lang="ko-KR" altLang="en-US" sz="2800" dirty="0">
                <a:solidFill>
                  <a:schemeClr val="tx1"/>
                </a:solidFill>
              </a:rPr>
              <a:t>시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버튼 색 차별화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그림자 없애기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73036E6-826D-493D-BCC1-07A1B9DEE3C6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9621146" y="4344353"/>
            <a:ext cx="1834520" cy="16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97">
            <a:extLst>
              <a:ext uri="{FF2B5EF4-FFF2-40B4-BE49-F238E27FC236}">
                <a16:creationId xmlns:a16="http://schemas.microsoft.com/office/drawing/2014/main" id="{67D23C3E-77B0-4984-8A47-E50637CF5B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03404" y="3001078"/>
            <a:ext cx="3594055" cy="2719395"/>
          </a:xfrm>
          <a:prstGeom prst="rect">
            <a:avLst/>
          </a:prstGeom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E89E4347-17D2-436E-9A7F-8BEDCDD3D1AF}"/>
              </a:ext>
            </a:extLst>
          </p:cNvPr>
          <p:cNvSpPr/>
          <p:nvPr/>
        </p:nvSpPr>
        <p:spPr>
          <a:xfrm>
            <a:off x="11579534" y="5783622"/>
            <a:ext cx="3841793" cy="990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카드 클릭 시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시간 설정 다이어로그 출력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AD15567-8E1E-468B-91E7-88642DE038BA}"/>
              </a:ext>
            </a:extLst>
          </p:cNvPr>
          <p:cNvCxnSpPr>
            <a:cxnSpLocks/>
          </p:cNvCxnSpPr>
          <p:nvPr/>
        </p:nvCxnSpPr>
        <p:spPr>
          <a:xfrm>
            <a:off x="9230597" y="9398591"/>
            <a:ext cx="1606472" cy="615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E4BCE90-C327-4415-B1A7-2CE64E28A74C}"/>
              </a:ext>
            </a:extLst>
          </p:cNvPr>
          <p:cNvSpPr/>
          <p:nvPr/>
        </p:nvSpPr>
        <p:spPr>
          <a:xfrm>
            <a:off x="10894533" y="9612516"/>
            <a:ext cx="3841793" cy="990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설정에 따른 반응형 텍스트 변화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C21587-C311-4E5E-BACE-095BDB03B0EF}"/>
              </a:ext>
            </a:extLst>
          </p:cNvPr>
          <p:cNvSpPr/>
          <p:nvPr/>
        </p:nvSpPr>
        <p:spPr>
          <a:xfrm>
            <a:off x="4393402" y="277230"/>
            <a:ext cx="5356269" cy="469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CE36664-A296-40A1-BB06-DCC8D09AE8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4205" y="266804"/>
            <a:ext cx="5384536" cy="29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9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FE8F3B5-BDD0-4B2B-9E1C-12E8326636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DEE78-5F80-4148-B7F3-D30412DFD914}"/>
              </a:ext>
            </a:extLst>
          </p:cNvPr>
          <p:cNvSpPr txBox="1"/>
          <p:nvPr/>
        </p:nvSpPr>
        <p:spPr>
          <a:xfrm>
            <a:off x="221226" y="234682"/>
            <a:ext cx="395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2-2-5. </a:t>
            </a:r>
            <a:r>
              <a:rPr lang="ko-KR" altLang="en-US" sz="2800" dirty="0"/>
              <a:t>복용 기간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42A8A2-4124-4F19-8827-8945E8BE6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23" y="234682"/>
            <a:ext cx="5442154" cy="11714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1418CB3-2091-46AE-8885-DE966ACDC44B}"/>
              </a:ext>
            </a:extLst>
          </p:cNvPr>
          <p:cNvSpPr/>
          <p:nvPr/>
        </p:nvSpPr>
        <p:spPr>
          <a:xfrm>
            <a:off x="6007117" y="10876819"/>
            <a:ext cx="2571924" cy="575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242292-D9C5-4CEE-9FA3-43802DDBB724}"/>
              </a:ext>
            </a:extLst>
          </p:cNvPr>
          <p:cNvSpPr/>
          <p:nvPr/>
        </p:nvSpPr>
        <p:spPr>
          <a:xfrm>
            <a:off x="4380272" y="5285288"/>
            <a:ext cx="5427405" cy="6206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A444CA-4354-44AD-B6A7-5435E5F3E4BE}"/>
              </a:ext>
            </a:extLst>
          </p:cNvPr>
          <p:cNvSpPr/>
          <p:nvPr/>
        </p:nvSpPr>
        <p:spPr>
          <a:xfrm>
            <a:off x="4882952" y="2250631"/>
            <a:ext cx="4587346" cy="1862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tx2">
                    <a:lumMod val="25000"/>
                  </a:schemeClr>
                </a:solidFill>
              </a:rPr>
              <a:t>OO</a:t>
            </a:r>
            <a:r>
              <a:rPr lang="ko-KR" altLang="en-US" sz="3200" dirty="0">
                <a:solidFill>
                  <a:schemeClr val="tx2">
                    <a:lumMod val="25000"/>
                  </a:schemeClr>
                </a:solidFill>
              </a:rPr>
              <a:t>약을</a:t>
            </a:r>
            <a:endParaRPr lang="en-US" altLang="ko-KR" sz="3200" dirty="0">
              <a:solidFill>
                <a:schemeClr val="tx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tx2">
                    <a:lumMod val="25000"/>
                  </a:schemeClr>
                </a:solidFill>
              </a:rPr>
              <a:t>며칠 동안 드시나요</a:t>
            </a:r>
            <a:r>
              <a:rPr lang="en-US" altLang="ko-KR" sz="3200" dirty="0">
                <a:solidFill>
                  <a:schemeClr val="tx2">
                    <a:lumMod val="25000"/>
                  </a:schemeClr>
                </a:solidFill>
              </a:rPr>
              <a:t>?</a:t>
            </a:r>
            <a:endParaRPr lang="ko-KR" altLang="en-US" sz="32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1" name="사각형: 둥근 모서리 10">
            <a:hlinkClick r:id="rId3" action="ppaction://hlinksldjump"/>
            <a:extLst>
              <a:ext uri="{FF2B5EF4-FFF2-40B4-BE49-F238E27FC236}">
                <a16:creationId xmlns:a16="http://schemas.microsoft.com/office/drawing/2014/main" id="{CC67ACED-7291-404A-A2D0-A7DAFF19388E}"/>
              </a:ext>
            </a:extLst>
          </p:cNvPr>
          <p:cNvSpPr/>
          <p:nvPr/>
        </p:nvSpPr>
        <p:spPr>
          <a:xfrm>
            <a:off x="4664935" y="10568420"/>
            <a:ext cx="4858078" cy="7949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다음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D07807-5729-4B44-99C7-EB4938A18DC1}"/>
              </a:ext>
            </a:extLst>
          </p:cNvPr>
          <p:cNvCxnSpPr>
            <a:cxnSpLocks/>
          </p:cNvCxnSpPr>
          <p:nvPr/>
        </p:nvCxnSpPr>
        <p:spPr>
          <a:xfrm>
            <a:off x="9288463" y="1171700"/>
            <a:ext cx="2713352" cy="355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D8FD1F-E060-4778-AFC0-2B4240F35C99}"/>
              </a:ext>
            </a:extLst>
          </p:cNvPr>
          <p:cNvSpPr/>
          <p:nvPr/>
        </p:nvSpPr>
        <p:spPr>
          <a:xfrm>
            <a:off x="12174955" y="1068183"/>
            <a:ext cx="3841793" cy="69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프로그레스 바 진행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9F20FD7-4F88-4927-A891-DC85D69C7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314" y="1227737"/>
            <a:ext cx="479672" cy="489289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171FD39-05B0-46C8-8500-E5D80F6C99DD}"/>
              </a:ext>
            </a:extLst>
          </p:cNvPr>
          <p:cNvSpPr/>
          <p:nvPr/>
        </p:nvSpPr>
        <p:spPr>
          <a:xfrm>
            <a:off x="4668172" y="5295061"/>
            <a:ext cx="2301135" cy="8335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정해지지 않았어요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9B653-839B-423A-A039-AB05FF6239B2}"/>
              </a:ext>
            </a:extLst>
          </p:cNvPr>
          <p:cNvSpPr txBox="1"/>
          <p:nvPr/>
        </p:nvSpPr>
        <p:spPr>
          <a:xfrm>
            <a:off x="4871661" y="6561030"/>
            <a:ext cx="4269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일 마다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</a:rPr>
              <a:t>번 알림을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울려드릴게요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29E205B-2D5D-435E-93F4-82F8B305D8F1}"/>
              </a:ext>
            </a:extLst>
          </p:cNvPr>
          <p:cNvSpPr/>
          <p:nvPr/>
        </p:nvSpPr>
        <p:spPr>
          <a:xfrm>
            <a:off x="7093347" y="5291035"/>
            <a:ext cx="2413040" cy="8335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정해져 있어요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AAC7CEE-9961-428F-8631-65C3C9321AD0}"/>
              </a:ext>
            </a:extLst>
          </p:cNvPr>
          <p:cNvSpPr/>
          <p:nvPr/>
        </p:nvSpPr>
        <p:spPr>
          <a:xfrm>
            <a:off x="11614633" y="5446642"/>
            <a:ext cx="2301135" cy="824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정해지지 않았어요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61B18B-B1B0-4640-A28D-151B158871D7}"/>
              </a:ext>
            </a:extLst>
          </p:cNvPr>
          <p:cNvSpPr txBox="1"/>
          <p:nvPr/>
        </p:nvSpPr>
        <p:spPr>
          <a:xfrm>
            <a:off x="12331393" y="8583122"/>
            <a:ext cx="392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회분으로 알림을 울려드릴게요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448EC23-5E77-4473-B84E-F085AB718555}"/>
              </a:ext>
            </a:extLst>
          </p:cNvPr>
          <p:cNvSpPr/>
          <p:nvPr/>
        </p:nvSpPr>
        <p:spPr>
          <a:xfrm>
            <a:off x="14009039" y="5436484"/>
            <a:ext cx="2413040" cy="8248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정해져 있어요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94E13CE-33AA-4448-A52D-FE71B8743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2704" y="6509106"/>
            <a:ext cx="514350" cy="17907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62C9D477-8323-4B1E-BCE4-2CC1DC401B30}"/>
              </a:ext>
            </a:extLst>
          </p:cNvPr>
          <p:cNvSpPr/>
          <p:nvPr/>
        </p:nvSpPr>
        <p:spPr>
          <a:xfrm>
            <a:off x="13080107" y="6453061"/>
            <a:ext cx="2880947" cy="1862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회분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1723C77-E114-45B6-BB14-79B66D7F7DF1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4077484" y="4324493"/>
            <a:ext cx="1025882" cy="9607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B38DE7-E10C-452B-BD39-3A6C9A943B7D}"/>
              </a:ext>
            </a:extLst>
          </p:cNvPr>
          <p:cNvSpPr/>
          <p:nvPr/>
        </p:nvSpPr>
        <p:spPr>
          <a:xfrm>
            <a:off x="15234685" y="3347885"/>
            <a:ext cx="5111323" cy="906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800" dirty="0">
                <a:solidFill>
                  <a:schemeClr val="tx1"/>
                </a:solidFill>
              </a:rPr>
              <a:t>“</a:t>
            </a:r>
            <a:r>
              <a:rPr lang="ko-KR" altLang="en-US" sz="2800" dirty="0">
                <a:solidFill>
                  <a:schemeClr val="tx1"/>
                </a:solidFill>
              </a:rPr>
              <a:t>정해져 있어요</a:t>
            </a:r>
            <a:r>
              <a:rPr lang="en-US" altLang="ko-KR" sz="2800" dirty="0">
                <a:solidFill>
                  <a:schemeClr val="tx1"/>
                </a:solidFill>
              </a:rPr>
              <a:t>”</a:t>
            </a:r>
            <a:r>
              <a:rPr lang="ko-KR" altLang="en-US" sz="2800" dirty="0">
                <a:solidFill>
                  <a:schemeClr val="tx1"/>
                </a:solidFill>
              </a:rPr>
              <a:t> 버튼 선택 시 날짜 선택 뷰 표시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2800" dirty="0">
                <a:solidFill>
                  <a:schemeClr val="tx1"/>
                </a:solidFill>
                <a:highlight>
                  <a:srgbClr val="FFFF00"/>
                </a:highlight>
              </a:rPr>
              <a:t>*2</a:t>
            </a:r>
            <a:r>
              <a:rPr lang="ko-KR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일 마다 부터 시작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71CCE5-BFB3-46A6-B062-51CF3A7A7204}"/>
              </a:ext>
            </a:extLst>
          </p:cNvPr>
          <p:cNvSpPr/>
          <p:nvPr/>
        </p:nvSpPr>
        <p:spPr>
          <a:xfrm>
            <a:off x="11363781" y="5285288"/>
            <a:ext cx="5427405" cy="3991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4806C0C-D952-4C49-BFF3-CEB03F730BD8}"/>
              </a:ext>
            </a:extLst>
          </p:cNvPr>
          <p:cNvCxnSpPr>
            <a:cxnSpLocks/>
          </p:cNvCxnSpPr>
          <p:nvPr/>
        </p:nvCxnSpPr>
        <p:spPr>
          <a:xfrm>
            <a:off x="14363912" y="9277209"/>
            <a:ext cx="1091381" cy="8599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3354AC-C159-4A29-A7CE-EE298E22AA14}"/>
              </a:ext>
            </a:extLst>
          </p:cNvPr>
          <p:cNvSpPr/>
          <p:nvPr/>
        </p:nvSpPr>
        <p:spPr>
          <a:xfrm>
            <a:off x="15814788" y="9969910"/>
            <a:ext cx="5111323" cy="714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선택에 따라 밑에 텍스트 변경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B0DE2B-09CB-43A5-BD7F-AC5A7769B8C5}"/>
              </a:ext>
            </a:extLst>
          </p:cNvPr>
          <p:cNvSpPr/>
          <p:nvPr/>
        </p:nvSpPr>
        <p:spPr>
          <a:xfrm>
            <a:off x="4393402" y="277230"/>
            <a:ext cx="5356269" cy="469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1C65DB3-DD1F-48F1-9F98-3E4407A455E4}"/>
              </a:ext>
            </a:extLst>
          </p:cNvPr>
          <p:cNvSpPr/>
          <p:nvPr/>
        </p:nvSpPr>
        <p:spPr>
          <a:xfrm>
            <a:off x="7009611" y="5057645"/>
            <a:ext cx="2673399" cy="1294786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A2ECEC3-BB79-4C96-9AC0-22EA51272C56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613395" y="5799000"/>
            <a:ext cx="1750386" cy="14822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74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1A91D8-1234-4C3E-AB7D-F6E4BF59E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10" y="856184"/>
            <a:ext cx="1002890" cy="309739"/>
          </a:xfrm>
          <a:prstGeom prst="rect">
            <a:avLst/>
          </a:prstGeom>
        </p:spPr>
      </p:pic>
      <p:pic>
        <p:nvPicPr>
          <p:cNvPr id="4" name="그림 3">
            <a:hlinkClick r:id="rId4" action="ppaction://hlinksldjump"/>
            <a:extLst>
              <a:ext uri="{FF2B5EF4-FFF2-40B4-BE49-F238E27FC236}">
                <a16:creationId xmlns:a16="http://schemas.microsoft.com/office/drawing/2014/main" id="{3E050139-1102-4F64-AD56-DA18B9C50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2806" y="712187"/>
            <a:ext cx="500063" cy="4953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58E5113-79EF-4748-A1C5-4A3A70B78817}"/>
              </a:ext>
            </a:extLst>
          </p:cNvPr>
          <p:cNvSpPr/>
          <p:nvPr/>
        </p:nvSpPr>
        <p:spPr>
          <a:xfrm>
            <a:off x="5116604" y="2578297"/>
            <a:ext cx="4010337" cy="4327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EB0C98-6B01-4C44-84D8-47912A8635AA}"/>
              </a:ext>
            </a:extLst>
          </p:cNvPr>
          <p:cNvSpPr/>
          <p:nvPr/>
        </p:nvSpPr>
        <p:spPr>
          <a:xfrm>
            <a:off x="4664321" y="7062244"/>
            <a:ext cx="5038423" cy="4327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8746AF-DE65-434C-97F7-9420C96877C2}"/>
              </a:ext>
            </a:extLst>
          </p:cNvPr>
          <p:cNvSpPr/>
          <p:nvPr/>
        </p:nvSpPr>
        <p:spPr>
          <a:xfrm>
            <a:off x="4955299" y="2376517"/>
            <a:ext cx="4498256" cy="1381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FEE7A44-28D3-47F1-B0F1-5BB0722D6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090" y="1375202"/>
            <a:ext cx="5404361" cy="498344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9AAAB7F-88D3-4A76-8A68-8B0490B3B981}"/>
              </a:ext>
            </a:extLst>
          </p:cNvPr>
          <p:cNvCxnSpPr/>
          <p:nvPr/>
        </p:nvCxnSpPr>
        <p:spPr>
          <a:xfrm>
            <a:off x="4363829" y="6162596"/>
            <a:ext cx="5471650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6283D85-1257-46BC-879E-1A1D92375C15}"/>
              </a:ext>
            </a:extLst>
          </p:cNvPr>
          <p:cNvCxnSpPr>
            <a:cxnSpLocks/>
          </p:cNvCxnSpPr>
          <p:nvPr/>
        </p:nvCxnSpPr>
        <p:spPr>
          <a:xfrm>
            <a:off x="4540808" y="7745577"/>
            <a:ext cx="5002456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03E3852-913C-4DE1-849A-6641CA8FA791}"/>
              </a:ext>
            </a:extLst>
          </p:cNvPr>
          <p:cNvCxnSpPr>
            <a:cxnSpLocks/>
          </p:cNvCxnSpPr>
          <p:nvPr/>
        </p:nvCxnSpPr>
        <p:spPr>
          <a:xfrm>
            <a:off x="4527903" y="8694392"/>
            <a:ext cx="5002456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083368D-F14C-4772-9357-F9B1A50611E0}"/>
              </a:ext>
            </a:extLst>
          </p:cNvPr>
          <p:cNvCxnSpPr>
            <a:cxnSpLocks/>
          </p:cNvCxnSpPr>
          <p:nvPr/>
        </p:nvCxnSpPr>
        <p:spPr>
          <a:xfrm>
            <a:off x="4527904" y="9682529"/>
            <a:ext cx="5002456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4C0A39-F62A-414A-A20D-9B8DDA660658}"/>
              </a:ext>
            </a:extLst>
          </p:cNvPr>
          <p:cNvSpPr txBox="1"/>
          <p:nvPr/>
        </p:nvSpPr>
        <p:spPr>
          <a:xfrm>
            <a:off x="4570304" y="6354320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월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일 복용 정보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0E198-DC04-403F-B68D-A3B70CD584FD}"/>
              </a:ext>
            </a:extLst>
          </p:cNvPr>
          <p:cNvSpPr txBox="1"/>
          <p:nvPr/>
        </p:nvSpPr>
        <p:spPr>
          <a:xfrm>
            <a:off x="5445661" y="7148785"/>
            <a:ext cx="233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OO</a:t>
            </a:r>
            <a:r>
              <a:rPr lang="ko-KR" altLang="en-US" sz="1600" b="1" dirty="0">
                <a:solidFill>
                  <a:schemeClr val="accent1"/>
                </a:solidFill>
              </a:rPr>
              <a:t>약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</a:rPr>
              <a:t>OO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</a:rPr>
              <a:t>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87263-25FA-440B-B9F8-EE4186F99093}"/>
              </a:ext>
            </a:extLst>
          </p:cNvPr>
          <p:cNvSpPr txBox="1"/>
          <p:nvPr/>
        </p:nvSpPr>
        <p:spPr>
          <a:xfrm>
            <a:off x="5445984" y="8098702"/>
            <a:ext cx="233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OO</a:t>
            </a:r>
            <a:r>
              <a:rPr lang="ko-KR" altLang="en-US" sz="1600" b="1" dirty="0">
                <a:solidFill>
                  <a:schemeClr val="accent1"/>
                </a:solidFill>
              </a:rPr>
              <a:t>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7C294E-DEFC-4F7C-91F3-7289E56F7E21}"/>
              </a:ext>
            </a:extLst>
          </p:cNvPr>
          <p:cNvSpPr txBox="1"/>
          <p:nvPr/>
        </p:nvSpPr>
        <p:spPr>
          <a:xfrm>
            <a:off x="5440455" y="9067323"/>
            <a:ext cx="233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OO</a:t>
            </a:r>
            <a:r>
              <a:rPr lang="ko-KR" altLang="en-US" sz="1600" b="1" dirty="0">
                <a:solidFill>
                  <a:schemeClr val="accent1"/>
                </a:solidFill>
              </a:rPr>
              <a:t>약</a:t>
            </a:r>
            <a:r>
              <a:rPr lang="en-US" altLang="ko-KR" sz="1600" b="1" dirty="0">
                <a:solidFill>
                  <a:schemeClr val="accent1"/>
                </a:solidFill>
              </a:rPr>
              <a:t>, OO</a:t>
            </a:r>
            <a:r>
              <a:rPr lang="ko-KR" altLang="en-US" sz="1600" b="1" dirty="0">
                <a:solidFill>
                  <a:schemeClr val="accent1"/>
                </a:solidFill>
              </a:rPr>
              <a:t>약</a:t>
            </a:r>
            <a:r>
              <a:rPr lang="en-US" altLang="ko-KR" sz="1600" b="1" dirty="0"/>
              <a:t>,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</a:rPr>
              <a:t>OO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</a:rPr>
              <a:t>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B6DF26-567A-44F0-A4E7-C32291FE592B}"/>
              </a:ext>
            </a:extLst>
          </p:cNvPr>
          <p:cNvSpPr txBox="1"/>
          <p:nvPr/>
        </p:nvSpPr>
        <p:spPr>
          <a:xfrm>
            <a:off x="4675508" y="7122852"/>
            <a:ext cx="88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25000"/>
                  </a:schemeClr>
                </a:solidFill>
              </a:rPr>
              <a:t>아침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8D83F3-BAD8-474F-86D9-FC5EAD6649D3}"/>
              </a:ext>
            </a:extLst>
          </p:cNvPr>
          <p:cNvSpPr txBox="1"/>
          <p:nvPr/>
        </p:nvSpPr>
        <p:spPr>
          <a:xfrm>
            <a:off x="4688289" y="8096965"/>
            <a:ext cx="88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25000"/>
                  </a:schemeClr>
                </a:solidFill>
              </a:rPr>
              <a:t>점심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195E8D-CE2F-4F13-94B8-E12CD2C317BC}"/>
              </a:ext>
            </a:extLst>
          </p:cNvPr>
          <p:cNvSpPr txBox="1"/>
          <p:nvPr/>
        </p:nvSpPr>
        <p:spPr>
          <a:xfrm>
            <a:off x="4703037" y="9034305"/>
            <a:ext cx="88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25000"/>
                  </a:schemeClr>
                </a:solidFill>
              </a:rPr>
              <a:t>저녁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AA90FB-A764-4318-8FF3-2CE5C3B976CA}"/>
              </a:ext>
            </a:extLst>
          </p:cNvPr>
          <p:cNvSpPr txBox="1"/>
          <p:nvPr/>
        </p:nvSpPr>
        <p:spPr>
          <a:xfrm>
            <a:off x="5919631" y="11063257"/>
            <a:ext cx="91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약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약물 검색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C25B6A-9738-4E51-8ECE-89515883F6E8}"/>
              </a:ext>
            </a:extLst>
          </p:cNvPr>
          <p:cNvSpPr txBox="1"/>
          <p:nvPr/>
        </p:nvSpPr>
        <p:spPr>
          <a:xfrm>
            <a:off x="7140981" y="11184005"/>
            <a:ext cx="1170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건강정보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CFA848-ED55-45C3-AC34-8AD69FF306F2}"/>
              </a:ext>
            </a:extLst>
          </p:cNvPr>
          <p:cNvSpPr txBox="1"/>
          <p:nvPr/>
        </p:nvSpPr>
        <p:spPr>
          <a:xfrm>
            <a:off x="4715942" y="11175850"/>
            <a:ext cx="884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HOME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F17665-AD87-4745-A550-BF3BA389EEE6}"/>
              </a:ext>
            </a:extLst>
          </p:cNvPr>
          <p:cNvSpPr txBox="1"/>
          <p:nvPr/>
        </p:nvSpPr>
        <p:spPr>
          <a:xfrm>
            <a:off x="8311653" y="11066562"/>
            <a:ext cx="1181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병원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약국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찾기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D6669C-135E-47B8-95B0-E41F498F1C37}"/>
              </a:ext>
            </a:extLst>
          </p:cNvPr>
          <p:cNvCxnSpPr>
            <a:cxnSpLocks/>
          </p:cNvCxnSpPr>
          <p:nvPr/>
        </p:nvCxnSpPr>
        <p:spPr>
          <a:xfrm>
            <a:off x="4540808" y="10689674"/>
            <a:ext cx="5002456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13800DD-818A-4AC7-A099-485BFABE6AA8}"/>
              </a:ext>
            </a:extLst>
          </p:cNvPr>
          <p:cNvSpPr txBox="1"/>
          <p:nvPr/>
        </p:nvSpPr>
        <p:spPr>
          <a:xfrm>
            <a:off x="5453359" y="10044974"/>
            <a:ext cx="233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OO</a:t>
            </a:r>
            <a:r>
              <a:rPr lang="ko-KR" altLang="en-US" sz="1600" b="1" dirty="0">
                <a:solidFill>
                  <a:schemeClr val="accent1"/>
                </a:solidFill>
              </a:rPr>
              <a:t>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ABA77A-701C-4DCC-BD4A-B926555C0265}"/>
              </a:ext>
            </a:extLst>
          </p:cNvPr>
          <p:cNvSpPr txBox="1"/>
          <p:nvPr/>
        </p:nvSpPr>
        <p:spPr>
          <a:xfrm>
            <a:off x="4715941" y="10011954"/>
            <a:ext cx="88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25000"/>
                  </a:schemeClr>
                </a:solidFill>
              </a:rPr>
              <a:t>취침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75E4C4-A993-41A1-972E-CCC091988F1D}"/>
              </a:ext>
            </a:extLst>
          </p:cNvPr>
          <p:cNvSpPr txBox="1"/>
          <p:nvPr/>
        </p:nvSpPr>
        <p:spPr>
          <a:xfrm>
            <a:off x="221226" y="234682"/>
            <a:ext cx="395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홈 화면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D4A5CDF-4001-4930-81C6-759CB41013A6}"/>
              </a:ext>
            </a:extLst>
          </p:cNvPr>
          <p:cNvSpPr/>
          <p:nvPr/>
        </p:nvSpPr>
        <p:spPr>
          <a:xfrm>
            <a:off x="448757" y="1914639"/>
            <a:ext cx="3841793" cy="695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로고 클릭 시 홈 화면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000BD5F-199F-4A70-9A60-B4989D4F944E}"/>
              </a:ext>
            </a:extLst>
          </p:cNvPr>
          <p:cNvCxnSpPr>
            <a:cxnSpLocks/>
          </p:cNvCxnSpPr>
          <p:nvPr/>
        </p:nvCxnSpPr>
        <p:spPr>
          <a:xfrm>
            <a:off x="9702744" y="869711"/>
            <a:ext cx="17688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3BAAAA-D246-4E36-9167-73886DFB0158}"/>
              </a:ext>
            </a:extLst>
          </p:cNvPr>
          <p:cNvSpPr/>
          <p:nvPr/>
        </p:nvSpPr>
        <p:spPr>
          <a:xfrm>
            <a:off x="11664098" y="335252"/>
            <a:ext cx="3841793" cy="990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내 정보 및 복용 약 정보 관리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1051292-2C00-4277-B385-76781F9C704B}"/>
              </a:ext>
            </a:extLst>
          </p:cNvPr>
          <p:cNvCxnSpPr>
            <a:cxnSpLocks/>
          </p:cNvCxnSpPr>
          <p:nvPr/>
        </p:nvCxnSpPr>
        <p:spPr>
          <a:xfrm>
            <a:off x="9610872" y="3788357"/>
            <a:ext cx="20698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8328E05-CD73-4D5B-BD9E-782B6ECE9B27}"/>
              </a:ext>
            </a:extLst>
          </p:cNvPr>
          <p:cNvSpPr/>
          <p:nvPr/>
        </p:nvSpPr>
        <p:spPr>
          <a:xfrm>
            <a:off x="11883278" y="3479812"/>
            <a:ext cx="3841793" cy="990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아이콘 표시가 가능한 달력 </a:t>
            </a:r>
            <a:r>
              <a:rPr lang="en-US" altLang="ko-KR" sz="2800" dirty="0">
                <a:solidFill>
                  <a:schemeClr val="tx1"/>
                </a:solidFill>
              </a:rPr>
              <a:t>API </a:t>
            </a:r>
            <a:r>
              <a:rPr lang="ko-KR" altLang="en-US" sz="2800" dirty="0">
                <a:solidFill>
                  <a:schemeClr val="tx1"/>
                </a:solidFill>
              </a:rPr>
              <a:t>사용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6163FB7-6352-4579-A2ED-880109B601FD}"/>
              </a:ext>
            </a:extLst>
          </p:cNvPr>
          <p:cNvCxnSpPr>
            <a:cxnSpLocks/>
          </p:cNvCxnSpPr>
          <p:nvPr/>
        </p:nvCxnSpPr>
        <p:spPr>
          <a:xfrm flipH="1">
            <a:off x="3053957" y="6533535"/>
            <a:ext cx="14542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EF96F85-950E-4BAA-9E56-8228352D0878}"/>
              </a:ext>
            </a:extLst>
          </p:cNvPr>
          <p:cNvSpPr/>
          <p:nvPr/>
        </p:nvSpPr>
        <p:spPr>
          <a:xfrm>
            <a:off x="412813" y="5678442"/>
            <a:ext cx="2533709" cy="1897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오늘</a:t>
            </a:r>
            <a:r>
              <a:rPr lang="en-US" altLang="ko-KR" sz="2800" dirty="0">
                <a:solidFill>
                  <a:schemeClr val="tx1"/>
                </a:solidFill>
              </a:rPr>
              <a:t> (</a:t>
            </a:r>
            <a:r>
              <a:rPr lang="ko-KR" altLang="en-US" sz="2800" dirty="0">
                <a:solidFill>
                  <a:schemeClr val="tx1"/>
                </a:solidFill>
              </a:rPr>
              <a:t>특정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r>
              <a:rPr lang="ko-KR" altLang="en-US" sz="2800" dirty="0">
                <a:solidFill>
                  <a:schemeClr val="tx1"/>
                </a:solidFill>
              </a:rPr>
              <a:t> 날짜에 해당하는 복용 정보 표시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43D679-1926-4946-B04D-67B89B2118C3}"/>
              </a:ext>
            </a:extLst>
          </p:cNvPr>
          <p:cNvCxnSpPr>
            <a:cxnSpLocks/>
          </p:cNvCxnSpPr>
          <p:nvPr/>
        </p:nvCxnSpPr>
        <p:spPr>
          <a:xfrm>
            <a:off x="9569076" y="9136628"/>
            <a:ext cx="22420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18C83AC-5287-4E33-9AD3-6847C3DFB3DE}"/>
              </a:ext>
            </a:extLst>
          </p:cNvPr>
          <p:cNvSpPr/>
          <p:nvPr/>
        </p:nvSpPr>
        <p:spPr>
          <a:xfrm>
            <a:off x="11938423" y="8632851"/>
            <a:ext cx="5730146" cy="1041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등록된 약들 정보와 복용 유무 표시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복용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미복용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복용 예정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*약 마다 복용 시간은 다를 수 있음 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CC436E0-FCF5-4CDB-8326-0F6C4866E0BC}"/>
              </a:ext>
            </a:extLst>
          </p:cNvPr>
          <p:cNvCxnSpPr>
            <a:cxnSpLocks/>
          </p:cNvCxnSpPr>
          <p:nvPr/>
        </p:nvCxnSpPr>
        <p:spPr>
          <a:xfrm>
            <a:off x="9877331" y="6647349"/>
            <a:ext cx="200594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702394B-0D18-4290-81A2-B6FC912208D7}"/>
              </a:ext>
            </a:extLst>
          </p:cNvPr>
          <p:cNvSpPr/>
          <p:nvPr/>
        </p:nvSpPr>
        <p:spPr>
          <a:xfrm>
            <a:off x="11995351" y="6402765"/>
            <a:ext cx="3722715" cy="752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복용 약 리스트 화면으로 이동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E1D9468-71A5-4382-B93E-46D2910C53E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90501" y="3952667"/>
            <a:ext cx="726308" cy="405924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B0AB0DF-F6F8-4BCF-BE5D-8A15C6C3B0D0}"/>
              </a:ext>
            </a:extLst>
          </p:cNvPr>
          <p:cNvCxnSpPr>
            <a:cxnSpLocks/>
            <a:endCxn id="48" idx="0"/>
          </p:cNvCxnSpPr>
          <p:nvPr/>
        </p:nvCxnSpPr>
        <p:spPr>
          <a:xfrm rot="10800000" flipV="1">
            <a:off x="2369654" y="1030777"/>
            <a:ext cx="1804140" cy="88386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EC464FC-AFAE-4FF3-B2AE-CD5E8B595CE9}"/>
              </a:ext>
            </a:extLst>
          </p:cNvPr>
          <p:cNvSpPr/>
          <p:nvPr/>
        </p:nvSpPr>
        <p:spPr>
          <a:xfrm>
            <a:off x="12010100" y="5296182"/>
            <a:ext cx="4876803" cy="558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800" dirty="0">
                <a:solidFill>
                  <a:schemeClr val="tx1"/>
                </a:solidFill>
              </a:rPr>
              <a:t>2-2-3(</a:t>
            </a:r>
            <a:r>
              <a:rPr lang="ko-KR" altLang="en-US" sz="2800" dirty="0">
                <a:solidFill>
                  <a:schemeClr val="tx1"/>
                </a:solidFill>
              </a:rPr>
              <a:t>약 이름</a:t>
            </a:r>
            <a:r>
              <a:rPr lang="en-US" altLang="ko-KR" sz="2800" dirty="0">
                <a:solidFill>
                  <a:schemeClr val="tx1"/>
                </a:solidFill>
              </a:rPr>
              <a:t>).</a:t>
            </a:r>
            <a:r>
              <a:rPr lang="ko-KR" altLang="en-US" sz="2800" dirty="0">
                <a:solidFill>
                  <a:schemeClr val="tx1"/>
                </a:solidFill>
              </a:rPr>
              <a:t>화면으로 이동</a:t>
            </a:r>
          </a:p>
        </p:txBody>
      </p:sp>
      <p:sp>
        <p:nvSpPr>
          <p:cNvPr id="63" name="사각형: 둥근 모서리 62">
            <a:hlinkClick r:id="rId7" action="ppaction://hlinksldjump"/>
            <a:extLst>
              <a:ext uri="{FF2B5EF4-FFF2-40B4-BE49-F238E27FC236}">
                <a16:creationId xmlns:a16="http://schemas.microsoft.com/office/drawing/2014/main" id="{3AEC8F61-1D96-46AE-A33C-1836279586B3}"/>
              </a:ext>
            </a:extLst>
          </p:cNvPr>
          <p:cNvSpPr/>
          <p:nvPr/>
        </p:nvSpPr>
        <p:spPr>
          <a:xfrm>
            <a:off x="6934438" y="6324962"/>
            <a:ext cx="1414731" cy="5393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복용약 </a:t>
            </a:r>
            <a:r>
              <a:rPr lang="ko-KR" altLang="en-US" sz="1600" dirty="0"/>
              <a:t>추가</a:t>
            </a:r>
          </a:p>
        </p:txBody>
      </p:sp>
      <p:sp>
        <p:nvSpPr>
          <p:cNvPr id="65" name="사각형: 둥근 모서리 64">
            <a:hlinkClick r:id="rId8" action="ppaction://hlinksldjump"/>
            <a:extLst>
              <a:ext uri="{FF2B5EF4-FFF2-40B4-BE49-F238E27FC236}">
                <a16:creationId xmlns:a16="http://schemas.microsoft.com/office/drawing/2014/main" id="{ED3A3421-7BDC-4BA1-94E8-80771546B3F8}"/>
              </a:ext>
            </a:extLst>
          </p:cNvPr>
          <p:cNvSpPr/>
          <p:nvPr/>
        </p:nvSpPr>
        <p:spPr>
          <a:xfrm>
            <a:off x="8507669" y="6329792"/>
            <a:ext cx="1058959" cy="5260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약 관리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7AF983C-1A47-4668-A2C4-BD1D8C525506}"/>
              </a:ext>
            </a:extLst>
          </p:cNvPr>
          <p:cNvSpPr/>
          <p:nvPr/>
        </p:nvSpPr>
        <p:spPr>
          <a:xfrm>
            <a:off x="8349169" y="7052086"/>
            <a:ext cx="1219907" cy="539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복용 미완료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21147EA-0543-4DC5-A25B-94BA658A2A1F}"/>
              </a:ext>
            </a:extLst>
          </p:cNvPr>
          <p:cNvSpPr/>
          <p:nvPr/>
        </p:nvSpPr>
        <p:spPr>
          <a:xfrm>
            <a:off x="8349169" y="7987966"/>
            <a:ext cx="1219907" cy="5393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복용 완료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89C94E2-A8BD-4D90-8D51-C6F4B7520E5E}"/>
              </a:ext>
            </a:extLst>
          </p:cNvPr>
          <p:cNvSpPr/>
          <p:nvPr/>
        </p:nvSpPr>
        <p:spPr>
          <a:xfrm>
            <a:off x="8349169" y="8945843"/>
            <a:ext cx="1219907" cy="539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복용 미완료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7225B6D-ED12-4892-AE9A-5E3F9F1D8624}"/>
              </a:ext>
            </a:extLst>
          </p:cNvPr>
          <p:cNvSpPr/>
          <p:nvPr/>
        </p:nvSpPr>
        <p:spPr>
          <a:xfrm>
            <a:off x="8355558" y="9952987"/>
            <a:ext cx="1219907" cy="5393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복용 완료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BBE95A5-B767-440B-80EA-4A46ACD9C04D}"/>
              </a:ext>
            </a:extLst>
          </p:cNvPr>
          <p:cNvSpPr/>
          <p:nvPr/>
        </p:nvSpPr>
        <p:spPr>
          <a:xfrm>
            <a:off x="326904" y="9423920"/>
            <a:ext cx="2533709" cy="1012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2800" dirty="0">
                <a:solidFill>
                  <a:schemeClr val="tx1"/>
                </a:solidFill>
              </a:rPr>
              <a:t>복용한 약</a:t>
            </a:r>
            <a:r>
              <a:rPr lang="en-US" altLang="ko-KR" sz="2800" dirty="0">
                <a:solidFill>
                  <a:schemeClr val="tx1"/>
                </a:solidFill>
              </a:rPr>
              <a:t>:</a:t>
            </a:r>
            <a:r>
              <a:rPr lang="ko-KR" altLang="en-US" sz="2800" dirty="0">
                <a:solidFill>
                  <a:schemeClr val="tx1"/>
                </a:solidFill>
              </a:rPr>
              <a:t>유색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ko-KR" altLang="en-US" sz="2800" dirty="0">
                <a:solidFill>
                  <a:schemeClr val="tx1"/>
                </a:solidFill>
              </a:rPr>
              <a:t>미복용 약</a:t>
            </a:r>
            <a:r>
              <a:rPr lang="en-US" altLang="ko-KR" sz="2800" dirty="0">
                <a:solidFill>
                  <a:schemeClr val="tx1"/>
                </a:solidFill>
              </a:rPr>
              <a:t>:</a:t>
            </a:r>
            <a:r>
              <a:rPr lang="ko-KR" altLang="en-US" sz="2800" dirty="0">
                <a:solidFill>
                  <a:schemeClr val="tx1"/>
                </a:solidFill>
              </a:rPr>
              <a:t>무색</a:t>
            </a: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12488868-CDD3-493A-8ED2-52DC025DB86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4699078" y="7911575"/>
            <a:ext cx="414895" cy="340349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>
            <a:extLst>
              <a:ext uri="{FF2B5EF4-FFF2-40B4-BE49-F238E27FC236}">
                <a16:creationId xmlns:a16="http://schemas.microsoft.com/office/drawing/2014/main" id="{670CE322-AC26-471E-BE75-B0F749A6A1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1108" y="265423"/>
            <a:ext cx="5384536" cy="29660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3D42290C-905D-4FA8-85DF-135F84595558}"/>
              </a:ext>
            </a:extLst>
          </p:cNvPr>
          <p:cNvSpPr/>
          <p:nvPr/>
        </p:nvSpPr>
        <p:spPr>
          <a:xfrm>
            <a:off x="11922543" y="5787130"/>
            <a:ext cx="1449503" cy="308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800">
                <a:solidFill>
                  <a:srgbClr val="FF0000"/>
                </a:solidFill>
              </a:rPr>
              <a:t>복용약 추가</a:t>
            </a:r>
            <a:endParaRPr lang="en-US" altLang="ko-KR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7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FE6AAC-1CB3-4899-9AE2-187B00DB77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9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FFEEAC-5469-4AD7-B09B-92447CE4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462" y="255639"/>
            <a:ext cx="5417215" cy="1167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71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12175</TotalTime>
  <Words>813</Words>
  <Application>Microsoft Office PowerPoint</Application>
  <PresentationFormat>사용자 지정</PresentationFormat>
  <Paragraphs>262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Jeongyong.Park</dc:creator>
  <cp:lastModifiedBy>김건우</cp:lastModifiedBy>
  <cp:revision>490</cp:revision>
  <dcterms:modified xsi:type="dcterms:W3CDTF">2022-07-15T01:25:04Z</dcterms:modified>
</cp:coreProperties>
</file>