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5" autoAdjust="0"/>
    <p:restoredTop sz="94660" autoAdjust="0"/>
  </p:normalViewPr>
  <p:slideViewPr>
    <p:cSldViewPr snapToObjects="1">
      <p:cViewPr varScale="1">
        <p:scale>
          <a:sx n="67" d="100"/>
          <a:sy n="67" d="100"/>
        </p:scale>
        <p:origin x="-186" y="-96"/>
      </p:cViewPr>
      <p:guideLst>
        <p:guide orient="horz" pos="3929"/>
        <p:guide pos="7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51827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98653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12184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0393456" y="306418"/>
            <a:ext cx="1485714" cy="485714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0952103" y="606801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郭兴楠</a:t>
            </a:r>
            <a:endParaRPr lang="zh-CN" altLang="en-US" sz="1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3483" y="1560567"/>
            <a:ext cx="2199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latin typeface="微软雅黑 Light" pitchFamily="34" charset="-122"/>
                <a:ea typeface="微软雅黑 Light" pitchFamily="34" charset="-122"/>
              </a:rPr>
              <a:t>String</a:t>
            </a:r>
            <a:endParaRPr lang="zh-CN" altLang="en-US" sz="60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88114" y="465313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itchFamily="34" charset="-122"/>
                <a:ea typeface="微软雅黑 Light" pitchFamily="34" charset="-122"/>
              </a:rPr>
              <a:t>郭兴楠</a:t>
            </a:r>
            <a:endParaRPr lang="zh-CN" altLang="en-US" sz="32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5960" y="1661899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latin typeface="微软雅黑 Light" pitchFamily="34" charset="-122"/>
                <a:ea typeface="微软雅黑 Light" pitchFamily="34" charset="-122"/>
              </a:rPr>
              <a:t>相关知识</a:t>
            </a:r>
            <a:endParaRPr lang="zh-CN" altLang="en-US" sz="4800" dirty="0"/>
          </a:p>
        </p:txBody>
      </p:sp>
      <p:pic>
        <p:nvPicPr>
          <p:cNvPr id="11" name="图片 10" descr="图片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8172" y="5418453"/>
            <a:ext cx="1485714" cy="48571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5487E-6 -3.7037E-7 L -0.18341 0.1983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" y="9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1118E-6 -2.96296E-6 L 0.41357 -0.7453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" y="-37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1118E-6 -4.81481E-6 L 0.43128 0.18843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" y="9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/>
          <p:nvPr/>
        </p:nvGrpSpPr>
        <p:grpSpPr>
          <a:xfrm>
            <a:off x="5080337" y="1484730"/>
            <a:ext cx="2031325" cy="3816530"/>
            <a:chOff x="5080337" y="1484730"/>
            <a:chExt cx="2031325" cy="3816530"/>
          </a:xfrm>
        </p:grpSpPr>
        <p:sp>
          <p:nvSpPr>
            <p:cNvPr id="4" name="TextBox 3"/>
            <p:cNvSpPr txBox="1"/>
            <p:nvPr/>
          </p:nvSpPr>
          <p:spPr>
            <a:xfrm>
              <a:off x="5080337" y="1484730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 smtClean="0">
                  <a:latin typeface="微软雅黑 Light" pitchFamily="34" charset="-122"/>
                  <a:ea typeface="微软雅黑 Light" pitchFamily="34" charset="-122"/>
                </a:rPr>
                <a:t>它是什么</a:t>
              </a:r>
              <a:endParaRPr lang="zh-CN" altLang="en-US" sz="3600" dirty="0">
                <a:latin typeface="微软雅黑 Light" pitchFamily="34" charset="-122"/>
                <a:ea typeface="微软雅黑 Light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80337" y="2494629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 smtClean="0">
                  <a:latin typeface="微软雅黑 Light" pitchFamily="34" charset="-122"/>
                  <a:ea typeface="微软雅黑 Light" pitchFamily="34" charset="-122"/>
                </a:rPr>
                <a:t>为何讲它</a:t>
              </a:r>
              <a:endParaRPr lang="zh-CN" altLang="en-US" sz="3600" dirty="0" smtClean="0">
                <a:latin typeface="微软雅黑 Light" pitchFamily="34" charset="-122"/>
                <a:ea typeface="微软雅黑 Light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80337" y="3645030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 smtClean="0">
                  <a:latin typeface="微软雅黑 Light" pitchFamily="34" charset="-122"/>
                  <a:ea typeface="微软雅黑 Light" pitchFamily="34" charset="-122"/>
                </a:rPr>
                <a:t>何时使用</a:t>
              </a:r>
              <a:endParaRPr lang="zh-CN" altLang="en-US" sz="3600" dirty="0" smtClean="0">
                <a:latin typeface="微软雅黑 Light" pitchFamily="34" charset="-122"/>
                <a:ea typeface="微软雅黑 Light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80337" y="4654929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 smtClean="0">
                  <a:latin typeface="微软雅黑 Light" pitchFamily="34" charset="-122"/>
                  <a:ea typeface="微软雅黑 Light" pitchFamily="34" charset="-122"/>
                </a:rPr>
                <a:t>如何使用</a:t>
              </a:r>
              <a:endParaRPr lang="zh-CN" altLang="en-US" sz="3600" dirty="0">
                <a:latin typeface="微软雅黑 Light" pitchFamily="34" charset="-122"/>
                <a:ea typeface="微软雅黑 Light" pitchFamily="34" charset="-12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08392" y="2921168"/>
            <a:ext cx="2199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latin typeface="微软雅黑 Light" pitchFamily="34" charset="-122"/>
                <a:ea typeface="微软雅黑 Light" pitchFamily="34" charset="-122"/>
              </a:rPr>
              <a:t>String</a:t>
            </a:r>
            <a:endParaRPr lang="zh-CN" altLang="en-US" sz="60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080337" y="1560567"/>
            <a:ext cx="2031325" cy="3918049"/>
            <a:chOff x="5080337" y="1560567"/>
            <a:chExt cx="2031325" cy="3918049"/>
          </a:xfrm>
        </p:grpSpPr>
        <p:sp>
          <p:nvSpPr>
            <p:cNvPr id="4" name="TextBox 3"/>
            <p:cNvSpPr txBox="1"/>
            <p:nvPr/>
          </p:nvSpPr>
          <p:spPr>
            <a:xfrm>
              <a:off x="5080337" y="1560567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 smtClean="0">
                  <a:latin typeface="微软雅黑 Light" pitchFamily="34" charset="-122"/>
                  <a:ea typeface="微软雅黑 Light" pitchFamily="34" charset="-122"/>
                </a:rPr>
                <a:t>截取部分</a:t>
              </a:r>
              <a:endParaRPr lang="zh-CN" altLang="en-US" sz="3600" dirty="0">
                <a:latin typeface="微软雅黑 Light" pitchFamily="34" charset="-122"/>
                <a:ea typeface="微软雅黑 Light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80337" y="2576229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 smtClean="0">
                  <a:latin typeface="微软雅黑 Light" pitchFamily="34" charset="-122"/>
                  <a:ea typeface="微软雅黑 Light" pitchFamily="34" charset="-122"/>
                </a:rPr>
                <a:t>判断首尾</a:t>
              </a:r>
              <a:endParaRPr lang="zh-CN" altLang="en-US" sz="3600" dirty="0" smtClean="0">
                <a:latin typeface="微软雅黑 Light" pitchFamily="34" charset="-122"/>
                <a:ea typeface="微软雅黑 Light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80337" y="3752165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 smtClean="0">
                  <a:latin typeface="微软雅黑 Light" pitchFamily="34" charset="-122"/>
                  <a:ea typeface="微软雅黑 Light" pitchFamily="34" charset="-122"/>
                </a:rPr>
                <a:t>得到长度</a:t>
              </a:r>
              <a:endParaRPr lang="zh-CN" altLang="en-US" sz="3600" dirty="0" smtClean="0">
                <a:latin typeface="微软雅黑 Light" pitchFamily="34" charset="-122"/>
                <a:ea typeface="微软雅黑 Light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80337" y="4832285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 smtClean="0">
                  <a:latin typeface="微软雅黑 Light" pitchFamily="34" charset="-122"/>
                  <a:ea typeface="微软雅黑 Light" pitchFamily="34" charset="-122"/>
                </a:rPr>
                <a:t>是否包含</a:t>
              </a:r>
              <a:endParaRPr lang="zh-CN" altLang="en-US" sz="3600" dirty="0">
                <a:latin typeface="微软雅黑 Light" pitchFamily="34" charset="-122"/>
                <a:ea typeface="微软雅黑 Light" pitchFamily="34" charset="-12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08392" y="2921168"/>
            <a:ext cx="2199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latin typeface="微软雅黑 Light" pitchFamily="34" charset="-122"/>
                <a:ea typeface="微软雅黑 Light" pitchFamily="34" charset="-122"/>
              </a:rPr>
              <a:t>String</a:t>
            </a:r>
            <a:endParaRPr lang="zh-CN" altLang="en-US" sz="60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49505" y="156056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截取一部分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387840" y="2576229"/>
            <a:ext cx="3416320" cy="2902387"/>
            <a:chOff x="4387840" y="2576229"/>
            <a:chExt cx="3416320" cy="2902387"/>
          </a:xfrm>
        </p:grpSpPr>
        <p:sp>
          <p:nvSpPr>
            <p:cNvPr id="8" name="TextBox 7"/>
            <p:cNvSpPr txBox="1"/>
            <p:nvPr/>
          </p:nvSpPr>
          <p:spPr>
            <a:xfrm>
              <a:off x="5080337" y="2576229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 smtClean="0">
                  <a:latin typeface="微软雅黑 Light" pitchFamily="34" charset="-122"/>
                  <a:ea typeface="微软雅黑 Light" pitchFamily="34" charset="-122"/>
                </a:rPr>
                <a:t>判断首尾</a:t>
              </a:r>
              <a:endParaRPr lang="zh-CN" altLang="en-US" sz="3600" dirty="0" smtClean="0">
                <a:latin typeface="微软雅黑 Light" pitchFamily="34" charset="-122"/>
                <a:ea typeface="微软雅黑 Light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80337" y="3752165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 smtClean="0">
                  <a:latin typeface="微软雅黑 Light" pitchFamily="34" charset="-122"/>
                  <a:ea typeface="微软雅黑 Light" pitchFamily="34" charset="-122"/>
                </a:rPr>
                <a:t>得到长度</a:t>
              </a:r>
              <a:endParaRPr lang="zh-CN" altLang="en-US" sz="3600" dirty="0" smtClean="0">
                <a:latin typeface="微软雅黑 Light" pitchFamily="34" charset="-122"/>
                <a:ea typeface="微软雅黑 Light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87840" y="4832285"/>
              <a:ext cx="3416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 smtClean="0">
                  <a:latin typeface="微软雅黑 Light" pitchFamily="34" charset="-122"/>
                  <a:ea typeface="微软雅黑 Light" pitchFamily="34" charset="-122"/>
                </a:rPr>
                <a:t>是否包含某内容</a:t>
              </a:r>
              <a:endParaRPr lang="zh-CN" altLang="en-US" sz="3600" dirty="0">
                <a:latin typeface="微软雅黑 Light" pitchFamily="34" charset="-122"/>
                <a:ea typeface="微软雅黑 Light" pitchFamily="34" charset="-122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108392" y="2921168"/>
            <a:ext cx="2199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latin typeface="微软雅黑 Light" pitchFamily="34" charset="-122"/>
                <a:ea typeface="微软雅黑 Light" pitchFamily="34" charset="-122"/>
              </a:rPr>
              <a:t>String</a:t>
            </a:r>
            <a:endParaRPr lang="zh-CN" altLang="en-US" sz="60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1118E-6 2.96296E-6 L 4.61118E-6 0.2254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2424" y="2967335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latin typeface="微软雅黑 Light" pitchFamily="34" charset="-122"/>
                <a:ea typeface="微软雅黑 Light" pitchFamily="34" charset="-122"/>
              </a:rPr>
              <a:t>截取一部分</a:t>
            </a:r>
            <a:endParaRPr lang="zh-CN" altLang="en-US" sz="5400" dirty="0">
              <a:latin typeface="微软雅黑 Light" pitchFamily="34" charset="-122"/>
              <a:ea typeface="微软雅黑 Light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029554" y="1356157"/>
            <a:ext cx="5780044" cy="4004865"/>
            <a:chOff x="3974105" y="1356157"/>
            <a:chExt cx="5780044" cy="4004865"/>
          </a:xfrm>
        </p:grpSpPr>
        <p:sp>
          <p:nvSpPr>
            <p:cNvPr id="7" name="TextBox 6"/>
            <p:cNvSpPr txBox="1"/>
            <p:nvPr/>
          </p:nvSpPr>
          <p:spPr>
            <a:xfrm>
              <a:off x="3974105" y="1356157"/>
              <a:ext cx="42437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err="1" smtClean="0"/>
                <a:t>subString</a:t>
              </a:r>
              <a:r>
                <a:rPr lang="en-US" altLang="zh-CN" sz="4000" dirty="0" smtClean="0"/>
                <a:t>(</a:t>
              </a:r>
              <a:r>
                <a:rPr lang="en-US" altLang="zh-CN" sz="4000" dirty="0" err="1" smtClean="0"/>
                <a:t>int</a:t>
              </a:r>
              <a:r>
                <a:rPr lang="en-US" altLang="zh-CN" sz="4000" dirty="0" smtClean="0"/>
                <a:t> index)</a:t>
              </a:r>
              <a:endParaRPr lang="zh-CN" altLang="en-US" sz="4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74105" y="4653136"/>
              <a:ext cx="57800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err="1" smtClean="0"/>
                <a:t>subString</a:t>
              </a:r>
              <a:r>
                <a:rPr lang="en-US" altLang="zh-CN" sz="4000" dirty="0" smtClean="0"/>
                <a:t>(</a:t>
              </a:r>
              <a:r>
                <a:rPr lang="en-US" altLang="zh-CN" sz="4000" dirty="0" err="1" smtClean="0"/>
                <a:t>int</a:t>
              </a:r>
              <a:r>
                <a:rPr lang="en-US" altLang="zh-CN" sz="4000" dirty="0" smtClean="0"/>
                <a:t> start, </a:t>
              </a:r>
              <a:r>
                <a:rPr lang="en-US" altLang="zh-CN" sz="4000" dirty="0" err="1" smtClean="0"/>
                <a:t>int</a:t>
              </a:r>
              <a:r>
                <a:rPr lang="en-US" altLang="zh-CN" sz="4000" dirty="0" smtClean="0"/>
                <a:t> end)</a:t>
              </a:r>
              <a:endParaRPr lang="zh-CN" altLang="en-US" sz="40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75 0 L -0.30729 0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512" y="2967335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latin typeface="微软雅黑 Light" pitchFamily="34" charset="-122"/>
                <a:ea typeface="微软雅黑 Light" pitchFamily="34" charset="-122"/>
              </a:rPr>
              <a:t>截取一部分</a:t>
            </a:r>
            <a:endParaRPr lang="zh-CN" altLang="en-US" sz="54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554" y="1356157"/>
            <a:ext cx="4243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/>
              <a:t>subString</a:t>
            </a:r>
            <a:r>
              <a:rPr lang="en-US" altLang="zh-CN" sz="4000" dirty="0" smtClean="0"/>
              <a:t>(</a:t>
            </a:r>
            <a:r>
              <a:rPr lang="en-US" altLang="zh-CN" sz="4000" dirty="0" err="1" smtClean="0"/>
              <a:t>int</a:t>
            </a:r>
            <a:r>
              <a:rPr lang="en-US" altLang="zh-CN" sz="4000" dirty="0" smtClean="0"/>
              <a:t> index)</a:t>
            </a:r>
            <a:endParaRPr lang="zh-CN" alt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5029554" y="4653136"/>
            <a:ext cx="5780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/>
              <a:t>subString</a:t>
            </a:r>
            <a:r>
              <a:rPr lang="en-US" altLang="zh-CN" sz="4000" dirty="0" smtClean="0"/>
              <a:t>(</a:t>
            </a:r>
            <a:r>
              <a:rPr lang="en-US" altLang="zh-CN" sz="4000" dirty="0" err="1" smtClean="0"/>
              <a:t>int</a:t>
            </a:r>
            <a:r>
              <a:rPr lang="en-US" altLang="zh-CN" sz="4000" dirty="0" smtClean="0"/>
              <a:t> start, </a:t>
            </a:r>
            <a:r>
              <a:rPr lang="en-US" altLang="zh-CN" sz="4000" dirty="0" err="1" smtClean="0"/>
              <a:t>int</a:t>
            </a:r>
            <a:r>
              <a:rPr lang="en-US" altLang="zh-CN" sz="4000" dirty="0" smtClean="0"/>
              <a:t> end)</a:t>
            </a:r>
            <a:endParaRPr lang="zh-CN" alt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9186E-6 4.44444E-6 L -0.28735 0.25069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" y="12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1"/>
      <p:bldP spid="7" grpId="2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57</Words>
  <Application>Microsoft Office PowerPoint</Application>
  <PresentationFormat>自定义</PresentationFormat>
  <Paragraphs>24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郭兴楠</dc:creator>
  <cp:lastModifiedBy>郭兴楠</cp:lastModifiedBy>
  <cp:revision>24</cp:revision>
  <dcterms:created xsi:type="dcterms:W3CDTF">2015-05-05T08:02:14Z</dcterms:created>
  <dcterms:modified xsi:type="dcterms:W3CDTF">2016-07-02T17:04:17Z</dcterms:modified>
</cp:coreProperties>
</file>