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8" r:id="rId10"/>
    <p:sldId id="265" r:id="rId11"/>
    <p:sldId id="263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120"/>
      </p:cViewPr>
      <p:guideLst>
        <p:guide orient="horz" pos="2160"/>
        <p:guide orient="horz" pos="347"/>
        <p:guide orient="horz" pos="4074"/>
        <p:guide orient="horz" pos="728"/>
        <p:guide orient="horz"/>
        <p:guide orient="horz" pos="2346"/>
        <p:guide pos="3200"/>
        <p:guide pos="7022"/>
        <p:guide pos="1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009" y="117157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微软雅黑 Light" pitchFamily="34" charset="-122"/>
                <a:ea typeface="微软雅黑 Light" pitchFamily="34" charset="-122"/>
              </a:rPr>
              <a:t>玩转</a:t>
            </a:r>
            <a:endParaRPr lang="zh-CN" altLang="en-US" sz="7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3588" y="117157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pic>
        <p:nvPicPr>
          <p:cNvPr id="4" name="图片 3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3143" y="3429000"/>
            <a:ext cx="1485714" cy="4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225" y="45148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840" y="52578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南京新街口中心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68208E-6 L -0.41406 0.24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1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214E-6 L 0.41432 -0.4545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22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32948E-6 L 0.4207 0.23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" y="1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4" presetClass="exit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2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95500" y="18240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选择设计架构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000" y="11557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画界面布局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9097" y="43950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依赖各种框架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6245" y="55011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封装数个工具类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6073" y="236009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联网向服务端发请求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6155" y="39525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解析数据</a:t>
            </a:r>
            <a:endParaRPr lang="zh-CN" altLang="en-US" sz="2800" dirty="0"/>
          </a:p>
        </p:txBody>
      </p:sp>
      <p:sp>
        <p:nvSpPr>
          <p:cNvPr id="19" name="燕尾形箭头 18"/>
          <p:cNvSpPr/>
          <p:nvPr/>
        </p:nvSpPr>
        <p:spPr>
          <a:xfrm>
            <a:off x="5067202" y="3277829"/>
            <a:ext cx="2237707" cy="30234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01040" y="260464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微软雅黑 Light" pitchFamily="34" charset="-122"/>
                <a:ea typeface="微软雅黑 Light" pitchFamily="34" charset="-122"/>
              </a:rPr>
              <a:t>展示</a:t>
            </a:r>
            <a:endParaRPr lang="en-US" altLang="zh-CN" sz="48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48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4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711E-6 L -0.05899 0.0039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98844E-6 L -0.28907 -3.988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405E-6 L -0.58972 0.2300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1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89017E-7 L -0.56459 -0.1787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-8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64162E-6 L -0.2806 -0.4430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22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6185E-6 L -0.11654 0.0952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何时使用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50867E-6 L -0.32695 -0.225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-1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5080337" y="1560567"/>
            <a:ext cx="2031325" cy="3918049"/>
            <a:chOff x="5080337" y="1560567"/>
            <a:chExt cx="2031325" cy="3918049"/>
          </a:xfrm>
        </p:grpSpPr>
        <p:sp>
          <p:nvSpPr>
            <p:cNvPr id="4" name="TextBox 3"/>
            <p:cNvSpPr txBox="1"/>
            <p:nvPr/>
          </p:nvSpPr>
          <p:spPr>
            <a:xfrm>
              <a:off x="5080337" y="156056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截取部分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80337" y="25762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判断首尾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337" y="375216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得到长度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0337" y="483228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是否包含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9505" y="15605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387840" y="2576229"/>
            <a:ext cx="3416320" cy="2902387"/>
            <a:chOff x="4387840" y="2576229"/>
            <a:chExt cx="3416320" cy="2902387"/>
          </a:xfrm>
        </p:grpSpPr>
        <p:sp>
          <p:nvSpPr>
            <p:cNvPr id="8" name="TextBox 7"/>
            <p:cNvSpPr txBox="1"/>
            <p:nvPr/>
          </p:nvSpPr>
          <p:spPr>
            <a:xfrm>
              <a:off x="5080337" y="25762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判断首尾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0337" y="375216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得到长度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7840" y="4832285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是否包含某内容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2.96296E-6 L 4.61118E-6 0.225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54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029554" y="1356157"/>
            <a:ext cx="5780044" cy="4004865"/>
            <a:chOff x="3974105" y="1356157"/>
            <a:chExt cx="5780044" cy="4004865"/>
          </a:xfrm>
        </p:grpSpPr>
        <p:sp>
          <p:nvSpPr>
            <p:cNvPr id="7" name="TextBox 6"/>
            <p:cNvSpPr txBox="1"/>
            <p:nvPr/>
          </p:nvSpPr>
          <p:spPr>
            <a:xfrm>
              <a:off x="3974105" y="1356157"/>
              <a:ext cx="4243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/>
                <a:t>subString</a:t>
              </a:r>
              <a:r>
                <a:rPr lang="en-US" altLang="zh-CN" sz="4000" dirty="0" smtClean="0"/>
                <a:t>(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index)</a:t>
              </a:r>
              <a:endParaRPr lang="zh-CN" alt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105" y="4653136"/>
              <a:ext cx="57800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/>
                <a:t>subString</a:t>
              </a:r>
              <a:r>
                <a:rPr lang="en-US" altLang="zh-CN" sz="4000" dirty="0" smtClean="0"/>
                <a:t>(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start, 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end)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5 0 L -0.3072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12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5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554" y="1356157"/>
            <a:ext cx="424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subString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index)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29554" y="4653136"/>
            <a:ext cx="578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subString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start, 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end)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186E-6 4.44444E-6 L -0.28735 0.25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21387E-6 L -0.41784 0.313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68208E-6 L -0.41666 -0.399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何时使用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xit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38728E-6 L -0.36432 0.236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1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1"/>
      <p:bldP spid="4" grpId="2"/>
      <p:bldP spid="5" grpId="1"/>
      <p:bldP spid="5" grpId="2"/>
      <p:bldP spid="6" grpId="1"/>
      <p:bldP spid="6" grpId="2"/>
      <p:bldP spid="7" grpId="1"/>
      <p:bldP spid="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408" y="3105834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1170" y="3105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字符串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223837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7781" y="252865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38351"/>
            <a:ext cx="3429000" cy="641032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246E-6 4.81481E-6 L 0.32799 0.035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0 L -4.76376E-6 -0.8937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751E-6 3.33333E-6 L 0.26565 -0.004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51752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-5859462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4.07407E-6 L -0.57529 -0.042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" y="-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4282 L -4.76376E-6 0.9298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3.7037E-7 L -4.76376E-6 -0.90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23572E-6 -0.00185 L -0.59378 0.0391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-6006942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42093E-7 -2.96296E-6 L 0.24639 0.040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0833 L 0.34076 0.0083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6376E-6 0.00649 L -4.76376E-6 0.95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80337" y="1484730"/>
            <a:ext cx="2916183" cy="3816530"/>
            <a:chOff x="5080337" y="1484730"/>
            <a:chExt cx="2916183" cy="3816530"/>
          </a:xfrm>
        </p:grpSpPr>
        <p:sp>
          <p:nvSpPr>
            <p:cNvPr id="4" name="TextBox 3"/>
            <p:cNvSpPr txBox="1"/>
            <p:nvPr/>
          </p:nvSpPr>
          <p:spPr>
            <a:xfrm>
              <a:off x="5080337" y="1484730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String </a:t>
              </a:r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是什么</a:t>
              </a:r>
              <a:endParaRPr lang="zh-CN" altLang="en-US" sz="3600" dirty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337" y="364503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何时使用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337" y="46549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如何使用</a:t>
              </a:r>
              <a:endParaRPr lang="zh-CN" altLang="en-US" sz="3600" dirty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62428E-6 L -0.35872 0.0890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536" y="3105834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000" y="2583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太重要了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000" y="37099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太有趣了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00" y="16256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太基础了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0000" y="46953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不讲不快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126</Words>
  <Application>Microsoft Office PowerPoint</Application>
  <PresentationFormat>自定义</PresentationFormat>
  <Paragraphs>51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郭兴楠</dc:creator>
  <cp:lastModifiedBy>郭兴楠</cp:lastModifiedBy>
  <cp:revision>56</cp:revision>
  <dcterms:created xsi:type="dcterms:W3CDTF">2015-05-05T08:02:14Z</dcterms:created>
  <dcterms:modified xsi:type="dcterms:W3CDTF">2016-07-03T13:25:29Z</dcterms:modified>
</cp:coreProperties>
</file>