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77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40">
          <p15:clr>
            <a:srgbClr val="A4A3A4"/>
          </p15:clr>
        </p15:guide>
        <p15:guide id="2" pos="2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405"/>
  </p:normalViewPr>
  <p:slideViewPr>
    <p:cSldViewPr snapToGrid="0">
      <p:cViewPr>
        <p:scale>
          <a:sx n="187" d="100"/>
          <a:sy n="187" d="100"/>
        </p:scale>
        <p:origin x="680" y="-16"/>
      </p:cViewPr>
      <p:guideLst>
        <p:guide orient="horz" pos="1540"/>
        <p:guide pos="2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24386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24386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24386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24386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3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24386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24386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7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24386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24386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78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E341AF-C239-15F6-EC2B-0CE05FF7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7" y="116114"/>
            <a:ext cx="6348592" cy="47785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EBDBB-FED8-304F-A599-A3A9B2A8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9678"/>
            <a:ext cx="9144000" cy="1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29ACA-F00D-0888-053E-D42722A1B744}"/>
              </a:ext>
            </a:extLst>
          </p:cNvPr>
          <p:cNvSpPr txBox="1"/>
          <p:nvPr/>
        </p:nvSpPr>
        <p:spPr>
          <a:xfrm>
            <a:off x="2286000" y="1343418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 After reading the paper again and some further investigation, I find I made a huge mistake. I mistake the concepts of backbone and head.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For current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NotoSansSC"/>
              </a:rPr>
              <a:t>ViLD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, the backbone can be changed between ResNet50 and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NotoSansSC"/>
              </a:rPr>
              <a:t>ViT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. and the head can only be FRCNN 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NotoSansSC"/>
              </a:rPr>
              <a:t>MaskRCNN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I am really sorry that I misunderstand your demand.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May I confirm that we want to just change the backbone of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NotoSansSC"/>
              </a:rPr>
              <a:t>ViLD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? I am still a little confused, as I recall you said our goal is to embed YOLO or similar model into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NotoSansSC"/>
              </a:rPr>
              <a:t>ViLD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, but YOLO, FRCNN they are both heads, right?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689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8CCAE-7BA2-A628-A385-EABB6891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6" y="817335"/>
            <a:ext cx="7784193" cy="30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414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115</Words>
  <Application>Microsoft Macintosh PowerPoint</Application>
  <PresentationFormat>On-screen Show (16:9)</PresentationFormat>
  <Paragraphs>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NotoSansSC</vt:lpstr>
      <vt:lpstr>Arial</vt:lpstr>
      <vt:lpstr>Open Sans</vt:lpstr>
      <vt:lpstr>PT Sans Narrow</vt:lpstr>
      <vt:lpstr>Tropic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ZJU SUMMER CAMP</dc:title>
  <dc:creator/>
  <cp:lastModifiedBy>郭 思齐</cp:lastModifiedBy>
  <cp:revision>23</cp:revision>
  <dcterms:created xsi:type="dcterms:W3CDTF">2022-07-14T14:41:58Z</dcterms:created>
  <dcterms:modified xsi:type="dcterms:W3CDTF">2022-08-15T14:05:32Z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2A91DFABA265F6775BF8CF6252EE0F8E</vt:lpwstr>
  </property>
  <property fmtid="{D5CDD505-2E9C-101B-9397-08002B2CF9AE}" pid="3" name="KSOProductBuildVer">
    <vt:lpwstr>1033-4.2.2.6882</vt:lpwstr>
  </property>
</Properties>
</file>