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703" r:id="rId3"/>
    <p:sldMasterId id="2147483653" r:id="rId4"/>
    <p:sldMasterId id="2147483696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256" r:id="rId7"/>
    <p:sldId id="257" r:id="rId8"/>
    <p:sldId id="25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EE2E6"/>
    <a:srgbClr val="F8B2A3"/>
    <a:srgbClr val="A4B4EA"/>
    <a:srgbClr val="7F7F7F"/>
    <a:srgbClr val="FFFFFF"/>
    <a:srgbClr val="98DFBB"/>
    <a:srgbClr val="9AD3E9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57" autoAdjust="0"/>
  </p:normalViewPr>
  <p:slideViewPr>
    <p:cSldViewPr>
      <p:cViewPr varScale="1">
        <p:scale>
          <a:sx n="144" d="100"/>
          <a:sy n="144" d="100"/>
        </p:scale>
        <p:origin x="450" y="120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D5-4B2C-B722-93662EC458C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D5-4B2C-B722-93662EC458C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5-4B2C-B722-93662EC4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23C-4320-9EB1-F8500708D4E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23C-4320-9EB1-F8500708D4E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3C-4320-9EB1-F8500708D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B74-4962-85A8-AAAC6FA4134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74-4962-85A8-AAAC6FA413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4-4962-85A8-AAAC6FA41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42E-48B4-9146-275E0FFC6F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2E-48B4-9146-275E0FFC6F3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2E-48B4-9146-275E0FFC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84EE-F390-45B4-9074-D2D799E555B5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3255-FE84-4025-ADA0-8DFF0F13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5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簡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115" y="2643759"/>
            <a:ext cx="5220885" cy="6480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簡報主題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322171"/>
            <a:ext cx="52199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 </a:t>
            </a:r>
            <a:r>
              <a:rPr lang="en-US" altLang="zh-TW" smtClean="0"/>
              <a:t>- </a:t>
            </a:r>
            <a:r>
              <a:rPr lang="zh-TW" altLang="en-US" smtClean="0"/>
              <a:t>次要主題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29410" y="3888072"/>
            <a:ext cx="5214589" cy="288032"/>
          </a:xfrm>
          <a:prstGeom prst="rect">
            <a:avLst/>
          </a:prstGeom>
        </p:spPr>
        <p:txBody>
          <a:bodyPr anchor="ctr"/>
          <a:lstStyle>
            <a:lvl1pPr marL="108000" indent="0" algn="l">
              <a:lnSpc>
                <a:spcPct val="100000"/>
              </a:lnSpc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資訊工程學系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郭智榮</a:t>
            </a:r>
            <a:endParaRPr lang="en-US" altLang="ko-KR" b="1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>
            <a:off x="3779912" y="2575870"/>
            <a:ext cx="144016" cy="1602916"/>
            <a:chOff x="3424672" y="2643758"/>
            <a:chExt cx="283232" cy="1584176"/>
          </a:xfrm>
        </p:grpSpPr>
        <p:sp>
          <p:nvSpPr>
            <p:cNvPr id="8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385900" y="915566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99004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51920" y="1275606"/>
            <a:ext cx="4557307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6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3568" y="1275606"/>
            <a:ext cx="36936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81726" y="1275606"/>
            <a:ext cx="3693211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4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367644" y="84355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28084" y="84355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8083" y="300379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67644" y="300379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4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9416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3452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6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44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1256" y="1419622"/>
            <a:ext cx="3703582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67995" y="1419621"/>
            <a:ext cx="3704400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192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763830" y="1059582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3711" b="-226"/>
          <a:stretch/>
        </p:blipFill>
        <p:spPr bwMode="auto">
          <a:xfrm>
            <a:off x="3203849" y="997786"/>
            <a:ext cx="2376890" cy="40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91880" y="1131590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2136239"/>
            <a:ext cx="5076056" cy="557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7944" y="2761866"/>
            <a:ext cx="50760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內容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8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簡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283718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Thanks you!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7CA6F4-D0CB-46F1-AFAA-E013EAB093F4}"/>
              </a:ext>
            </a:extLst>
          </p:cNvPr>
          <p:cNvSpPr/>
          <p:nvPr userDrawn="1"/>
        </p:nvSpPr>
        <p:spPr>
          <a:xfrm>
            <a:off x="1115615" y="1581622"/>
            <a:ext cx="6769595" cy="50871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87CCCE-0CBF-4B28-BBC5-607F0484D49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00988186"/>
              </p:ext>
            </p:extLst>
          </p:nvPr>
        </p:nvGraphicFramePr>
        <p:xfrm>
          <a:off x="3004212" y="1237152"/>
          <a:ext cx="4875112" cy="34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altLang="zh-TW" sz="1600" b="1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E760DE1-45DF-4027-A533-F9A0C4F3E738}"/>
              </a:ext>
            </a:extLst>
          </p:cNvPr>
          <p:cNvSpPr/>
          <p:nvPr userDrawn="1"/>
        </p:nvSpPr>
        <p:spPr>
          <a:xfrm>
            <a:off x="3010098" y="1984868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4B2AB1-BC09-409B-B6BC-E34E1F724FE6}"/>
              </a:ext>
            </a:extLst>
          </p:cNvPr>
          <p:cNvSpPr/>
          <p:nvPr userDrawn="1"/>
        </p:nvSpPr>
        <p:spPr>
          <a:xfrm>
            <a:off x="3010095" y="1932612"/>
            <a:ext cx="1828170" cy="150229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0F6848-A47E-4370-9ABF-9EE387C3B5E2}"/>
              </a:ext>
            </a:extLst>
          </p:cNvPr>
          <p:cNvSpPr/>
          <p:nvPr userDrawn="1"/>
        </p:nvSpPr>
        <p:spPr>
          <a:xfrm>
            <a:off x="3010099" y="2744332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9B1FBF-7D13-4496-8461-9D26A2EFC302}"/>
              </a:ext>
            </a:extLst>
          </p:cNvPr>
          <p:cNvSpPr/>
          <p:nvPr userDrawn="1"/>
        </p:nvSpPr>
        <p:spPr>
          <a:xfrm>
            <a:off x="4838269" y="2692076"/>
            <a:ext cx="914650" cy="150230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617515-8A2F-46BA-9415-A68FD77119C6}"/>
              </a:ext>
            </a:extLst>
          </p:cNvPr>
          <p:cNvSpPr/>
          <p:nvPr userDrawn="1"/>
        </p:nvSpPr>
        <p:spPr>
          <a:xfrm>
            <a:off x="4232458" y="2692077"/>
            <a:ext cx="605811" cy="150230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9EBF0-3C23-4D48-9C8B-538D7675351F}"/>
              </a:ext>
            </a:extLst>
          </p:cNvPr>
          <p:cNvSpPr/>
          <p:nvPr userDrawn="1"/>
        </p:nvSpPr>
        <p:spPr>
          <a:xfrm>
            <a:off x="3010099" y="3480937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C75159-80BC-45ED-B44D-97AC504B1B46}"/>
              </a:ext>
            </a:extLst>
          </p:cNvPr>
          <p:cNvSpPr/>
          <p:nvPr userDrawn="1"/>
        </p:nvSpPr>
        <p:spPr>
          <a:xfrm>
            <a:off x="4838267" y="3428681"/>
            <a:ext cx="914650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AEE70-A62B-47FE-BD21-3562A511CB3B}"/>
              </a:ext>
            </a:extLst>
          </p:cNvPr>
          <p:cNvSpPr/>
          <p:nvPr userDrawn="1"/>
        </p:nvSpPr>
        <p:spPr>
          <a:xfrm>
            <a:off x="3010099" y="4217541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21819-90FC-4BC6-8CED-B77C83637216}"/>
              </a:ext>
            </a:extLst>
          </p:cNvPr>
          <p:cNvSpPr/>
          <p:nvPr userDrawn="1"/>
        </p:nvSpPr>
        <p:spPr>
          <a:xfrm>
            <a:off x="5752917" y="4165286"/>
            <a:ext cx="304124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62B5F7-C73A-4066-B167-86C2A7F4A0DA}"/>
              </a:ext>
            </a:extLst>
          </p:cNvPr>
          <p:cNvSpPr/>
          <p:nvPr userDrawn="1"/>
        </p:nvSpPr>
        <p:spPr>
          <a:xfrm>
            <a:off x="6057041" y="4165286"/>
            <a:ext cx="1828170" cy="150229"/>
          </a:xfrm>
          <a:prstGeom prst="rect">
            <a:avLst/>
          </a:prstGeom>
          <a:solidFill>
            <a:srgbClr val="98D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5" y="1838449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4" y="2597914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23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9726" y="3333356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2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1109725" y="4075375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9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>
          <a:xfrm>
            <a:off x="1831975" y="1917700"/>
            <a:ext cx="2665413" cy="798513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</a:lstStyle>
          <a:p>
            <a:pPr lvl="0"/>
            <a:endParaRPr lang="zh-TW" altLang="en-US"/>
          </a:p>
        </p:txBody>
      </p:sp>
      <p:grpSp>
        <p:nvGrpSpPr>
          <p:cNvPr id="83" name="群組 82"/>
          <p:cNvGrpSpPr/>
          <p:nvPr userDrawn="1"/>
        </p:nvGrpSpPr>
        <p:grpSpPr>
          <a:xfrm>
            <a:off x="4868951" y="3213649"/>
            <a:ext cx="864096" cy="1188088"/>
            <a:chOff x="4868951" y="3213649"/>
            <a:chExt cx="864096" cy="1188088"/>
          </a:xfrm>
        </p:grpSpPr>
        <p:grpSp>
          <p:nvGrpSpPr>
            <p:cNvPr id="84" name="Group 25"/>
            <p:cNvGrpSpPr/>
            <p:nvPr/>
          </p:nvGrpSpPr>
          <p:grpSpPr>
            <a:xfrm>
              <a:off x="4868951" y="3213649"/>
              <a:ext cx="864096" cy="1188088"/>
              <a:chOff x="2391994" y="1635646"/>
              <a:chExt cx="805454" cy="1584088"/>
            </a:xfrm>
            <a:solidFill>
              <a:srgbClr val="A4B4EA"/>
            </a:solidFill>
          </p:grpSpPr>
          <p:sp>
            <p:nvSpPr>
              <p:cNvPr id="89" name="Rectangle 26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Isosceles Triangle 27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31"/>
            <p:cNvSpPr txBox="1"/>
            <p:nvPr/>
          </p:nvSpPr>
          <p:spPr>
            <a:xfrm>
              <a:off x="4946439" y="3256397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59" name="群組 58"/>
          <p:cNvGrpSpPr/>
          <p:nvPr userDrawn="1"/>
        </p:nvGrpSpPr>
        <p:grpSpPr>
          <a:xfrm>
            <a:off x="899592" y="1521505"/>
            <a:ext cx="864096" cy="1188088"/>
            <a:chOff x="899592" y="1521505"/>
            <a:chExt cx="864096" cy="1188088"/>
          </a:xfrm>
        </p:grpSpPr>
        <p:grpSp>
          <p:nvGrpSpPr>
            <p:cNvPr id="60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65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群組 66"/>
          <p:cNvGrpSpPr/>
          <p:nvPr userDrawn="1"/>
        </p:nvGrpSpPr>
        <p:grpSpPr>
          <a:xfrm>
            <a:off x="899591" y="3213616"/>
            <a:ext cx="864096" cy="1188088"/>
            <a:chOff x="4868951" y="1521472"/>
            <a:chExt cx="864096" cy="1188088"/>
          </a:xfrm>
        </p:grpSpPr>
        <p:grpSp>
          <p:nvGrpSpPr>
            <p:cNvPr id="68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7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群組 74"/>
          <p:cNvGrpSpPr/>
          <p:nvPr userDrawn="1"/>
        </p:nvGrpSpPr>
        <p:grpSpPr>
          <a:xfrm>
            <a:off x="4868950" y="1521472"/>
            <a:ext cx="864096" cy="1188088"/>
            <a:chOff x="899592" y="3213682"/>
            <a:chExt cx="864096" cy="1188088"/>
          </a:xfrm>
        </p:grpSpPr>
        <p:grpSp>
          <p:nvGrpSpPr>
            <p:cNvPr id="76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81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文字版面配置區 4"/>
          <p:cNvSpPr>
            <a:spLocks noGrp="1"/>
          </p:cNvSpPr>
          <p:nvPr>
            <p:ph type="body" sz="quarter" idx="22"/>
          </p:nvPr>
        </p:nvSpPr>
        <p:spPr>
          <a:xfrm>
            <a:off x="5792999" y="1910796"/>
            <a:ext cx="2665415" cy="805418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>
          <a:xfrm>
            <a:off x="1831386" y="3602045"/>
            <a:ext cx="2666002" cy="7961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4"/>
          </p:nvPr>
        </p:nvSpPr>
        <p:spPr>
          <a:xfrm>
            <a:off x="5792999" y="3596339"/>
            <a:ext cx="2665415" cy="80189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 hasCustomPrompt="1"/>
          </p:nvPr>
        </p:nvSpPr>
        <p:spPr>
          <a:xfrm>
            <a:off x="1831386" y="1528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smtClean="0">
                <a:solidFill>
                  <a:srgbClr val="F8B2A3"/>
                </a:solidFill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3" name="內容版面配置區 3"/>
          <p:cNvSpPr>
            <a:spLocks noGrp="1"/>
          </p:cNvSpPr>
          <p:nvPr>
            <p:ph sz="quarter" idx="26" hasCustomPrompt="1"/>
          </p:nvPr>
        </p:nvSpPr>
        <p:spPr>
          <a:xfrm>
            <a:off x="5792999" y="1521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kern="1200">
                <a:solidFill>
                  <a:srgbClr val="A4B4EA"/>
                </a:solidFill>
                <a:latin typeface="+mn-lt"/>
                <a:ea typeface="+mn-ea"/>
                <a:cs typeface="+mn-cs"/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4" name="內容版面配置區 3"/>
          <p:cNvSpPr>
            <a:spLocks noGrp="1"/>
          </p:cNvSpPr>
          <p:nvPr>
            <p:ph sz="quarter" idx="27" hasCustomPrompt="1"/>
          </p:nvPr>
        </p:nvSpPr>
        <p:spPr>
          <a:xfrm>
            <a:off x="1831386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AD3E9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5" name="內容版面配置區 3"/>
          <p:cNvSpPr>
            <a:spLocks noGrp="1"/>
          </p:cNvSpPr>
          <p:nvPr>
            <p:ph sz="quarter" idx="28" hasCustomPrompt="1"/>
          </p:nvPr>
        </p:nvSpPr>
        <p:spPr>
          <a:xfrm>
            <a:off x="5792999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8DFBB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aphicFrame>
        <p:nvGraphicFramePr>
          <p:cNvPr id="35" name="Chart 7"/>
          <p:cNvGraphicFramePr/>
          <p:nvPr userDrawn="1">
            <p:extLst>
              <p:ext uri="{D42A27DB-BD31-4B8C-83A1-F6EECF244321}">
                <p14:modId xmlns:p14="http://schemas.microsoft.com/office/powerpoint/2010/main" val="964119295"/>
              </p:ext>
            </p:extLst>
          </p:nvPr>
        </p:nvGraphicFramePr>
        <p:xfrm>
          <a:off x="4778356" y="312967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98747735"/>
              </p:ext>
            </p:extLst>
          </p:nvPr>
        </p:nvGraphicFramePr>
        <p:xfrm>
          <a:off x="4764491" y="110272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32440727"/>
              </p:ext>
            </p:extLst>
          </p:nvPr>
        </p:nvGraphicFramePr>
        <p:xfrm>
          <a:off x="251520" y="11004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17502167"/>
              </p:ext>
            </p:extLst>
          </p:nvPr>
        </p:nvGraphicFramePr>
        <p:xfrm>
          <a:off x="247321" y="312203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Oval 7"/>
          <p:cNvSpPr/>
          <p:nvPr userDrawn="1"/>
        </p:nvSpPr>
        <p:spPr>
          <a:xfrm>
            <a:off x="624644" y="15091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8"/>
          <p:cNvSpPr/>
          <p:nvPr userDrawn="1"/>
        </p:nvSpPr>
        <p:spPr>
          <a:xfrm>
            <a:off x="5137615" y="151146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9"/>
          <p:cNvSpPr/>
          <p:nvPr userDrawn="1"/>
        </p:nvSpPr>
        <p:spPr>
          <a:xfrm>
            <a:off x="5147042" y="353305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0"/>
          <p:cNvSpPr/>
          <p:nvPr userDrawn="1"/>
        </p:nvSpPr>
        <p:spPr>
          <a:xfrm>
            <a:off x="620446" y="353078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11"/>
          <p:cNvSpPr txBox="1"/>
          <p:nvPr userDrawn="1"/>
        </p:nvSpPr>
        <p:spPr>
          <a:xfrm>
            <a:off x="5136190" y="375633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accent4"/>
                </a:solidFill>
                <a:cs typeface="Arial" pitchFamily="34" charset="0"/>
              </a:rPr>
              <a:t>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5136190" y="173247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1"/>
                </a:solidFill>
                <a:cs typeface="Arial" pitchFamily="34" charset="0"/>
              </a:rPr>
              <a:t>20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13"/>
          <p:cNvSpPr txBox="1"/>
          <p:nvPr userDrawn="1"/>
        </p:nvSpPr>
        <p:spPr>
          <a:xfrm>
            <a:off x="609594" y="375406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14"/>
          <p:cNvSpPr txBox="1"/>
          <p:nvPr userDrawn="1"/>
        </p:nvSpPr>
        <p:spPr>
          <a:xfrm>
            <a:off x="613792" y="173247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smtClean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400" b="1" smtClean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1925243" y="1503978"/>
            <a:ext cx="2664296" cy="715018"/>
            <a:chOff x="1925243" y="1592330"/>
            <a:chExt cx="2664296" cy="715018"/>
          </a:xfrm>
        </p:grpSpPr>
        <p:sp>
          <p:nvSpPr>
            <p:cNvPr id="91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2"/>
                  </a:solidFill>
                  <a:cs typeface="Arial" pitchFamily="34" charset="0"/>
                </a:rPr>
                <a:t>第一點</a:t>
              </a:r>
              <a:endParaRPr lang="zh-TW" altLang="en-US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群組 92"/>
          <p:cNvGrpSpPr/>
          <p:nvPr userDrawn="1"/>
        </p:nvGrpSpPr>
        <p:grpSpPr>
          <a:xfrm>
            <a:off x="6439004" y="1511468"/>
            <a:ext cx="2664296" cy="715018"/>
            <a:chOff x="1925243" y="1592330"/>
            <a:chExt cx="2664296" cy="715018"/>
          </a:xfrm>
        </p:grpSpPr>
        <p:sp>
          <p:nvSpPr>
            <p:cNvPr id="94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1"/>
                  </a:solidFill>
                  <a:cs typeface="Arial" pitchFamily="34" charset="0"/>
                </a:rPr>
                <a:t>第二點</a:t>
              </a:r>
              <a:endParaRPr lang="zh-TW" altLang="en-US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群組 95"/>
          <p:cNvGrpSpPr/>
          <p:nvPr userDrawn="1"/>
        </p:nvGrpSpPr>
        <p:grpSpPr>
          <a:xfrm>
            <a:off x="1925243" y="3530783"/>
            <a:ext cx="2664296" cy="715018"/>
            <a:chOff x="1925243" y="1592330"/>
            <a:chExt cx="2664296" cy="715018"/>
          </a:xfrm>
        </p:grpSpPr>
        <p:sp>
          <p:nvSpPr>
            <p:cNvPr id="97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3"/>
                  </a:solidFill>
                  <a:cs typeface="Arial" pitchFamily="34" charset="0"/>
                </a:rPr>
                <a:t>第三點</a:t>
              </a:r>
              <a:endParaRPr lang="zh-TW" altLang="en-US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群組 98"/>
          <p:cNvGrpSpPr/>
          <p:nvPr userDrawn="1"/>
        </p:nvGrpSpPr>
        <p:grpSpPr>
          <a:xfrm>
            <a:off x="6456821" y="3530783"/>
            <a:ext cx="2664296" cy="715018"/>
            <a:chOff x="1925243" y="1592330"/>
            <a:chExt cx="2664296" cy="715018"/>
          </a:xfrm>
        </p:grpSpPr>
        <p:sp>
          <p:nvSpPr>
            <p:cNvPr id="100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4"/>
                  </a:solidFill>
                  <a:cs typeface="Arial" pitchFamily="34" charset="0"/>
                </a:rPr>
                <a:t>第四點</a:t>
              </a:r>
              <a:endParaRPr lang="zh-TW" altLang="en-US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1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面 (無文字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式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1781" y="987574"/>
            <a:ext cx="3960440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71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點圖形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32" name="群組 31"/>
          <p:cNvGrpSpPr/>
          <p:nvPr userDrawn="1"/>
        </p:nvGrpSpPr>
        <p:grpSpPr>
          <a:xfrm>
            <a:off x="1853434" y="1059582"/>
            <a:ext cx="6561746" cy="3683481"/>
            <a:chOff x="1853434" y="1059582"/>
            <a:chExt cx="6561746" cy="3683481"/>
          </a:xfrm>
        </p:grpSpPr>
        <p:grpSp>
          <p:nvGrpSpPr>
            <p:cNvPr id="3" name="Group 3"/>
            <p:cNvGrpSpPr/>
            <p:nvPr userDrawn="1"/>
          </p:nvGrpSpPr>
          <p:grpSpPr>
            <a:xfrm>
              <a:off x="1862452" y="1059582"/>
              <a:ext cx="6552728" cy="914400"/>
              <a:chOff x="1151472" y="3187501"/>
              <a:chExt cx="6552728" cy="914400"/>
            </a:xfrm>
          </p:grpSpPr>
          <p:sp>
            <p:nvSpPr>
              <p:cNvPr id="4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39"/>
            <p:cNvSpPr/>
            <p:nvPr userDrawn="1"/>
          </p:nvSpPr>
          <p:spPr>
            <a:xfrm>
              <a:off x="2104146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1"/>
            <p:cNvGrpSpPr/>
            <p:nvPr userDrawn="1"/>
          </p:nvGrpSpPr>
          <p:grpSpPr>
            <a:xfrm>
              <a:off x="1859446" y="1982609"/>
              <a:ext cx="6552728" cy="914400"/>
              <a:chOff x="1151472" y="3187501"/>
              <a:chExt cx="6552728" cy="914400"/>
            </a:xfrm>
          </p:grpSpPr>
          <p:sp>
            <p:nvSpPr>
              <p:cNvPr id="10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15"/>
            <p:cNvGrpSpPr/>
            <p:nvPr userDrawn="1"/>
          </p:nvGrpSpPr>
          <p:grpSpPr>
            <a:xfrm>
              <a:off x="1856440" y="2905636"/>
              <a:ext cx="6552728" cy="914400"/>
              <a:chOff x="1151472" y="3187501"/>
              <a:chExt cx="6552728" cy="914400"/>
            </a:xfrm>
          </p:grpSpPr>
          <p:sp>
            <p:nvSpPr>
              <p:cNvPr id="14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Group 19"/>
            <p:cNvGrpSpPr/>
            <p:nvPr userDrawn="1"/>
          </p:nvGrpSpPr>
          <p:grpSpPr>
            <a:xfrm>
              <a:off x="1853434" y="3828663"/>
              <a:ext cx="6552728" cy="914400"/>
              <a:chOff x="1151472" y="3187501"/>
              <a:chExt cx="6552728" cy="914400"/>
            </a:xfrm>
          </p:grpSpPr>
          <p:sp>
            <p:nvSpPr>
              <p:cNvPr id="18" name="Pentagon 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Pentagon 21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Diamond 22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39"/>
            <p:cNvSpPr/>
            <p:nvPr userDrawn="1"/>
          </p:nvSpPr>
          <p:spPr>
            <a:xfrm>
              <a:off x="2104146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39"/>
            <p:cNvSpPr/>
            <p:nvPr userDrawn="1"/>
          </p:nvSpPr>
          <p:spPr>
            <a:xfrm>
              <a:off x="2104146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39"/>
            <p:cNvSpPr/>
            <p:nvPr userDrawn="1"/>
          </p:nvSpPr>
          <p:spPr>
            <a:xfrm>
              <a:off x="2104146" y="4036493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版面配置區 21"/>
          <p:cNvSpPr>
            <a:spLocks noGrp="1"/>
          </p:cNvSpPr>
          <p:nvPr>
            <p:ph type="body" sz="quarter" idx="15"/>
          </p:nvPr>
        </p:nvSpPr>
        <p:spPr>
          <a:xfrm>
            <a:off x="2907581" y="2271362"/>
            <a:ext cx="475138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6"/>
          </p:nvPr>
        </p:nvSpPr>
        <p:spPr>
          <a:xfrm>
            <a:off x="2908299" y="3179357"/>
            <a:ext cx="4750669" cy="358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3" name="文字版面配置區 32"/>
          <p:cNvSpPr>
            <a:spLocks noGrp="1"/>
          </p:cNvSpPr>
          <p:nvPr>
            <p:ph type="body" sz="quarter" idx="17"/>
          </p:nvPr>
        </p:nvSpPr>
        <p:spPr>
          <a:xfrm>
            <a:off x="2908299" y="4151969"/>
            <a:ext cx="4750669" cy="29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18"/>
          </p:nvPr>
        </p:nvSpPr>
        <p:spPr>
          <a:xfrm>
            <a:off x="2908300" y="1339085"/>
            <a:ext cx="475066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5106" y="987574"/>
            <a:ext cx="8713787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18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1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2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3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4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團隊角色、標題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Rounded Rectangle 5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2"/>
          </p:nvPr>
        </p:nvSpPr>
        <p:spPr>
          <a:xfrm>
            <a:off x="467544" y="1238250"/>
            <a:ext cx="2627429" cy="34217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0403-C230-4E10-AFB6-EBA8534F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AF998-2F94-4802-93AA-7352CF5DE6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2" r:id="rId2"/>
    <p:sldLayoutId id="2147483659" r:id="rId3"/>
    <p:sldLayoutId id="2147483652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73" r:id="rId3"/>
    <p:sldLayoutId id="2147483704" r:id="rId4"/>
    <p:sldLayoutId id="2147483708" r:id="rId5"/>
    <p:sldLayoutId id="2147483676" r:id="rId6"/>
    <p:sldLayoutId id="2147483705" r:id="rId7"/>
    <p:sldLayoutId id="2147483677" r:id="rId8"/>
    <p:sldLayoutId id="2147483706" r:id="rId9"/>
    <p:sldLayoutId id="214748367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6348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6841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判斷等差或</a:t>
            </a:r>
            <a:r>
              <a:rPr lang="zh-TW" altLang="en-US" smtClean="0"/>
              <a:t>等比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mtClean="0"/>
              <a:t>輸入</a:t>
            </a:r>
            <a:endParaRPr lang="en-US" altLang="zh-TW" smtClean="0"/>
          </a:p>
          <a:p>
            <a:pPr lvl="1"/>
            <a:r>
              <a:rPr lang="zh-TW" altLang="en-US"/>
              <a:t>輸入第一行為</a:t>
            </a:r>
            <a:r>
              <a:rPr lang="en-US" altLang="zh-TW"/>
              <a:t>t</a:t>
            </a:r>
            <a:r>
              <a:rPr lang="zh-TW" altLang="en-US"/>
              <a:t>；第二行開始有</a:t>
            </a:r>
            <a:r>
              <a:rPr lang="en-US" altLang="zh-TW"/>
              <a:t>t</a:t>
            </a:r>
            <a:r>
              <a:rPr lang="zh-TW" altLang="en-US"/>
              <a:t>行測資，每行皆有一筆測資，每筆測資皆有</a:t>
            </a:r>
            <a:r>
              <a:rPr lang="en-US" altLang="zh-TW"/>
              <a:t>n</a:t>
            </a:r>
            <a:r>
              <a:rPr lang="zh-TW" altLang="en-US"/>
              <a:t>個數值</a:t>
            </a:r>
            <a:r>
              <a:rPr lang="en-US" altLang="zh-TW"/>
              <a:t>x</a:t>
            </a:r>
            <a:r>
              <a:rPr lang="zh-TW" altLang="en-US"/>
              <a:t>以「</a:t>
            </a:r>
            <a:r>
              <a:rPr lang="en-US" altLang="zh-TW"/>
              <a:t>,</a:t>
            </a:r>
            <a:r>
              <a:rPr lang="zh-TW" altLang="en-US"/>
              <a:t>」相隔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2</a:t>
            </a:r>
            <a:br>
              <a:rPr lang="en-US" altLang="zh-TW" smtClean="0"/>
            </a:br>
            <a:r>
              <a:rPr lang="en-US" altLang="zh-TW" smtClean="0"/>
              <a:t>1,7,49,343,…..</a:t>
            </a:r>
            <a:br>
              <a:rPr lang="en-US" altLang="zh-TW" smtClean="0"/>
            </a:br>
            <a:r>
              <a:rPr lang="en-US" altLang="zh-TW"/>
              <a:t>7,14,21,28,35</a:t>
            </a:r>
            <a:r>
              <a:rPr lang="en-US" altLang="zh-TW" smtClean="0"/>
              <a:t>,……….. </a:t>
            </a:r>
          </a:p>
          <a:p>
            <a:r>
              <a:rPr lang="zh-TW" altLang="en-US" smtClean="0"/>
              <a:t>輸出</a:t>
            </a:r>
            <a:endParaRPr lang="en-US" altLang="zh-TW" smtClean="0"/>
          </a:p>
          <a:p>
            <a:pPr lvl="1"/>
            <a:r>
              <a:rPr lang="zh-TW" altLang="en-US"/>
              <a:t>請判斷出每筆測資是等差或等比，若兩者皆是則輸出「皆是」，若兩者皆不是則輸出「皆不是」。</a:t>
            </a:r>
          </a:p>
        </p:txBody>
      </p:sp>
    </p:spTree>
    <p:extLst>
      <p:ext uri="{BB962C8B-B14F-4D97-AF65-F5344CB8AC3E}">
        <p14:creationId xmlns:p14="http://schemas.microsoft.com/office/powerpoint/2010/main" val="29770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8173" y="989433"/>
            <a:ext cx="8713787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測資數量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循環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times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次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讀入每一行對獎號碼，並以「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」分割成串列，且每個數值都轉為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型態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儲存測資中數值相差與比例的集合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(set)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迴圈令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從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開始到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串列的長度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將兩數的比例加到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ratio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將兩數相差的數值加到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ratio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皆是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等比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等差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皆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不是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判斷等差或等比</a:t>
            </a:r>
          </a:p>
        </p:txBody>
      </p:sp>
    </p:spTree>
    <p:extLst>
      <p:ext uri="{BB962C8B-B14F-4D97-AF65-F5344CB8AC3E}">
        <p14:creationId xmlns:p14="http://schemas.microsoft.com/office/powerpoint/2010/main" val="1015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4572000" y="987574"/>
            <a:ext cx="4356893" cy="4147714"/>
          </a:xfrm>
        </p:spPr>
        <p:txBody>
          <a:bodyPr/>
          <a:lstStyle/>
          <a:p>
            <a:pPr marL="285750"/>
            <a:r>
              <a:rPr lang="en-US" altLang="zh-TW" sz="1400">
                <a:latin typeface="Consolas" panose="020B0609020204030204" pitchFamily="49" charset="0"/>
              </a:rPr>
              <a:t>output: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n[i-1]: 1, n[i]: 2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比例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2.0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相差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1</a:t>
            </a:r>
          </a:p>
          <a:p>
            <a:pPr lvl="1"/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n[i-1]: 2, n[i]: 4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比例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2.0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相差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2</a:t>
            </a:r>
          </a:p>
          <a:p>
            <a:pPr lvl="1"/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set of ratio: {2.0}        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set of equivariance: {1, 2}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6" y="987574"/>
            <a:ext cx="4356894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)): 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'n[i-1]: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, n[i]: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比例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相差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'set of ratio: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ratio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'set of equivariance: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equivariance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判斷等差或等比</a:t>
            </a:r>
          </a:p>
        </p:txBody>
      </p:sp>
    </p:spTree>
    <p:extLst>
      <p:ext uri="{BB962C8B-B14F-4D97-AF65-F5344CB8AC3E}">
        <p14:creationId xmlns:p14="http://schemas.microsoft.com/office/powerpoint/2010/main" val="11157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與結尾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內容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搭圖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轉換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特殊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貼圖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139</Words>
  <Application>Microsoft Office PowerPoint</Application>
  <PresentationFormat>如螢幕大小 (16:9)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3</vt:i4>
      </vt:variant>
    </vt:vector>
  </HeadingPairs>
  <TitlesOfParts>
    <vt:vector size="17" baseType="lpstr">
      <vt:lpstr>맑은 고딕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封面與結尾</vt:lpstr>
      <vt:lpstr>內容</vt:lpstr>
      <vt:lpstr>搭圖版面</vt:lpstr>
      <vt:lpstr>章節轉換</vt:lpstr>
      <vt:lpstr>特殊版面</vt:lpstr>
      <vt:lpstr>貼圖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1254</cp:revision>
  <dcterms:created xsi:type="dcterms:W3CDTF">2016-12-05T23:26:54Z</dcterms:created>
  <dcterms:modified xsi:type="dcterms:W3CDTF">2022-11-10T07:48:31Z</dcterms:modified>
</cp:coreProperties>
</file>