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6" r:id="rId3"/>
    <p:sldId id="261" r:id="rId4"/>
    <p:sldId id="262" r:id="rId5"/>
    <p:sldId id="263" r:id="rId6"/>
    <p:sldId id="264" r:id="rId7"/>
    <p:sldId id="265" r:id="rId8"/>
    <p:sldId id="267" r:id="rId9"/>
    <p:sldId id="260" r:id="rId10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61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E2D2EC-A0CC-4162-ADB7-889BF634EA89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2024/4/16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BFF3C72-DB5A-4AA9-96E0-40D7A7C88DA5}" type="datetime1">
              <a:rPr lang="zh-CN" altLang="en-US" noProof="0" smtClean="0"/>
              <a:t>2024/4/16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6B3AB32-59DF-41F1-9618-EDFBF504962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40F3E85-5501-4432-AF99-54E0CA5A4C80}" type="datetime1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33DC6BC-F496-4526-8902-CE401331162A}" type="datetime1">
              <a:rPr lang="zh-CN" altLang="en-US" noProof="0" smtClean="0"/>
              <a:t>2024/4/16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0184BDE-112C-4E3C-BDD8-A46EC2EAB444}" type="datetime1">
              <a:rPr lang="zh-CN" altLang="en-US" noProof="0" smtClean="0"/>
              <a:t>2024/4/16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9A7691A-8DBD-4066-BF47-535BB956A25F}" type="datetime1">
              <a:rPr lang="zh-CN" altLang="en-US" noProof="0" smtClean="0"/>
              <a:t>2024/4/16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69BE3FC-432A-4F95-82F8-E3071544B4B5}" type="datetime1">
              <a:rPr lang="zh-CN" altLang="en-US" noProof="0" smtClean="0"/>
              <a:t>2024/4/16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1EFBB1-FBE4-477F-81AB-871C3BD12407}" type="datetime1">
              <a:rPr lang="zh-CN" altLang="en-US" noProof="0" smtClean="0"/>
              <a:t>2024/4/16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5AEE56D-F728-41E1-AB72-185C4152BF39}" type="datetime1">
              <a:rPr lang="zh-CN" altLang="en-US" noProof="0" smtClean="0"/>
              <a:t>2024/4/16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5884CE3-810C-4A99-B743-7969872A8037}" type="datetime1">
              <a:rPr lang="zh-CN" altLang="en-US" noProof="0" smtClean="0"/>
              <a:t>2024/4/16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7" name="长方形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827FEE-18ED-4739-A9FF-14C2F6D4C66F}" type="datetime1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8FD737-AF5D-42F6-9593-A791E4A2E40B}" type="datetime1">
              <a:rPr lang="zh-CN" altLang="en-US" noProof="0" smtClean="0"/>
              <a:t>2024/4/16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2F3E445-1550-4268-8B79-D5D9D4C9958A}" type="datetime1">
              <a:rPr lang="zh-CN" altLang="en-US" noProof="0" smtClean="0"/>
              <a:t>2024/4/16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E03A009-E72B-4350-9C8A-8E7EF73D113B}" type="datetime1">
              <a:rPr lang="zh-CN" altLang="en-US" noProof="0" smtClean="0"/>
              <a:t>2024/4/16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9" name="长方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长方形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图片 6" descr="数字连接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组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长方形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长方形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长方形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长方形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US" altLang="zh-CN" sz="6000" cap="none" dirty="0">
                <a:solidFill>
                  <a:schemeClr val="bg1"/>
                </a:solidFill>
              </a:rPr>
              <a:t>Hotel Management System</a:t>
            </a:r>
            <a:endParaRPr lang="zh-CN" altLang="en-US" sz="6000" cap="none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650750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zh-CN" cap="none" dirty="0">
                <a:solidFill>
                  <a:srgbClr val="7CEBFF"/>
                </a:solidFill>
              </a:rPr>
              <a:t>Yuchen Wei</a:t>
            </a:r>
          </a:p>
          <a:p>
            <a:pPr rtl="0"/>
            <a:r>
              <a:rPr lang="en-US" altLang="zh-CN" cap="none" dirty="0">
                <a:solidFill>
                  <a:srgbClr val="7CEBFF"/>
                </a:solidFill>
              </a:rPr>
              <a:t>Xinfu Guo																		Data Structure project</a:t>
            </a:r>
            <a:endParaRPr lang="zh-CN" altLang="en-US" cap="none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F02AC-C8AE-9C38-E4AA-472E85FC4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8C5C2C-C363-6E5A-A64E-A2AAD2B6F8B8}"/>
              </a:ext>
            </a:extLst>
          </p:cNvPr>
          <p:cNvSpPr/>
          <p:nvPr/>
        </p:nvSpPr>
        <p:spPr>
          <a:xfrm>
            <a:off x="3381153" y="2969281"/>
            <a:ext cx="542969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Factory Pattern</a:t>
            </a:r>
          </a:p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Decorator Pattern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937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datastructureDemo">
            <a:hlinkClick r:id="" action="ppaction://media"/>
            <a:extLst>
              <a:ext uri="{FF2B5EF4-FFF2-40B4-BE49-F238E27FC236}">
                <a16:creationId xmlns:a16="http://schemas.microsoft.com/office/drawing/2014/main" id="{E7A66D5A-5655-3282-B646-E07680E0273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6079" y="0"/>
            <a:ext cx="120659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967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5F28096-0348-3C4D-A473-1B0846199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77" y="1022858"/>
            <a:ext cx="3368599" cy="48122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4FD28AA-DCF2-2B78-4D77-D76B79A75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539" y="704776"/>
            <a:ext cx="4639322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5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16D61-CF3E-30DE-0B46-9D879CAE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Factory Pattern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CFA62A-BFAF-A153-31E6-796EC7EC3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84" y="2045041"/>
            <a:ext cx="3839111" cy="42106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6DFDA01-1852-6AEC-F795-FF1C53DC6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395" y="1912929"/>
            <a:ext cx="7097115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03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675DB-6ED7-8C80-EA93-B2FECE57C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Decorator Pattern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A74E58-2BBC-D735-0CC4-1B8D0335F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15" y="1889979"/>
            <a:ext cx="3976004" cy="49680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9FE759D-C0B2-A97B-DE5F-619226B5A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917" y="2853692"/>
            <a:ext cx="5134692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6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F0908-1E58-909F-B05A-09D33AFC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ApplicationDB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DC08F6-A875-C57A-6D98-B50857F1C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4" y="2845495"/>
            <a:ext cx="3381847" cy="36866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096C168-FCF2-4E10-E068-1B0D34D29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94" y="2095979"/>
            <a:ext cx="7640116" cy="3715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2C87AF6-7FA6-C41E-786B-99B49E8A3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640" y="2604061"/>
            <a:ext cx="7731394" cy="374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5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DF983-4425-A074-69DA-51A580324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89EDE0-C532-9CA8-4853-BE3B8FDF3C08}"/>
              </a:ext>
            </a:extLst>
          </p:cNvPr>
          <p:cNvSpPr/>
          <p:nvPr/>
        </p:nvSpPr>
        <p:spPr>
          <a:xfrm>
            <a:off x="3521131" y="2967335"/>
            <a:ext cx="51497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Any Questions?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912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长方形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组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长方形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长方形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长方形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Thank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you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zh-CN" altLang="en-US" dirty="0">
              <a:solidFill>
                <a:schemeClr val="bg2"/>
              </a:solidFill>
            </a:endParaRPr>
          </a:p>
          <a:p>
            <a:pPr rtl="0"/>
            <a:endParaRPr lang="zh-CN" altLang="en-US" dirty="0">
              <a:solidFill>
                <a:schemeClr val="bg2"/>
              </a:solidFill>
            </a:endParaRPr>
          </a:p>
        </p:txBody>
      </p:sp>
      <p:pic>
        <p:nvPicPr>
          <p:cNvPr id="5" name="图片 4" descr="数字编号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584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技术设计</Template>
  <TotalTime>108</TotalTime>
  <Words>45</Words>
  <Application>Microsoft Office PowerPoint</Application>
  <PresentationFormat>宽屏</PresentationFormat>
  <Paragraphs>13</Paragraphs>
  <Slides>9</Slides>
  <Notes>3</Notes>
  <HiddenSlides>0</HiddenSlides>
  <MMClips>1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Microsoft YaHei UI</vt:lpstr>
      <vt:lpstr>Wingdings 2</vt:lpstr>
      <vt:lpstr>自定义</vt:lpstr>
      <vt:lpstr>Hotel Management System</vt:lpstr>
      <vt:lpstr>PowerPoint 演示文稿</vt:lpstr>
      <vt:lpstr>PowerPoint 演示文稿</vt:lpstr>
      <vt:lpstr>PowerPoint 演示文稿</vt:lpstr>
      <vt:lpstr>Factory Pattern</vt:lpstr>
      <vt:lpstr>Decorator Pattern</vt:lpstr>
      <vt:lpstr>ApplicationDB</vt:lpstr>
      <vt:lpstr>PowerPoint 演示文稿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System</dc:title>
  <dc:creator>Xinfu Guo</dc:creator>
  <cp:lastModifiedBy>Xinfu Guo</cp:lastModifiedBy>
  <cp:revision>2</cp:revision>
  <dcterms:created xsi:type="dcterms:W3CDTF">2024-04-15T20:58:33Z</dcterms:created>
  <dcterms:modified xsi:type="dcterms:W3CDTF">2024-04-16T20:22:30Z</dcterms:modified>
</cp:coreProperties>
</file>