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1792" y="6807"/>
            <a:ext cx="282041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9142476" y="0"/>
                </a:moveTo>
                <a:lnTo>
                  <a:pt x="0" y="0"/>
                </a:lnTo>
                <a:lnTo>
                  <a:pt x="0" y="64007"/>
                </a:lnTo>
                <a:lnTo>
                  <a:pt x="9142476" y="64007"/>
                </a:lnTo>
                <a:lnTo>
                  <a:pt x="9142476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748665"/>
          </a:xfrm>
          <a:custGeom>
            <a:avLst/>
            <a:gdLst/>
            <a:ahLst/>
            <a:cxnLst/>
            <a:rect l="l" t="t" r="r" b="b"/>
            <a:pathLst>
              <a:path w="9144000" h="748665">
                <a:moveTo>
                  <a:pt x="9144000" y="0"/>
                </a:moveTo>
                <a:lnTo>
                  <a:pt x="0" y="0"/>
                </a:lnTo>
                <a:lnTo>
                  <a:pt x="0" y="748284"/>
                </a:lnTo>
                <a:lnTo>
                  <a:pt x="9144000" y="7482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6807"/>
            <a:ext cx="695411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159509"/>
            <a:ext cx="416941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663700"/>
            <a:ext cx="7216140" cy="20554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019935" marR="5080" indent="-2007870">
              <a:lnSpc>
                <a:spcPts val="7340"/>
              </a:lnSpc>
              <a:spcBef>
                <a:spcPts val="1425"/>
              </a:spcBef>
            </a:pPr>
            <a:r>
              <a:rPr sz="7200" b="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b="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b="0" spc="-85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b="0" spc="-2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b="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b="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686" y="3625341"/>
            <a:ext cx="1757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rgbClr val="252525"/>
                </a:solidFill>
                <a:latin typeface="Carlito"/>
                <a:cs typeface="Carlito"/>
              </a:rPr>
              <a:t>ITC</a:t>
            </a:r>
            <a:r>
              <a:rPr sz="4000" spc="-1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542" y="4438650"/>
            <a:ext cx="364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100"/>
              </a:spcBef>
            </a:pPr>
            <a:r>
              <a:rPr dirty="0"/>
              <a:t>Selecting</a:t>
            </a:r>
            <a:r>
              <a:rPr spc="-165" dirty="0"/>
              <a:t> </a:t>
            </a:r>
            <a:r>
              <a:rPr dirty="0"/>
              <a:t>Multiple</a:t>
            </a:r>
            <a:r>
              <a:rPr spc="-170" dirty="0"/>
              <a:t> </a:t>
            </a:r>
            <a:r>
              <a:rPr spc="-10" dirty="0"/>
              <a:t>Columns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1066800"/>
            <a:ext cx="7315200" cy="5434965"/>
            <a:chOff x="762000" y="1066800"/>
            <a:chExt cx="7315200" cy="5434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066800"/>
              <a:ext cx="7315200" cy="5434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7656" y="1077467"/>
              <a:ext cx="6966584" cy="2306320"/>
            </a:xfrm>
            <a:custGeom>
              <a:avLst/>
              <a:gdLst/>
              <a:ahLst/>
              <a:cxnLst/>
              <a:rect l="l" t="t" r="r" b="b"/>
              <a:pathLst>
                <a:path w="6966584" h="2306320">
                  <a:moveTo>
                    <a:pt x="0" y="0"/>
                  </a:moveTo>
                  <a:lnTo>
                    <a:pt x="0" y="2286000"/>
                  </a:lnTo>
                </a:path>
                <a:path w="6966584" h="2306320">
                  <a:moveTo>
                    <a:pt x="0" y="2286000"/>
                  </a:moveTo>
                  <a:lnTo>
                    <a:pt x="533400" y="2286000"/>
                  </a:lnTo>
                </a:path>
                <a:path w="6966584" h="2306320">
                  <a:moveTo>
                    <a:pt x="0" y="0"/>
                  </a:moveTo>
                  <a:lnTo>
                    <a:pt x="533400" y="0"/>
                  </a:lnTo>
                </a:path>
                <a:path w="6966584" h="2306320">
                  <a:moveTo>
                    <a:pt x="533400" y="0"/>
                  </a:moveTo>
                  <a:lnTo>
                    <a:pt x="533400" y="2286000"/>
                  </a:lnTo>
                </a:path>
                <a:path w="6966584" h="2306320">
                  <a:moveTo>
                    <a:pt x="6432804" y="19812"/>
                  </a:moveTo>
                  <a:lnTo>
                    <a:pt x="6432804" y="2305812"/>
                  </a:lnTo>
                </a:path>
                <a:path w="6966584" h="2306320">
                  <a:moveTo>
                    <a:pt x="6432804" y="2305812"/>
                  </a:moveTo>
                  <a:lnTo>
                    <a:pt x="6966204" y="2305812"/>
                  </a:lnTo>
                </a:path>
                <a:path w="6966584" h="2306320">
                  <a:moveTo>
                    <a:pt x="6432804" y="19812"/>
                  </a:moveTo>
                  <a:lnTo>
                    <a:pt x="6966204" y="19812"/>
                  </a:lnTo>
                </a:path>
                <a:path w="6966584" h="2306320">
                  <a:moveTo>
                    <a:pt x="6966204" y="19812"/>
                  </a:moveTo>
                  <a:lnTo>
                    <a:pt x="6966204" y="2305812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94175" y="4743450"/>
            <a:ext cx="37376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050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List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strings,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correspond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names.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40" dirty="0">
                <a:latin typeface="Carlito"/>
                <a:cs typeface="Carlito"/>
              </a:rPr>
              <a:t>You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select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as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you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want.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don’t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contiguous.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4009644"/>
            <a:ext cx="2364740" cy="646430"/>
          </a:xfrm>
          <a:custGeom>
            <a:avLst/>
            <a:gdLst/>
            <a:ahLst/>
            <a:cxnLst/>
            <a:rect l="l" t="t" r="r" b="b"/>
            <a:pathLst>
              <a:path w="2364740" h="646429">
                <a:moveTo>
                  <a:pt x="45683" y="32510"/>
                </a:moveTo>
                <a:lnTo>
                  <a:pt x="30442" y="36822"/>
                </a:lnTo>
                <a:lnTo>
                  <a:pt x="41566" y="47832"/>
                </a:lnTo>
                <a:lnTo>
                  <a:pt x="2360167" y="646302"/>
                </a:lnTo>
                <a:lnTo>
                  <a:pt x="2364232" y="630808"/>
                </a:lnTo>
                <a:lnTo>
                  <a:pt x="45683" y="32510"/>
                </a:lnTo>
                <a:close/>
              </a:path>
              <a:path w="2364740" h="646429">
                <a:moveTo>
                  <a:pt x="102107" y="0"/>
                </a:moveTo>
                <a:lnTo>
                  <a:pt x="97917" y="1269"/>
                </a:lnTo>
                <a:lnTo>
                  <a:pt x="0" y="28955"/>
                </a:lnTo>
                <a:lnTo>
                  <a:pt x="72262" y="100583"/>
                </a:lnTo>
                <a:lnTo>
                  <a:pt x="75437" y="103631"/>
                </a:lnTo>
                <a:lnTo>
                  <a:pt x="80391" y="103631"/>
                </a:lnTo>
                <a:lnTo>
                  <a:pt x="83566" y="100583"/>
                </a:lnTo>
                <a:lnTo>
                  <a:pt x="86613" y="97408"/>
                </a:lnTo>
                <a:lnTo>
                  <a:pt x="86613" y="92455"/>
                </a:lnTo>
                <a:lnTo>
                  <a:pt x="83438" y="89280"/>
                </a:lnTo>
                <a:lnTo>
                  <a:pt x="41566" y="47832"/>
                </a:lnTo>
                <a:lnTo>
                  <a:pt x="13207" y="40512"/>
                </a:lnTo>
                <a:lnTo>
                  <a:pt x="17144" y="25145"/>
                </a:lnTo>
                <a:lnTo>
                  <a:pt x="71711" y="25145"/>
                </a:lnTo>
                <a:lnTo>
                  <a:pt x="102235" y="16509"/>
                </a:lnTo>
                <a:lnTo>
                  <a:pt x="106425" y="15366"/>
                </a:lnTo>
                <a:lnTo>
                  <a:pt x="108966" y="10921"/>
                </a:lnTo>
                <a:lnTo>
                  <a:pt x="107695" y="6730"/>
                </a:lnTo>
                <a:lnTo>
                  <a:pt x="106552" y="2539"/>
                </a:lnTo>
                <a:lnTo>
                  <a:pt x="102107" y="0"/>
                </a:lnTo>
                <a:close/>
              </a:path>
              <a:path w="2364740" h="646429">
                <a:moveTo>
                  <a:pt x="17144" y="25145"/>
                </a:moveTo>
                <a:lnTo>
                  <a:pt x="13207" y="40512"/>
                </a:lnTo>
                <a:lnTo>
                  <a:pt x="41566" y="47832"/>
                </a:lnTo>
                <a:lnTo>
                  <a:pt x="34171" y="40512"/>
                </a:lnTo>
                <a:lnTo>
                  <a:pt x="17399" y="40512"/>
                </a:lnTo>
                <a:lnTo>
                  <a:pt x="20827" y="27304"/>
                </a:lnTo>
                <a:lnTo>
                  <a:pt x="25511" y="27304"/>
                </a:lnTo>
                <a:lnTo>
                  <a:pt x="17144" y="25145"/>
                </a:lnTo>
                <a:close/>
              </a:path>
              <a:path w="2364740" h="646429">
                <a:moveTo>
                  <a:pt x="20827" y="27304"/>
                </a:moveTo>
                <a:lnTo>
                  <a:pt x="17399" y="40512"/>
                </a:lnTo>
                <a:lnTo>
                  <a:pt x="30442" y="36822"/>
                </a:lnTo>
                <a:lnTo>
                  <a:pt x="20827" y="27304"/>
                </a:lnTo>
                <a:close/>
              </a:path>
              <a:path w="2364740" h="646429">
                <a:moveTo>
                  <a:pt x="30442" y="36822"/>
                </a:moveTo>
                <a:lnTo>
                  <a:pt x="17399" y="40512"/>
                </a:lnTo>
                <a:lnTo>
                  <a:pt x="34171" y="40512"/>
                </a:lnTo>
                <a:lnTo>
                  <a:pt x="30442" y="36822"/>
                </a:lnTo>
                <a:close/>
              </a:path>
              <a:path w="2364740" h="646429">
                <a:moveTo>
                  <a:pt x="25511" y="27304"/>
                </a:moveTo>
                <a:lnTo>
                  <a:pt x="20827" y="27304"/>
                </a:lnTo>
                <a:lnTo>
                  <a:pt x="30442" y="36822"/>
                </a:lnTo>
                <a:lnTo>
                  <a:pt x="45683" y="32510"/>
                </a:lnTo>
                <a:lnTo>
                  <a:pt x="25511" y="27304"/>
                </a:lnTo>
                <a:close/>
              </a:path>
              <a:path w="2364740" h="646429">
                <a:moveTo>
                  <a:pt x="71711" y="25145"/>
                </a:moveTo>
                <a:lnTo>
                  <a:pt x="17144" y="25145"/>
                </a:lnTo>
                <a:lnTo>
                  <a:pt x="45683" y="32510"/>
                </a:lnTo>
                <a:lnTo>
                  <a:pt x="71711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dirty="0"/>
              <a:t>Storing</a:t>
            </a:r>
            <a:r>
              <a:rPr spc="-145" dirty="0"/>
              <a:t> </a:t>
            </a:r>
            <a:r>
              <a:rPr spc="-10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3483864" cy="500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0228" y="2228215"/>
            <a:ext cx="3173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Why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slice?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We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might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want/have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our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analysis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steps.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Less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error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prone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More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readable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594" y="4819650"/>
            <a:ext cx="2517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variable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stores</a:t>
            </a:r>
            <a:r>
              <a:rPr sz="1800" spc="-5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series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615315" cy="539750"/>
          </a:xfrm>
          <a:custGeom>
            <a:avLst/>
            <a:gdLst/>
            <a:ahLst/>
            <a:cxnLst/>
            <a:rect l="l" t="t" r="r" b="b"/>
            <a:pathLst>
              <a:path w="615314" h="539750">
                <a:moveTo>
                  <a:pt x="23624" y="20742"/>
                </a:moveTo>
                <a:lnTo>
                  <a:pt x="28572" y="35480"/>
                </a:lnTo>
                <a:lnTo>
                  <a:pt x="604393" y="539369"/>
                </a:lnTo>
                <a:lnTo>
                  <a:pt x="614807" y="527431"/>
                </a:lnTo>
                <a:lnTo>
                  <a:pt x="39241" y="23765"/>
                </a:lnTo>
                <a:lnTo>
                  <a:pt x="23624" y="20742"/>
                </a:lnTo>
                <a:close/>
              </a:path>
              <a:path w="615314" h="539750">
                <a:moveTo>
                  <a:pt x="0" y="0"/>
                </a:moveTo>
                <a:lnTo>
                  <a:pt x="33781" y="100711"/>
                </a:lnTo>
                <a:lnTo>
                  <a:pt x="38226" y="102869"/>
                </a:lnTo>
                <a:lnTo>
                  <a:pt x="46608" y="100075"/>
                </a:lnTo>
                <a:lnTo>
                  <a:pt x="48768" y="95631"/>
                </a:lnTo>
                <a:lnTo>
                  <a:pt x="28572" y="35480"/>
                </a:lnTo>
                <a:lnTo>
                  <a:pt x="6604" y="16256"/>
                </a:lnTo>
                <a:lnTo>
                  <a:pt x="17018" y="4318"/>
                </a:lnTo>
                <a:lnTo>
                  <a:pt x="22357" y="4318"/>
                </a:lnTo>
                <a:lnTo>
                  <a:pt x="0" y="0"/>
                </a:lnTo>
                <a:close/>
              </a:path>
              <a:path w="615314" h="539750">
                <a:moveTo>
                  <a:pt x="22357" y="4318"/>
                </a:moveTo>
                <a:lnTo>
                  <a:pt x="17018" y="4318"/>
                </a:lnTo>
                <a:lnTo>
                  <a:pt x="39241" y="23765"/>
                </a:lnTo>
                <a:lnTo>
                  <a:pt x="96900" y="34925"/>
                </a:lnTo>
                <a:lnTo>
                  <a:pt x="101218" y="35687"/>
                </a:lnTo>
                <a:lnTo>
                  <a:pt x="105410" y="32893"/>
                </a:lnTo>
                <a:lnTo>
                  <a:pt x="106299" y="28575"/>
                </a:lnTo>
                <a:lnTo>
                  <a:pt x="107061" y="24256"/>
                </a:lnTo>
                <a:lnTo>
                  <a:pt x="104267" y="20066"/>
                </a:lnTo>
                <a:lnTo>
                  <a:pt x="99949" y="19304"/>
                </a:lnTo>
                <a:lnTo>
                  <a:pt x="22357" y="4318"/>
                </a:lnTo>
                <a:close/>
              </a:path>
              <a:path w="615314" h="539750">
                <a:moveTo>
                  <a:pt x="17018" y="4318"/>
                </a:moveTo>
                <a:lnTo>
                  <a:pt x="6604" y="16256"/>
                </a:lnTo>
                <a:lnTo>
                  <a:pt x="28572" y="35480"/>
                </a:lnTo>
                <a:lnTo>
                  <a:pt x="23624" y="20742"/>
                </a:lnTo>
                <a:lnTo>
                  <a:pt x="10287" y="18161"/>
                </a:lnTo>
                <a:lnTo>
                  <a:pt x="19304" y="7874"/>
                </a:lnTo>
                <a:lnTo>
                  <a:pt x="21081" y="7874"/>
                </a:lnTo>
                <a:lnTo>
                  <a:pt x="17018" y="4318"/>
                </a:lnTo>
                <a:close/>
              </a:path>
              <a:path w="615314" h="539750">
                <a:moveTo>
                  <a:pt x="21081" y="7874"/>
                </a:moveTo>
                <a:lnTo>
                  <a:pt x="19304" y="7874"/>
                </a:lnTo>
                <a:lnTo>
                  <a:pt x="23624" y="20742"/>
                </a:lnTo>
                <a:lnTo>
                  <a:pt x="39241" y="23765"/>
                </a:lnTo>
                <a:lnTo>
                  <a:pt x="21081" y="7874"/>
                </a:lnTo>
                <a:close/>
              </a:path>
              <a:path w="615314" h="539750">
                <a:moveTo>
                  <a:pt x="19304" y="7874"/>
                </a:moveTo>
                <a:lnTo>
                  <a:pt x="10287" y="18161"/>
                </a:lnTo>
                <a:lnTo>
                  <a:pt x="23624" y="20742"/>
                </a:lnTo>
                <a:lnTo>
                  <a:pt x="19304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Series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143000"/>
            <a:ext cx="3987800" cy="250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923415"/>
            <a:ext cx="1833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Slice/index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5" dirty="0">
                <a:latin typeface="Carlito"/>
                <a:cs typeface="Carlito"/>
              </a:rPr>
              <a:t> is </a:t>
            </a:r>
            <a:r>
              <a:rPr sz="1800" dirty="0">
                <a:latin typeface="Carlito"/>
                <a:cs typeface="Carlito"/>
              </a:rPr>
              <a:t>usually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numbers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6611" y="2361057"/>
            <a:ext cx="310515" cy="306070"/>
          </a:xfrm>
          <a:custGeom>
            <a:avLst/>
            <a:gdLst/>
            <a:ahLst/>
            <a:cxnLst/>
            <a:rect l="l" t="t" r="r" b="b"/>
            <a:pathLst>
              <a:path w="310514" h="306069">
                <a:moveTo>
                  <a:pt x="211455" y="264159"/>
                </a:moveTo>
                <a:lnTo>
                  <a:pt x="207137" y="266700"/>
                </a:lnTo>
                <a:lnTo>
                  <a:pt x="205994" y="271017"/>
                </a:lnTo>
                <a:lnTo>
                  <a:pt x="204977" y="275208"/>
                </a:lnTo>
                <a:lnTo>
                  <a:pt x="207518" y="279526"/>
                </a:lnTo>
                <a:lnTo>
                  <a:pt x="211708" y="280669"/>
                </a:lnTo>
                <a:lnTo>
                  <a:pt x="310388" y="305815"/>
                </a:lnTo>
                <a:lnTo>
                  <a:pt x="308906" y="300354"/>
                </a:lnTo>
                <a:lnTo>
                  <a:pt x="293624" y="300354"/>
                </a:lnTo>
                <a:lnTo>
                  <a:pt x="272746" y="279811"/>
                </a:lnTo>
                <a:lnTo>
                  <a:pt x="215645" y="265302"/>
                </a:lnTo>
                <a:lnTo>
                  <a:pt x="211455" y="264159"/>
                </a:lnTo>
                <a:close/>
              </a:path>
              <a:path w="310514" h="306069">
                <a:moveTo>
                  <a:pt x="272746" y="279811"/>
                </a:moveTo>
                <a:lnTo>
                  <a:pt x="293624" y="300354"/>
                </a:lnTo>
                <a:lnTo>
                  <a:pt x="297140" y="296798"/>
                </a:lnTo>
                <a:lnTo>
                  <a:pt x="291464" y="296798"/>
                </a:lnTo>
                <a:lnTo>
                  <a:pt x="287896" y="283660"/>
                </a:lnTo>
                <a:lnTo>
                  <a:pt x="272746" y="279811"/>
                </a:lnTo>
                <a:close/>
              </a:path>
              <a:path w="310514" h="306069">
                <a:moveTo>
                  <a:pt x="278256" y="200787"/>
                </a:moveTo>
                <a:lnTo>
                  <a:pt x="269748" y="203072"/>
                </a:lnTo>
                <a:lnTo>
                  <a:pt x="267207" y="207390"/>
                </a:lnTo>
                <a:lnTo>
                  <a:pt x="268350" y="211708"/>
                </a:lnTo>
                <a:lnTo>
                  <a:pt x="283724" y="268304"/>
                </a:lnTo>
                <a:lnTo>
                  <a:pt x="304800" y="289051"/>
                </a:lnTo>
                <a:lnTo>
                  <a:pt x="293624" y="300354"/>
                </a:lnTo>
                <a:lnTo>
                  <a:pt x="308906" y="300354"/>
                </a:lnTo>
                <a:lnTo>
                  <a:pt x="282575" y="203326"/>
                </a:lnTo>
                <a:lnTo>
                  <a:pt x="278256" y="200787"/>
                </a:lnTo>
                <a:close/>
              </a:path>
              <a:path w="310514" h="306069">
                <a:moveTo>
                  <a:pt x="287896" y="283660"/>
                </a:moveTo>
                <a:lnTo>
                  <a:pt x="291464" y="296798"/>
                </a:lnTo>
                <a:lnTo>
                  <a:pt x="301117" y="287019"/>
                </a:lnTo>
                <a:lnTo>
                  <a:pt x="287896" y="283660"/>
                </a:lnTo>
                <a:close/>
              </a:path>
              <a:path w="310514" h="306069">
                <a:moveTo>
                  <a:pt x="283724" y="268304"/>
                </a:moveTo>
                <a:lnTo>
                  <a:pt x="287896" y="283660"/>
                </a:lnTo>
                <a:lnTo>
                  <a:pt x="301117" y="287019"/>
                </a:lnTo>
                <a:lnTo>
                  <a:pt x="291464" y="296798"/>
                </a:lnTo>
                <a:lnTo>
                  <a:pt x="297140" y="296798"/>
                </a:lnTo>
                <a:lnTo>
                  <a:pt x="304800" y="289051"/>
                </a:lnTo>
                <a:lnTo>
                  <a:pt x="283724" y="268304"/>
                </a:lnTo>
                <a:close/>
              </a:path>
              <a:path w="310514" h="306069">
                <a:moveTo>
                  <a:pt x="11175" y="0"/>
                </a:moveTo>
                <a:lnTo>
                  <a:pt x="0" y="11429"/>
                </a:lnTo>
                <a:lnTo>
                  <a:pt x="272746" y="279811"/>
                </a:lnTo>
                <a:lnTo>
                  <a:pt x="287896" y="283660"/>
                </a:lnTo>
                <a:lnTo>
                  <a:pt x="283724" y="26830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8989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Series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143000"/>
            <a:ext cx="3987800" cy="250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923415"/>
            <a:ext cx="1833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Slice/index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5" dirty="0">
                <a:latin typeface="Carlito"/>
                <a:cs typeface="Carlito"/>
              </a:rPr>
              <a:t> is </a:t>
            </a:r>
            <a:r>
              <a:rPr sz="1800" dirty="0">
                <a:latin typeface="Carlito"/>
                <a:cs typeface="Carlito"/>
              </a:rPr>
              <a:t>usually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numbers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6611" y="2361057"/>
            <a:ext cx="310515" cy="306070"/>
          </a:xfrm>
          <a:custGeom>
            <a:avLst/>
            <a:gdLst/>
            <a:ahLst/>
            <a:cxnLst/>
            <a:rect l="l" t="t" r="r" b="b"/>
            <a:pathLst>
              <a:path w="310514" h="306069">
                <a:moveTo>
                  <a:pt x="211455" y="264159"/>
                </a:moveTo>
                <a:lnTo>
                  <a:pt x="207137" y="266700"/>
                </a:lnTo>
                <a:lnTo>
                  <a:pt x="205994" y="271017"/>
                </a:lnTo>
                <a:lnTo>
                  <a:pt x="204977" y="275208"/>
                </a:lnTo>
                <a:lnTo>
                  <a:pt x="207518" y="279526"/>
                </a:lnTo>
                <a:lnTo>
                  <a:pt x="211708" y="280669"/>
                </a:lnTo>
                <a:lnTo>
                  <a:pt x="310388" y="305815"/>
                </a:lnTo>
                <a:lnTo>
                  <a:pt x="308906" y="300354"/>
                </a:lnTo>
                <a:lnTo>
                  <a:pt x="293624" y="300354"/>
                </a:lnTo>
                <a:lnTo>
                  <a:pt x="272746" y="279811"/>
                </a:lnTo>
                <a:lnTo>
                  <a:pt x="215645" y="265302"/>
                </a:lnTo>
                <a:lnTo>
                  <a:pt x="211455" y="264159"/>
                </a:lnTo>
                <a:close/>
              </a:path>
              <a:path w="310514" h="306069">
                <a:moveTo>
                  <a:pt x="272746" y="279811"/>
                </a:moveTo>
                <a:lnTo>
                  <a:pt x="293624" y="300354"/>
                </a:lnTo>
                <a:lnTo>
                  <a:pt x="297140" y="296798"/>
                </a:lnTo>
                <a:lnTo>
                  <a:pt x="291464" y="296798"/>
                </a:lnTo>
                <a:lnTo>
                  <a:pt x="287896" y="283660"/>
                </a:lnTo>
                <a:lnTo>
                  <a:pt x="272746" y="279811"/>
                </a:lnTo>
                <a:close/>
              </a:path>
              <a:path w="310514" h="306069">
                <a:moveTo>
                  <a:pt x="278256" y="200787"/>
                </a:moveTo>
                <a:lnTo>
                  <a:pt x="269748" y="203072"/>
                </a:lnTo>
                <a:lnTo>
                  <a:pt x="267207" y="207390"/>
                </a:lnTo>
                <a:lnTo>
                  <a:pt x="268350" y="211708"/>
                </a:lnTo>
                <a:lnTo>
                  <a:pt x="283724" y="268304"/>
                </a:lnTo>
                <a:lnTo>
                  <a:pt x="304800" y="289051"/>
                </a:lnTo>
                <a:lnTo>
                  <a:pt x="293624" y="300354"/>
                </a:lnTo>
                <a:lnTo>
                  <a:pt x="308906" y="300354"/>
                </a:lnTo>
                <a:lnTo>
                  <a:pt x="282575" y="203326"/>
                </a:lnTo>
                <a:lnTo>
                  <a:pt x="278256" y="200787"/>
                </a:lnTo>
                <a:close/>
              </a:path>
              <a:path w="310514" h="306069">
                <a:moveTo>
                  <a:pt x="287896" y="283660"/>
                </a:moveTo>
                <a:lnTo>
                  <a:pt x="291464" y="296798"/>
                </a:lnTo>
                <a:lnTo>
                  <a:pt x="301117" y="287019"/>
                </a:lnTo>
                <a:lnTo>
                  <a:pt x="287896" y="283660"/>
                </a:lnTo>
                <a:close/>
              </a:path>
              <a:path w="310514" h="306069">
                <a:moveTo>
                  <a:pt x="283724" y="268304"/>
                </a:moveTo>
                <a:lnTo>
                  <a:pt x="287896" y="283660"/>
                </a:lnTo>
                <a:lnTo>
                  <a:pt x="301117" y="287019"/>
                </a:lnTo>
                <a:lnTo>
                  <a:pt x="291464" y="296798"/>
                </a:lnTo>
                <a:lnTo>
                  <a:pt x="297140" y="296798"/>
                </a:lnTo>
                <a:lnTo>
                  <a:pt x="304800" y="289051"/>
                </a:lnTo>
                <a:lnTo>
                  <a:pt x="283724" y="268304"/>
                </a:lnTo>
                <a:close/>
              </a:path>
              <a:path w="310514" h="306069">
                <a:moveTo>
                  <a:pt x="11175" y="0"/>
                </a:moveTo>
                <a:lnTo>
                  <a:pt x="0" y="11429"/>
                </a:lnTo>
                <a:lnTo>
                  <a:pt x="272746" y="279811"/>
                </a:lnTo>
                <a:lnTo>
                  <a:pt x="287896" y="283660"/>
                </a:lnTo>
                <a:lnTo>
                  <a:pt x="283724" y="26830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81600"/>
            <a:ext cx="1625600" cy="673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065" y="4514850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Picking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single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8989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Series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143000"/>
            <a:ext cx="3987800" cy="250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923415"/>
            <a:ext cx="1833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Slice/index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5" dirty="0">
                <a:latin typeface="Carlito"/>
                <a:cs typeface="Carlito"/>
              </a:rPr>
              <a:t> is </a:t>
            </a:r>
            <a:r>
              <a:rPr sz="1800" dirty="0">
                <a:latin typeface="Carlito"/>
                <a:cs typeface="Carlito"/>
              </a:rPr>
              <a:t>usually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numbers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6611" y="2361057"/>
            <a:ext cx="310515" cy="306070"/>
          </a:xfrm>
          <a:custGeom>
            <a:avLst/>
            <a:gdLst/>
            <a:ahLst/>
            <a:cxnLst/>
            <a:rect l="l" t="t" r="r" b="b"/>
            <a:pathLst>
              <a:path w="310514" h="306069">
                <a:moveTo>
                  <a:pt x="211455" y="264159"/>
                </a:moveTo>
                <a:lnTo>
                  <a:pt x="207137" y="266700"/>
                </a:lnTo>
                <a:lnTo>
                  <a:pt x="205994" y="271017"/>
                </a:lnTo>
                <a:lnTo>
                  <a:pt x="204977" y="275208"/>
                </a:lnTo>
                <a:lnTo>
                  <a:pt x="207518" y="279526"/>
                </a:lnTo>
                <a:lnTo>
                  <a:pt x="211708" y="280669"/>
                </a:lnTo>
                <a:lnTo>
                  <a:pt x="310388" y="305815"/>
                </a:lnTo>
                <a:lnTo>
                  <a:pt x="308906" y="300354"/>
                </a:lnTo>
                <a:lnTo>
                  <a:pt x="293624" y="300354"/>
                </a:lnTo>
                <a:lnTo>
                  <a:pt x="272746" y="279811"/>
                </a:lnTo>
                <a:lnTo>
                  <a:pt x="215645" y="265302"/>
                </a:lnTo>
                <a:lnTo>
                  <a:pt x="211455" y="264159"/>
                </a:lnTo>
                <a:close/>
              </a:path>
              <a:path w="310514" h="306069">
                <a:moveTo>
                  <a:pt x="272746" y="279811"/>
                </a:moveTo>
                <a:lnTo>
                  <a:pt x="293624" y="300354"/>
                </a:lnTo>
                <a:lnTo>
                  <a:pt x="297140" y="296798"/>
                </a:lnTo>
                <a:lnTo>
                  <a:pt x="291464" y="296798"/>
                </a:lnTo>
                <a:lnTo>
                  <a:pt x="287896" y="283660"/>
                </a:lnTo>
                <a:lnTo>
                  <a:pt x="272746" y="279811"/>
                </a:lnTo>
                <a:close/>
              </a:path>
              <a:path w="310514" h="306069">
                <a:moveTo>
                  <a:pt x="278256" y="200787"/>
                </a:moveTo>
                <a:lnTo>
                  <a:pt x="269748" y="203072"/>
                </a:lnTo>
                <a:lnTo>
                  <a:pt x="267207" y="207390"/>
                </a:lnTo>
                <a:lnTo>
                  <a:pt x="268350" y="211708"/>
                </a:lnTo>
                <a:lnTo>
                  <a:pt x="283724" y="268304"/>
                </a:lnTo>
                <a:lnTo>
                  <a:pt x="304800" y="289051"/>
                </a:lnTo>
                <a:lnTo>
                  <a:pt x="293624" y="300354"/>
                </a:lnTo>
                <a:lnTo>
                  <a:pt x="308906" y="300354"/>
                </a:lnTo>
                <a:lnTo>
                  <a:pt x="282575" y="203326"/>
                </a:lnTo>
                <a:lnTo>
                  <a:pt x="278256" y="200787"/>
                </a:lnTo>
                <a:close/>
              </a:path>
              <a:path w="310514" h="306069">
                <a:moveTo>
                  <a:pt x="287896" y="283660"/>
                </a:moveTo>
                <a:lnTo>
                  <a:pt x="291464" y="296798"/>
                </a:lnTo>
                <a:lnTo>
                  <a:pt x="301117" y="287019"/>
                </a:lnTo>
                <a:lnTo>
                  <a:pt x="287896" y="283660"/>
                </a:lnTo>
                <a:close/>
              </a:path>
              <a:path w="310514" h="306069">
                <a:moveTo>
                  <a:pt x="283724" y="268304"/>
                </a:moveTo>
                <a:lnTo>
                  <a:pt x="287896" y="283660"/>
                </a:lnTo>
                <a:lnTo>
                  <a:pt x="301117" y="287019"/>
                </a:lnTo>
                <a:lnTo>
                  <a:pt x="291464" y="296798"/>
                </a:lnTo>
                <a:lnTo>
                  <a:pt x="297140" y="296798"/>
                </a:lnTo>
                <a:lnTo>
                  <a:pt x="304800" y="289051"/>
                </a:lnTo>
                <a:lnTo>
                  <a:pt x="283724" y="268304"/>
                </a:lnTo>
                <a:close/>
              </a:path>
              <a:path w="310514" h="306069">
                <a:moveTo>
                  <a:pt x="11175" y="0"/>
                </a:moveTo>
                <a:lnTo>
                  <a:pt x="0" y="11429"/>
                </a:lnTo>
                <a:lnTo>
                  <a:pt x="272746" y="279811"/>
                </a:lnTo>
                <a:lnTo>
                  <a:pt x="287896" y="283660"/>
                </a:lnTo>
                <a:lnTo>
                  <a:pt x="283724" y="26830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81600"/>
            <a:ext cx="1625600" cy="673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065" y="4514850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Picking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single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05455" y="4945507"/>
            <a:ext cx="2844800" cy="1760220"/>
            <a:chOff x="2505455" y="4945507"/>
            <a:chExt cx="2844800" cy="17602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455" y="5181600"/>
              <a:ext cx="2844799" cy="1524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91000" y="4945507"/>
              <a:ext cx="1069975" cy="408305"/>
            </a:xfrm>
            <a:custGeom>
              <a:avLst/>
              <a:gdLst/>
              <a:ahLst/>
              <a:cxnLst/>
              <a:rect l="l" t="t" r="r" b="b"/>
              <a:pathLst>
                <a:path w="1069975" h="408304">
                  <a:moveTo>
                    <a:pt x="73405" y="306832"/>
                  </a:moveTo>
                  <a:lnTo>
                    <a:pt x="68325" y="307213"/>
                  </a:lnTo>
                  <a:lnTo>
                    <a:pt x="65532" y="310642"/>
                  </a:lnTo>
                  <a:lnTo>
                    <a:pt x="0" y="388493"/>
                  </a:lnTo>
                  <a:lnTo>
                    <a:pt x="100075" y="407289"/>
                  </a:lnTo>
                  <a:lnTo>
                    <a:pt x="104394" y="408051"/>
                  </a:lnTo>
                  <a:lnTo>
                    <a:pt x="108458" y="405257"/>
                  </a:lnTo>
                  <a:lnTo>
                    <a:pt x="109347" y="400939"/>
                  </a:lnTo>
                  <a:lnTo>
                    <a:pt x="110109" y="396621"/>
                  </a:lnTo>
                  <a:lnTo>
                    <a:pt x="107314" y="392430"/>
                  </a:lnTo>
                  <a:lnTo>
                    <a:pt x="102997" y="391668"/>
                  </a:lnTo>
                  <a:lnTo>
                    <a:pt x="97575" y="390652"/>
                  </a:lnTo>
                  <a:lnTo>
                    <a:pt x="17525" y="390652"/>
                  </a:lnTo>
                  <a:lnTo>
                    <a:pt x="12191" y="375793"/>
                  </a:lnTo>
                  <a:lnTo>
                    <a:pt x="39693" y="365968"/>
                  </a:lnTo>
                  <a:lnTo>
                    <a:pt x="80517" y="317500"/>
                  </a:lnTo>
                  <a:lnTo>
                    <a:pt x="80137" y="312420"/>
                  </a:lnTo>
                  <a:lnTo>
                    <a:pt x="76708" y="309626"/>
                  </a:lnTo>
                  <a:lnTo>
                    <a:pt x="73405" y="306832"/>
                  </a:lnTo>
                  <a:close/>
                </a:path>
                <a:path w="1069975" h="408304">
                  <a:moveTo>
                    <a:pt x="39693" y="365968"/>
                  </a:moveTo>
                  <a:lnTo>
                    <a:pt x="12191" y="375793"/>
                  </a:lnTo>
                  <a:lnTo>
                    <a:pt x="17525" y="390652"/>
                  </a:lnTo>
                  <a:lnTo>
                    <a:pt x="23927" y="388366"/>
                  </a:lnTo>
                  <a:lnTo>
                    <a:pt x="20827" y="388366"/>
                  </a:lnTo>
                  <a:lnTo>
                    <a:pt x="16255" y="375412"/>
                  </a:lnTo>
                  <a:lnTo>
                    <a:pt x="31739" y="375412"/>
                  </a:lnTo>
                  <a:lnTo>
                    <a:pt x="39693" y="365968"/>
                  </a:lnTo>
                  <a:close/>
                </a:path>
                <a:path w="1069975" h="408304">
                  <a:moveTo>
                    <a:pt x="45076" y="380813"/>
                  </a:moveTo>
                  <a:lnTo>
                    <a:pt x="17525" y="390652"/>
                  </a:lnTo>
                  <a:lnTo>
                    <a:pt x="97575" y="390652"/>
                  </a:lnTo>
                  <a:lnTo>
                    <a:pt x="45076" y="380813"/>
                  </a:lnTo>
                  <a:close/>
                </a:path>
                <a:path w="1069975" h="408304">
                  <a:moveTo>
                    <a:pt x="16255" y="375412"/>
                  </a:moveTo>
                  <a:lnTo>
                    <a:pt x="20827" y="388366"/>
                  </a:lnTo>
                  <a:lnTo>
                    <a:pt x="29628" y="377918"/>
                  </a:lnTo>
                  <a:lnTo>
                    <a:pt x="16255" y="375412"/>
                  </a:lnTo>
                  <a:close/>
                </a:path>
                <a:path w="1069975" h="408304">
                  <a:moveTo>
                    <a:pt x="29628" y="377918"/>
                  </a:moveTo>
                  <a:lnTo>
                    <a:pt x="20827" y="388366"/>
                  </a:lnTo>
                  <a:lnTo>
                    <a:pt x="23927" y="388366"/>
                  </a:lnTo>
                  <a:lnTo>
                    <a:pt x="45076" y="380813"/>
                  </a:lnTo>
                  <a:lnTo>
                    <a:pt x="29628" y="377918"/>
                  </a:lnTo>
                  <a:close/>
                </a:path>
                <a:path w="1069975" h="408304">
                  <a:moveTo>
                    <a:pt x="1064133" y="0"/>
                  </a:moveTo>
                  <a:lnTo>
                    <a:pt x="39693" y="365968"/>
                  </a:lnTo>
                  <a:lnTo>
                    <a:pt x="29628" y="377918"/>
                  </a:lnTo>
                  <a:lnTo>
                    <a:pt x="45076" y="380813"/>
                  </a:lnTo>
                  <a:lnTo>
                    <a:pt x="1069466" y="14986"/>
                  </a:lnTo>
                  <a:lnTo>
                    <a:pt x="1064133" y="0"/>
                  </a:lnTo>
                  <a:close/>
                </a:path>
                <a:path w="1069975" h="408304">
                  <a:moveTo>
                    <a:pt x="31739" y="375412"/>
                  </a:moveTo>
                  <a:lnTo>
                    <a:pt x="16255" y="375412"/>
                  </a:lnTo>
                  <a:lnTo>
                    <a:pt x="29628" y="377918"/>
                  </a:lnTo>
                  <a:lnTo>
                    <a:pt x="31739" y="375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27375" y="451485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Contiguous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slice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7428" y="4743450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non_inclusive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8989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Series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143000"/>
            <a:ext cx="3987800" cy="250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923415"/>
            <a:ext cx="1833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Slice/index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5" dirty="0">
                <a:latin typeface="Carlito"/>
                <a:cs typeface="Carlito"/>
              </a:rPr>
              <a:t> is </a:t>
            </a:r>
            <a:r>
              <a:rPr sz="1800" dirty="0">
                <a:latin typeface="Carlito"/>
                <a:cs typeface="Carlito"/>
              </a:rPr>
              <a:t>usually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numbers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6611" y="2361057"/>
            <a:ext cx="310515" cy="306070"/>
          </a:xfrm>
          <a:custGeom>
            <a:avLst/>
            <a:gdLst/>
            <a:ahLst/>
            <a:cxnLst/>
            <a:rect l="l" t="t" r="r" b="b"/>
            <a:pathLst>
              <a:path w="310514" h="306069">
                <a:moveTo>
                  <a:pt x="211455" y="264159"/>
                </a:moveTo>
                <a:lnTo>
                  <a:pt x="207137" y="266700"/>
                </a:lnTo>
                <a:lnTo>
                  <a:pt x="205994" y="271017"/>
                </a:lnTo>
                <a:lnTo>
                  <a:pt x="204977" y="275208"/>
                </a:lnTo>
                <a:lnTo>
                  <a:pt x="207518" y="279526"/>
                </a:lnTo>
                <a:lnTo>
                  <a:pt x="211708" y="280669"/>
                </a:lnTo>
                <a:lnTo>
                  <a:pt x="310388" y="305815"/>
                </a:lnTo>
                <a:lnTo>
                  <a:pt x="308906" y="300354"/>
                </a:lnTo>
                <a:lnTo>
                  <a:pt x="293624" y="300354"/>
                </a:lnTo>
                <a:lnTo>
                  <a:pt x="272746" y="279811"/>
                </a:lnTo>
                <a:lnTo>
                  <a:pt x="215645" y="265302"/>
                </a:lnTo>
                <a:lnTo>
                  <a:pt x="211455" y="264159"/>
                </a:lnTo>
                <a:close/>
              </a:path>
              <a:path w="310514" h="306069">
                <a:moveTo>
                  <a:pt x="272746" y="279811"/>
                </a:moveTo>
                <a:lnTo>
                  <a:pt x="293624" y="300354"/>
                </a:lnTo>
                <a:lnTo>
                  <a:pt x="297140" y="296798"/>
                </a:lnTo>
                <a:lnTo>
                  <a:pt x="291464" y="296798"/>
                </a:lnTo>
                <a:lnTo>
                  <a:pt x="287896" y="283660"/>
                </a:lnTo>
                <a:lnTo>
                  <a:pt x="272746" y="279811"/>
                </a:lnTo>
                <a:close/>
              </a:path>
              <a:path w="310514" h="306069">
                <a:moveTo>
                  <a:pt x="278256" y="200787"/>
                </a:moveTo>
                <a:lnTo>
                  <a:pt x="269748" y="203072"/>
                </a:lnTo>
                <a:lnTo>
                  <a:pt x="267207" y="207390"/>
                </a:lnTo>
                <a:lnTo>
                  <a:pt x="268350" y="211708"/>
                </a:lnTo>
                <a:lnTo>
                  <a:pt x="283724" y="268304"/>
                </a:lnTo>
                <a:lnTo>
                  <a:pt x="304800" y="289051"/>
                </a:lnTo>
                <a:lnTo>
                  <a:pt x="293624" y="300354"/>
                </a:lnTo>
                <a:lnTo>
                  <a:pt x="308906" y="300354"/>
                </a:lnTo>
                <a:lnTo>
                  <a:pt x="282575" y="203326"/>
                </a:lnTo>
                <a:lnTo>
                  <a:pt x="278256" y="200787"/>
                </a:lnTo>
                <a:close/>
              </a:path>
              <a:path w="310514" h="306069">
                <a:moveTo>
                  <a:pt x="287896" y="283660"/>
                </a:moveTo>
                <a:lnTo>
                  <a:pt x="291464" y="296798"/>
                </a:lnTo>
                <a:lnTo>
                  <a:pt x="301117" y="287019"/>
                </a:lnTo>
                <a:lnTo>
                  <a:pt x="287896" y="283660"/>
                </a:lnTo>
                <a:close/>
              </a:path>
              <a:path w="310514" h="306069">
                <a:moveTo>
                  <a:pt x="283724" y="268304"/>
                </a:moveTo>
                <a:lnTo>
                  <a:pt x="287896" y="283660"/>
                </a:lnTo>
                <a:lnTo>
                  <a:pt x="301117" y="287019"/>
                </a:lnTo>
                <a:lnTo>
                  <a:pt x="291464" y="296798"/>
                </a:lnTo>
                <a:lnTo>
                  <a:pt x="297140" y="296798"/>
                </a:lnTo>
                <a:lnTo>
                  <a:pt x="304800" y="289051"/>
                </a:lnTo>
                <a:lnTo>
                  <a:pt x="283724" y="268304"/>
                </a:lnTo>
                <a:close/>
              </a:path>
              <a:path w="310514" h="306069">
                <a:moveTo>
                  <a:pt x="11175" y="0"/>
                </a:moveTo>
                <a:lnTo>
                  <a:pt x="0" y="11429"/>
                </a:lnTo>
                <a:lnTo>
                  <a:pt x="272746" y="279811"/>
                </a:lnTo>
                <a:lnTo>
                  <a:pt x="287896" y="283660"/>
                </a:lnTo>
                <a:lnTo>
                  <a:pt x="283724" y="26830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81600"/>
            <a:ext cx="1625600" cy="673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065" y="4514850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Picking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single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5455" y="5181600"/>
            <a:ext cx="2844799" cy="1524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7375" y="451485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Contiguous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slice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828" y="4667250"/>
            <a:ext cx="1310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Arbitrary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slice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600" y="5181600"/>
            <a:ext cx="28575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Frame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16" y="1097718"/>
            <a:ext cx="7562263" cy="2401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3828364"/>
            <a:ext cx="73558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few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ways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pick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slice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frame,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.loc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Access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elements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through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labels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names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We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how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change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both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these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labels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later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616" y="1097718"/>
            <a:ext cx="7562850" cy="2401570"/>
            <a:chOff x="747616" y="1097718"/>
            <a:chExt cx="7562850" cy="240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616" y="1097718"/>
              <a:ext cx="7562263" cy="2401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13716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0"/>
                  </a:moveTo>
                  <a:lnTo>
                    <a:pt x="0" y="381000"/>
                  </a:lnTo>
                </a:path>
                <a:path w="533400" h="381000">
                  <a:moveTo>
                    <a:pt x="533400" y="0"/>
                  </a:moveTo>
                  <a:lnTo>
                    <a:pt x="533400" y="381000"/>
                  </a:lnTo>
                </a:path>
                <a:path w="533400" h="381000">
                  <a:moveTo>
                    <a:pt x="0" y="381000"/>
                  </a:moveTo>
                  <a:lnTo>
                    <a:pt x="533400" y="381000"/>
                  </a:lnTo>
                </a:path>
                <a:path w="533400" h="3810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3828364"/>
            <a:ext cx="2412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Pick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single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out.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5067300"/>
            <a:ext cx="5930900" cy="1003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22775" y="4438650"/>
            <a:ext cx="103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label (number)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009" y="4133850"/>
            <a:ext cx="132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name </a:t>
            </a:r>
            <a:r>
              <a:rPr sz="1800" spc="-10" dirty="0">
                <a:latin typeface="Carlito"/>
                <a:cs typeface="Carlito"/>
              </a:rPr>
              <a:t>(string)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2463" y="4793741"/>
            <a:ext cx="1837689" cy="313055"/>
          </a:xfrm>
          <a:custGeom>
            <a:avLst/>
            <a:gdLst/>
            <a:ahLst/>
            <a:cxnLst/>
            <a:rect l="l" t="t" r="r" b="b"/>
            <a:pathLst>
              <a:path w="1837690" h="313054">
                <a:moveTo>
                  <a:pt x="537337" y="311658"/>
                </a:moveTo>
                <a:lnTo>
                  <a:pt x="536816" y="310769"/>
                </a:lnTo>
                <a:lnTo>
                  <a:pt x="486410" y="223520"/>
                </a:lnTo>
                <a:lnTo>
                  <a:pt x="484251" y="219710"/>
                </a:lnTo>
                <a:lnTo>
                  <a:pt x="479425" y="218440"/>
                </a:lnTo>
                <a:lnTo>
                  <a:pt x="471805" y="222758"/>
                </a:lnTo>
                <a:lnTo>
                  <a:pt x="470535" y="227584"/>
                </a:lnTo>
                <a:lnTo>
                  <a:pt x="472694" y="231394"/>
                </a:lnTo>
                <a:lnTo>
                  <a:pt x="502005" y="282270"/>
                </a:lnTo>
                <a:lnTo>
                  <a:pt x="7874" y="0"/>
                </a:lnTo>
                <a:lnTo>
                  <a:pt x="0" y="13716"/>
                </a:lnTo>
                <a:lnTo>
                  <a:pt x="494245" y="296164"/>
                </a:lnTo>
                <a:lnTo>
                  <a:pt x="435356" y="296672"/>
                </a:lnTo>
                <a:lnTo>
                  <a:pt x="431038" y="296799"/>
                </a:lnTo>
                <a:lnTo>
                  <a:pt x="427482" y="300355"/>
                </a:lnTo>
                <a:lnTo>
                  <a:pt x="427609" y="309118"/>
                </a:lnTo>
                <a:lnTo>
                  <a:pt x="431165" y="312674"/>
                </a:lnTo>
                <a:lnTo>
                  <a:pt x="435610" y="312547"/>
                </a:lnTo>
                <a:lnTo>
                  <a:pt x="537337" y="311658"/>
                </a:lnTo>
                <a:close/>
              </a:path>
              <a:path w="1837690" h="313054">
                <a:moveTo>
                  <a:pt x="1837690" y="13081"/>
                </a:moveTo>
                <a:lnTo>
                  <a:pt x="1827784" y="635"/>
                </a:lnTo>
                <a:lnTo>
                  <a:pt x="1481950" y="277380"/>
                </a:lnTo>
                <a:lnTo>
                  <a:pt x="1503172" y="222377"/>
                </a:lnTo>
                <a:lnTo>
                  <a:pt x="1504696" y="218313"/>
                </a:lnTo>
                <a:lnTo>
                  <a:pt x="1502664" y="213741"/>
                </a:lnTo>
                <a:lnTo>
                  <a:pt x="1498600" y="212090"/>
                </a:lnTo>
                <a:lnTo>
                  <a:pt x="1494536" y="210566"/>
                </a:lnTo>
                <a:lnTo>
                  <a:pt x="1489964" y="212598"/>
                </a:lnTo>
                <a:lnTo>
                  <a:pt x="1488313" y="216662"/>
                </a:lnTo>
                <a:lnTo>
                  <a:pt x="1451737" y="311658"/>
                </a:lnTo>
                <a:lnTo>
                  <a:pt x="1476692" y="307975"/>
                </a:lnTo>
                <a:lnTo>
                  <a:pt x="1556766" y="296164"/>
                </a:lnTo>
                <a:lnTo>
                  <a:pt x="1559814" y="292100"/>
                </a:lnTo>
                <a:lnTo>
                  <a:pt x="1558544" y="283464"/>
                </a:lnTo>
                <a:lnTo>
                  <a:pt x="1554480" y="280416"/>
                </a:lnTo>
                <a:lnTo>
                  <a:pt x="1491856" y="289699"/>
                </a:lnTo>
                <a:lnTo>
                  <a:pt x="1837690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616" y="1097718"/>
            <a:ext cx="7642859" cy="2401570"/>
            <a:chOff x="747616" y="1097718"/>
            <a:chExt cx="7642859" cy="240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616" y="1097718"/>
              <a:ext cx="7562263" cy="2401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1371600"/>
              <a:ext cx="7467600" cy="381000"/>
            </a:xfrm>
            <a:custGeom>
              <a:avLst/>
              <a:gdLst/>
              <a:ahLst/>
              <a:cxnLst/>
              <a:rect l="l" t="t" r="r" b="b"/>
              <a:pathLst>
                <a:path w="7467600" h="381000">
                  <a:moveTo>
                    <a:pt x="0" y="0"/>
                  </a:moveTo>
                  <a:lnTo>
                    <a:pt x="0" y="381000"/>
                  </a:lnTo>
                </a:path>
                <a:path w="7467600" h="381000">
                  <a:moveTo>
                    <a:pt x="7467600" y="0"/>
                  </a:moveTo>
                  <a:lnTo>
                    <a:pt x="7467600" y="381000"/>
                  </a:lnTo>
                </a:path>
                <a:path w="7467600" h="381000">
                  <a:moveTo>
                    <a:pt x="0" y="381000"/>
                  </a:moveTo>
                  <a:lnTo>
                    <a:pt x="7467600" y="381000"/>
                  </a:lnTo>
                </a:path>
                <a:path w="7467600" h="3810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3828364"/>
            <a:ext cx="213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Pick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entire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row: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800" y="4107688"/>
            <a:ext cx="4271010" cy="2543175"/>
            <a:chOff x="2971800" y="4107688"/>
            <a:chExt cx="4271010" cy="25431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245864"/>
              <a:ext cx="3962400" cy="24048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81800" y="4107688"/>
              <a:ext cx="461009" cy="242570"/>
            </a:xfrm>
            <a:custGeom>
              <a:avLst/>
              <a:gdLst/>
              <a:ahLst/>
              <a:cxnLst/>
              <a:rect l="l" t="t" r="r" b="b"/>
              <a:pathLst>
                <a:path w="461009" h="242570">
                  <a:moveTo>
                    <a:pt x="62992" y="145795"/>
                  </a:moveTo>
                  <a:lnTo>
                    <a:pt x="58039" y="146812"/>
                  </a:lnTo>
                  <a:lnTo>
                    <a:pt x="55669" y="150622"/>
                  </a:lnTo>
                  <a:lnTo>
                    <a:pt x="0" y="235712"/>
                  </a:lnTo>
                  <a:lnTo>
                    <a:pt x="105918" y="242569"/>
                  </a:lnTo>
                  <a:lnTo>
                    <a:pt x="109727" y="239268"/>
                  </a:lnTo>
                  <a:lnTo>
                    <a:pt x="109926" y="235838"/>
                  </a:lnTo>
                  <a:lnTo>
                    <a:pt x="17652" y="235838"/>
                  </a:lnTo>
                  <a:lnTo>
                    <a:pt x="10541" y="221614"/>
                  </a:lnTo>
                  <a:lnTo>
                    <a:pt x="36709" y="208527"/>
                  </a:lnTo>
                  <a:lnTo>
                    <a:pt x="68960" y="159131"/>
                  </a:lnTo>
                  <a:lnTo>
                    <a:pt x="71374" y="155575"/>
                  </a:lnTo>
                  <a:lnTo>
                    <a:pt x="70357" y="150622"/>
                  </a:lnTo>
                  <a:lnTo>
                    <a:pt x="62992" y="145795"/>
                  </a:lnTo>
                  <a:close/>
                </a:path>
                <a:path w="461009" h="242570">
                  <a:moveTo>
                    <a:pt x="36709" y="208527"/>
                  </a:moveTo>
                  <a:lnTo>
                    <a:pt x="10541" y="221614"/>
                  </a:lnTo>
                  <a:lnTo>
                    <a:pt x="17652" y="235838"/>
                  </a:lnTo>
                  <a:lnTo>
                    <a:pt x="23239" y="233044"/>
                  </a:lnTo>
                  <a:lnTo>
                    <a:pt x="20700" y="233044"/>
                  </a:lnTo>
                  <a:lnTo>
                    <a:pt x="14604" y="220725"/>
                  </a:lnTo>
                  <a:lnTo>
                    <a:pt x="28744" y="220725"/>
                  </a:lnTo>
                  <a:lnTo>
                    <a:pt x="36709" y="208527"/>
                  </a:lnTo>
                  <a:close/>
                </a:path>
                <a:path w="461009" h="242570">
                  <a:moveTo>
                    <a:pt x="44047" y="222637"/>
                  </a:moveTo>
                  <a:lnTo>
                    <a:pt x="17652" y="235838"/>
                  </a:lnTo>
                  <a:lnTo>
                    <a:pt x="109926" y="235838"/>
                  </a:lnTo>
                  <a:lnTo>
                    <a:pt x="110235" y="230505"/>
                  </a:lnTo>
                  <a:lnTo>
                    <a:pt x="106933" y="226694"/>
                  </a:lnTo>
                  <a:lnTo>
                    <a:pt x="44047" y="222637"/>
                  </a:lnTo>
                  <a:close/>
                </a:path>
                <a:path w="461009" h="242570">
                  <a:moveTo>
                    <a:pt x="14604" y="220725"/>
                  </a:moveTo>
                  <a:lnTo>
                    <a:pt x="20700" y="233044"/>
                  </a:lnTo>
                  <a:lnTo>
                    <a:pt x="28169" y="221606"/>
                  </a:lnTo>
                  <a:lnTo>
                    <a:pt x="14604" y="220725"/>
                  </a:lnTo>
                  <a:close/>
                </a:path>
                <a:path w="461009" h="242570">
                  <a:moveTo>
                    <a:pt x="28169" y="221606"/>
                  </a:moveTo>
                  <a:lnTo>
                    <a:pt x="20700" y="233044"/>
                  </a:lnTo>
                  <a:lnTo>
                    <a:pt x="23239" y="233044"/>
                  </a:lnTo>
                  <a:lnTo>
                    <a:pt x="44047" y="222637"/>
                  </a:lnTo>
                  <a:lnTo>
                    <a:pt x="28169" y="221606"/>
                  </a:lnTo>
                  <a:close/>
                </a:path>
                <a:path w="461009" h="242570">
                  <a:moveTo>
                    <a:pt x="453644" y="0"/>
                  </a:moveTo>
                  <a:lnTo>
                    <a:pt x="36709" y="208527"/>
                  </a:lnTo>
                  <a:lnTo>
                    <a:pt x="28169" y="221606"/>
                  </a:lnTo>
                  <a:lnTo>
                    <a:pt x="44047" y="222637"/>
                  </a:lnTo>
                  <a:lnTo>
                    <a:pt x="460755" y="14224"/>
                  </a:lnTo>
                  <a:lnTo>
                    <a:pt x="453644" y="0"/>
                  </a:lnTo>
                  <a:close/>
                </a:path>
                <a:path w="461009" h="242570">
                  <a:moveTo>
                    <a:pt x="28744" y="220725"/>
                  </a:moveTo>
                  <a:lnTo>
                    <a:pt x="14604" y="220725"/>
                  </a:lnTo>
                  <a:lnTo>
                    <a:pt x="28169" y="221606"/>
                  </a:lnTo>
                  <a:lnTo>
                    <a:pt x="28744" y="220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19009" y="3904564"/>
            <a:ext cx="11303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“pick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all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columns”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228" y="5276545"/>
            <a:ext cx="18059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first_row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series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4643754"/>
            <a:ext cx="1299210" cy="697230"/>
          </a:xfrm>
          <a:custGeom>
            <a:avLst/>
            <a:gdLst/>
            <a:ahLst/>
            <a:cxnLst/>
            <a:rect l="l" t="t" r="r" b="b"/>
            <a:pathLst>
              <a:path w="1299210" h="697229">
                <a:moveTo>
                  <a:pt x="43488" y="18504"/>
                </a:moveTo>
                <a:lnTo>
                  <a:pt x="27738" y="19139"/>
                </a:lnTo>
                <a:lnTo>
                  <a:pt x="36049" y="32501"/>
                </a:lnTo>
                <a:lnTo>
                  <a:pt x="1291716" y="697230"/>
                </a:lnTo>
                <a:lnTo>
                  <a:pt x="1299083" y="683260"/>
                </a:lnTo>
                <a:lnTo>
                  <a:pt x="43488" y="18504"/>
                </a:lnTo>
                <a:close/>
              </a:path>
              <a:path w="1299210" h="697229">
                <a:moveTo>
                  <a:pt x="106045" y="0"/>
                </a:moveTo>
                <a:lnTo>
                  <a:pt x="101726" y="254"/>
                </a:lnTo>
                <a:lnTo>
                  <a:pt x="0" y="4445"/>
                </a:lnTo>
                <a:lnTo>
                  <a:pt x="56007" y="94615"/>
                </a:lnTo>
                <a:lnTo>
                  <a:pt x="60960" y="95758"/>
                </a:lnTo>
                <a:lnTo>
                  <a:pt x="68325" y="91186"/>
                </a:lnTo>
                <a:lnTo>
                  <a:pt x="69469" y="86233"/>
                </a:lnTo>
                <a:lnTo>
                  <a:pt x="36049" y="32501"/>
                </a:lnTo>
                <a:lnTo>
                  <a:pt x="10160" y="18796"/>
                </a:lnTo>
                <a:lnTo>
                  <a:pt x="17652" y="4826"/>
                </a:lnTo>
                <a:lnTo>
                  <a:pt x="109807" y="4826"/>
                </a:lnTo>
                <a:lnTo>
                  <a:pt x="109727" y="3429"/>
                </a:lnTo>
                <a:lnTo>
                  <a:pt x="106045" y="0"/>
                </a:lnTo>
                <a:close/>
              </a:path>
              <a:path w="1299210" h="697229">
                <a:moveTo>
                  <a:pt x="17652" y="4826"/>
                </a:moveTo>
                <a:lnTo>
                  <a:pt x="10160" y="18796"/>
                </a:lnTo>
                <a:lnTo>
                  <a:pt x="36049" y="32501"/>
                </a:lnTo>
                <a:lnTo>
                  <a:pt x="28078" y="19685"/>
                </a:lnTo>
                <a:lnTo>
                  <a:pt x="14224" y="19685"/>
                </a:lnTo>
                <a:lnTo>
                  <a:pt x="20574" y="7620"/>
                </a:lnTo>
                <a:lnTo>
                  <a:pt x="22930" y="7620"/>
                </a:lnTo>
                <a:lnTo>
                  <a:pt x="17652" y="4826"/>
                </a:lnTo>
                <a:close/>
              </a:path>
              <a:path w="1299210" h="697229">
                <a:moveTo>
                  <a:pt x="20574" y="7620"/>
                </a:moveTo>
                <a:lnTo>
                  <a:pt x="14224" y="19685"/>
                </a:lnTo>
                <a:lnTo>
                  <a:pt x="27738" y="19139"/>
                </a:lnTo>
                <a:lnTo>
                  <a:pt x="20574" y="7620"/>
                </a:lnTo>
                <a:close/>
              </a:path>
              <a:path w="1299210" h="697229">
                <a:moveTo>
                  <a:pt x="27738" y="19139"/>
                </a:moveTo>
                <a:lnTo>
                  <a:pt x="14224" y="19685"/>
                </a:lnTo>
                <a:lnTo>
                  <a:pt x="28078" y="19685"/>
                </a:lnTo>
                <a:lnTo>
                  <a:pt x="27738" y="19139"/>
                </a:lnTo>
                <a:close/>
              </a:path>
              <a:path w="1299210" h="697229">
                <a:moveTo>
                  <a:pt x="22930" y="7620"/>
                </a:moveTo>
                <a:lnTo>
                  <a:pt x="20574" y="7620"/>
                </a:lnTo>
                <a:lnTo>
                  <a:pt x="27738" y="19139"/>
                </a:lnTo>
                <a:lnTo>
                  <a:pt x="43488" y="18504"/>
                </a:lnTo>
                <a:lnTo>
                  <a:pt x="22930" y="7620"/>
                </a:lnTo>
                <a:close/>
              </a:path>
              <a:path w="1299210" h="697229">
                <a:moveTo>
                  <a:pt x="109807" y="4826"/>
                </a:moveTo>
                <a:lnTo>
                  <a:pt x="17652" y="4826"/>
                </a:lnTo>
                <a:lnTo>
                  <a:pt x="43488" y="18504"/>
                </a:lnTo>
                <a:lnTo>
                  <a:pt x="102362" y="16129"/>
                </a:lnTo>
                <a:lnTo>
                  <a:pt x="106679" y="15875"/>
                </a:lnTo>
                <a:lnTo>
                  <a:pt x="110109" y="12192"/>
                </a:lnTo>
                <a:lnTo>
                  <a:pt x="109967" y="7620"/>
                </a:lnTo>
                <a:lnTo>
                  <a:pt x="109807" y="4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616" y="1097718"/>
            <a:ext cx="7562850" cy="2401570"/>
            <a:chOff x="747616" y="1097718"/>
            <a:chExt cx="7562850" cy="240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616" y="1097718"/>
              <a:ext cx="7562263" cy="2401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1371600"/>
              <a:ext cx="4495800" cy="914400"/>
            </a:xfrm>
            <a:custGeom>
              <a:avLst/>
              <a:gdLst/>
              <a:ahLst/>
              <a:cxnLst/>
              <a:rect l="l" t="t" r="r" b="b"/>
              <a:pathLst>
                <a:path w="4495800" h="914400">
                  <a:moveTo>
                    <a:pt x="0" y="0"/>
                  </a:moveTo>
                  <a:lnTo>
                    <a:pt x="0" y="914400"/>
                  </a:lnTo>
                </a:path>
                <a:path w="4495800" h="914400">
                  <a:moveTo>
                    <a:pt x="4495800" y="0"/>
                  </a:moveTo>
                  <a:lnTo>
                    <a:pt x="4495800" y="914400"/>
                  </a:lnTo>
                </a:path>
                <a:path w="4495800" h="914400">
                  <a:moveTo>
                    <a:pt x="0" y="914400"/>
                  </a:moveTo>
                  <a:lnTo>
                    <a:pt x="4495800" y="914400"/>
                  </a:lnTo>
                </a:path>
                <a:path w="4495800" h="914400">
                  <a:moveTo>
                    <a:pt x="0" y="0"/>
                  </a:moveTo>
                  <a:lnTo>
                    <a:pt x="4495800" y="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3828364"/>
            <a:ext cx="2804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Pick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 </a:t>
            </a:r>
            <a:r>
              <a:rPr sz="1800" spc="-10" dirty="0">
                <a:latin typeface="Carlito"/>
                <a:cs typeface="Carlito"/>
              </a:rPr>
              <a:t>contiguous chunk: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4262246"/>
            <a:ext cx="6163310" cy="2202815"/>
            <a:chOff x="1524000" y="4262246"/>
            <a:chExt cx="6163310" cy="22028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4571999"/>
              <a:ext cx="6163056" cy="18928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05400" y="4262246"/>
              <a:ext cx="1836420" cy="386080"/>
            </a:xfrm>
            <a:custGeom>
              <a:avLst/>
              <a:gdLst/>
              <a:ahLst/>
              <a:cxnLst/>
              <a:rect l="l" t="t" r="r" b="b"/>
              <a:pathLst>
                <a:path w="1836420" h="386079">
                  <a:moveTo>
                    <a:pt x="311023" y="9906"/>
                  </a:moveTo>
                  <a:lnTo>
                    <a:pt x="298577" y="0"/>
                  </a:lnTo>
                  <a:lnTo>
                    <a:pt x="21945" y="345859"/>
                  </a:lnTo>
                  <a:lnTo>
                    <a:pt x="31242" y="283210"/>
                  </a:lnTo>
                  <a:lnTo>
                    <a:pt x="28194" y="279146"/>
                  </a:lnTo>
                  <a:lnTo>
                    <a:pt x="19558" y="277876"/>
                  </a:lnTo>
                  <a:lnTo>
                    <a:pt x="15494" y="280924"/>
                  </a:lnTo>
                  <a:lnTo>
                    <a:pt x="0" y="385953"/>
                  </a:lnTo>
                  <a:lnTo>
                    <a:pt x="19126" y="378587"/>
                  </a:lnTo>
                  <a:lnTo>
                    <a:pt x="94996" y="349377"/>
                  </a:lnTo>
                  <a:lnTo>
                    <a:pt x="99060" y="347726"/>
                  </a:lnTo>
                  <a:lnTo>
                    <a:pt x="101092" y="343154"/>
                  </a:lnTo>
                  <a:lnTo>
                    <a:pt x="99568" y="339090"/>
                  </a:lnTo>
                  <a:lnTo>
                    <a:pt x="97917" y="335026"/>
                  </a:lnTo>
                  <a:lnTo>
                    <a:pt x="93345" y="332994"/>
                  </a:lnTo>
                  <a:lnTo>
                    <a:pt x="89281" y="334518"/>
                  </a:lnTo>
                  <a:lnTo>
                    <a:pt x="34277" y="355739"/>
                  </a:lnTo>
                  <a:lnTo>
                    <a:pt x="311023" y="9906"/>
                  </a:lnTo>
                  <a:close/>
                </a:path>
                <a:path w="1836420" h="386079">
                  <a:moveTo>
                    <a:pt x="1835912" y="8509"/>
                  </a:moveTo>
                  <a:lnTo>
                    <a:pt x="1821688" y="1397"/>
                  </a:lnTo>
                  <a:lnTo>
                    <a:pt x="1689468" y="265709"/>
                  </a:lnTo>
                  <a:lnTo>
                    <a:pt x="1685671" y="207137"/>
                  </a:lnTo>
                  <a:lnTo>
                    <a:pt x="1685417" y="202819"/>
                  </a:lnTo>
                  <a:lnTo>
                    <a:pt x="1681607" y="199517"/>
                  </a:lnTo>
                  <a:lnTo>
                    <a:pt x="1672844" y="200025"/>
                  </a:lnTo>
                  <a:lnTo>
                    <a:pt x="1669542" y="203835"/>
                  </a:lnTo>
                  <a:lnTo>
                    <a:pt x="1669796" y="208153"/>
                  </a:lnTo>
                  <a:lnTo>
                    <a:pt x="1676400" y="309753"/>
                  </a:lnTo>
                  <a:lnTo>
                    <a:pt x="1692503" y="299212"/>
                  </a:lnTo>
                  <a:lnTo>
                    <a:pt x="1761617" y="254000"/>
                  </a:lnTo>
                  <a:lnTo>
                    <a:pt x="1765300" y="251714"/>
                  </a:lnTo>
                  <a:lnTo>
                    <a:pt x="1766316" y="246761"/>
                  </a:lnTo>
                  <a:lnTo>
                    <a:pt x="1761490" y="239395"/>
                  </a:lnTo>
                  <a:lnTo>
                    <a:pt x="1756537" y="238379"/>
                  </a:lnTo>
                  <a:lnTo>
                    <a:pt x="1752981" y="240792"/>
                  </a:lnTo>
                  <a:lnTo>
                    <a:pt x="1703578" y="273050"/>
                  </a:lnTo>
                  <a:lnTo>
                    <a:pt x="1835912" y="8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13628" y="3904564"/>
            <a:ext cx="223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Endpoints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inclusive!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452" y="6807"/>
            <a:ext cx="1384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Pandas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</a:t>
            </a:r>
            <a:r>
              <a:rPr spc="-55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pandas</a:t>
            </a:r>
            <a:r>
              <a:rPr spc="-45" dirty="0"/>
              <a:t> </a:t>
            </a:r>
            <a:r>
              <a:rPr spc="-25" dirty="0"/>
              <a:t>to:</a:t>
            </a:r>
          </a:p>
          <a:p>
            <a:pPr marL="8128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812800" algn="l"/>
              </a:tabLst>
            </a:pPr>
            <a:r>
              <a:rPr dirty="0"/>
              <a:t>Read</a:t>
            </a:r>
            <a:r>
              <a:rPr spc="-6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Excel.</a:t>
            </a:r>
          </a:p>
          <a:p>
            <a:pPr marL="8128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812800" algn="l"/>
              </a:tabLst>
            </a:pPr>
            <a:r>
              <a:rPr spc="-10" dirty="0"/>
              <a:t>Manipulate</a:t>
            </a:r>
            <a:r>
              <a:rPr spc="-3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spreadsheet.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dirty="0"/>
              <a:t>Slicing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616" y="1097718"/>
            <a:ext cx="7566659" cy="2401570"/>
            <a:chOff x="747616" y="1097718"/>
            <a:chExt cx="7566659" cy="240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616" y="1097718"/>
              <a:ext cx="7562263" cy="2401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1371600"/>
              <a:ext cx="7391400" cy="1219200"/>
            </a:xfrm>
            <a:custGeom>
              <a:avLst/>
              <a:gdLst/>
              <a:ahLst/>
              <a:cxnLst/>
              <a:rect l="l" t="t" r="r" b="b"/>
              <a:pathLst>
                <a:path w="7391400" h="1219200">
                  <a:moveTo>
                    <a:pt x="0" y="0"/>
                  </a:moveTo>
                  <a:lnTo>
                    <a:pt x="0" y="304800"/>
                  </a:lnTo>
                </a:path>
                <a:path w="7391400" h="1219200">
                  <a:moveTo>
                    <a:pt x="533400" y="0"/>
                  </a:moveTo>
                  <a:lnTo>
                    <a:pt x="533400" y="304800"/>
                  </a:lnTo>
                </a:path>
                <a:path w="7391400" h="1219200">
                  <a:moveTo>
                    <a:pt x="0" y="304800"/>
                  </a:moveTo>
                  <a:lnTo>
                    <a:pt x="533400" y="304800"/>
                  </a:lnTo>
                </a:path>
                <a:path w="7391400" h="1219200">
                  <a:moveTo>
                    <a:pt x="0" y="0"/>
                  </a:moveTo>
                  <a:lnTo>
                    <a:pt x="533400" y="0"/>
                  </a:lnTo>
                </a:path>
                <a:path w="7391400" h="1219200">
                  <a:moveTo>
                    <a:pt x="6858000" y="0"/>
                  </a:moveTo>
                  <a:lnTo>
                    <a:pt x="6858000" y="304800"/>
                  </a:lnTo>
                </a:path>
                <a:path w="7391400" h="1219200">
                  <a:moveTo>
                    <a:pt x="7391400" y="0"/>
                  </a:moveTo>
                  <a:lnTo>
                    <a:pt x="7391400" y="304800"/>
                  </a:lnTo>
                </a:path>
                <a:path w="7391400" h="1219200">
                  <a:moveTo>
                    <a:pt x="6858000" y="304800"/>
                  </a:moveTo>
                  <a:lnTo>
                    <a:pt x="7391400" y="304800"/>
                  </a:lnTo>
                </a:path>
                <a:path w="7391400" h="1219200">
                  <a:moveTo>
                    <a:pt x="6858000" y="0"/>
                  </a:moveTo>
                  <a:lnTo>
                    <a:pt x="7391400" y="0"/>
                  </a:lnTo>
                </a:path>
                <a:path w="7391400" h="1219200">
                  <a:moveTo>
                    <a:pt x="6858000" y="609600"/>
                  </a:moveTo>
                  <a:lnTo>
                    <a:pt x="6858000" y="1219200"/>
                  </a:lnTo>
                </a:path>
                <a:path w="7391400" h="1219200">
                  <a:moveTo>
                    <a:pt x="7391400" y="609600"/>
                  </a:moveTo>
                  <a:lnTo>
                    <a:pt x="7391400" y="1219200"/>
                  </a:lnTo>
                </a:path>
                <a:path w="7391400" h="1219200">
                  <a:moveTo>
                    <a:pt x="6858000" y="1219200"/>
                  </a:moveTo>
                  <a:lnTo>
                    <a:pt x="7391400" y="1219200"/>
                  </a:lnTo>
                </a:path>
                <a:path w="7391400" h="1219200">
                  <a:moveTo>
                    <a:pt x="6858000" y="609600"/>
                  </a:moveTo>
                  <a:lnTo>
                    <a:pt x="7391400" y="609600"/>
                  </a:lnTo>
                </a:path>
                <a:path w="7391400" h="1219200">
                  <a:moveTo>
                    <a:pt x="0" y="609600"/>
                  </a:moveTo>
                  <a:lnTo>
                    <a:pt x="0" y="1219200"/>
                  </a:lnTo>
                </a:path>
                <a:path w="7391400" h="1219200">
                  <a:moveTo>
                    <a:pt x="533400" y="609600"/>
                  </a:moveTo>
                  <a:lnTo>
                    <a:pt x="533400" y="1219200"/>
                  </a:lnTo>
                </a:path>
                <a:path w="7391400" h="1219200">
                  <a:moveTo>
                    <a:pt x="0" y="1219200"/>
                  </a:moveTo>
                  <a:lnTo>
                    <a:pt x="533400" y="1219200"/>
                  </a:lnTo>
                </a:path>
                <a:path w="7391400" h="1219200">
                  <a:moveTo>
                    <a:pt x="0" y="609600"/>
                  </a:moveTo>
                  <a:lnTo>
                    <a:pt x="533400" y="60960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3828364"/>
            <a:ext cx="259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Pick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arbitrary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chunk: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4419600"/>
            <a:ext cx="6208776" cy="17119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0">
              <a:lnSpc>
                <a:spcPct val="100000"/>
              </a:lnSpc>
              <a:spcBef>
                <a:spcPts val="100"/>
              </a:spcBef>
            </a:pPr>
            <a:r>
              <a:rPr dirty="0"/>
              <a:t>Built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3676269"/>
            <a:ext cx="464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How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compute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score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final?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1217" y="976828"/>
            <a:ext cx="7637145" cy="2460625"/>
            <a:chOff x="651217" y="976828"/>
            <a:chExt cx="7637145" cy="2460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217" y="976828"/>
              <a:ext cx="7636878" cy="24243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15200" y="1143000"/>
              <a:ext cx="457200" cy="2286000"/>
            </a:xfrm>
            <a:custGeom>
              <a:avLst/>
              <a:gdLst/>
              <a:ahLst/>
              <a:cxnLst/>
              <a:rect l="l" t="t" r="r" b="b"/>
              <a:pathLst>
                <a:path w="457200" h="2286000">
                  <a:moveTo>
                    <a:pt x="0" y="0"/>
                  </a:moveTo>
                  <a:lnTo>
                    <a:pt x="0" y="2286000"/>
                  </a:lnTo>
                </a:path>
                <a:path w="457200" h="2286000">
                  <a:moveTo>
                    <a:pt x="0" y="2286000"/>
                  </a:moveTo>
                  <a:lnTo>
                    <a:pt x="457200" y="2286000"/>
                  </a:lnTo>
                </a:path>
                <a:path w="457200" h="2286000">
                  <a:moveTo>
                    <a:pt x="0" y="0"/>
                  </a:moveTo>
                  <a:lnTo>
                    <a:pt x="457200" y="0"/>
                  </a:lnTo>
                </a:path>
                <a:path w="457200" h="2286000">
                  <a:moveTo>
                    <a:pt x="457200" y="0"/>
                  </a:moveTo>
                  <a:lnTo>
                    <a:pt x="457200" y="228600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24000" y="4191000"/>
            <a:ext cx="4958715" cy="2312035"/>
            <a:chOff x="1524000" y="4191000"/>
            <a:chExt cx="4958715" cy="23120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4191000"/>
              <a:ext cx="4495800" cy="23119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000" y="4758435"/>
              <a:ext cx="1910714" cy="804545"/>
            </a:xfrm>
            <a:custGeom>
              <a:avLst/>
              <a:gdLst/>
              <a:ahLst/>
              <a:cxnLst/>
              <a:rect l="l" t="t" r="r" b="b"/>
              <a:pathLst>
                <a:path w="1910714" h="804545">
                  <a:moveTo>
                    <a:pt x="1910588" y="276352"/>
                  </a:moveTo>
                  <a:lnTo>
                    <a:pt x="1905000" y="270764"/>
                  </a:lnTo>
                  <a:lnTo>
                    <a:pt x="1905889" y="262890"/>
                  </a:lnTo>
                  <a:lnTo>
                    <a:pt x="45605" y="39687"/>
                  </a:lnTo>
                  <a:lnTo>
                    <a:pt x="53670" y="36195"/>
                  </a:lnTo>
                  <a:lnTo>
                    <a:pt x="103759" y="14478"/>
                  </a:lnTo>
                  <a:lnTo>
                    <a:pt x="105537" y="9906"/>
                  </a:lnTo>
                  <a:lnTo>
                    <a:pt x="103886" y="5842"/>
                  </a:lnTo>
                  <a:lnTo>
                    <a:pt x="102108" y="1778"/>
                  </a:lnTo>
                  <a:lnTo>
                    <a:pt x="97409" y="0"/>
                  </a:lnTo>
                  <a:lnTo>
                    <a:pt x="93345" y="1651"/>
                  </a:lnTo>
                  <a:lnTo>
                    <a:pt x="0" y="42164"/>
                  </a:lnTo>
                  <a:lnTo>
                    <a:pt x="81153" y="103632"/>
                  </a:lnTo>
                  <a:lnTo>
                    <a:pt x="84709" y="106172"/>
                  </a:lnTo>
                  <a:lnTo>
                    <a:pt x="89662" y="105537"/>
                  </a:lnTo>
                  <a:lnTo>
                    <a:pt x="92329" y="101981"/>
                  </a:lnTo>
                  <a:lnTo>
                    <a:pt x="94996" y="98552"/>
                  </a:lnTo>
                  <a:lnTo>
                    <a:pt x="94234" y="93599"/>
                  </a:lnTo>
                  <a:lnTo>
                    <a:pt x="90805" y="90932"/>
                  </a:lnTo>
                  <a:lnTo>
                    <a:pt x="43891" y="55460"/>
                  </a:lnTo>
                  <a:lnTo>
                    <a:pt x="1887880" y="276694"/>
                  </a:lnTo>
                  <a:lnTo>
                    <a:pt x="1397901" y="766572"/>
                  </a:lnTo>
                  <a:lnTo>
                    <a:pt x="1414018" y="705485"/>
                  </a:lnTo>
                  <a:lnTo>
                    <a:pt x="1411478" y="701167"/>
                  </a:lnTo>
                  <a:lnTo>
                    <a:pt x="1407160" y="700024"/>
                  </a:lnTo>
                  <a:lnTo>
                    <a:pt x="1402969" y="699008"/>
                  </a:lnTo>
                  <a:lnTo>
                    <a:pt x="1398651" y="701421"/>
                  </a:lnTo>
                  <a:lnTo>
                    <a:pt x="1371600" y="804164"/>
                  </a:lnTo>
                  <a:lnTo>
                    <a:pt x="1392339" y="798703"/>
                  </a:lnTo>
                  <a:lnTo>
                    <a:pt x="1474343" y="777113"/>
                  </a:lnTo>
                  <a:lnTo>
                    <a:pt x="1476756" y="772795"/>
                  </a:lnTo>
                  <a:lnTo>
                    <a:pt x="1475740" y="768604"/>
                  </a:lnTo>
                  <a:lnTo>
                    <a:pt x="1474597" y="764286"/>
                  </a:lnTo>
                  <a:lnTo>
                    <a:pt x="1470279" y="761746"/>
                  </a:lnTo>
                  <a:lnTo>
                    <a:pt x="1409192" y="777862"/>
                  </a:lnTo>
                  <a:lnTo>
                    <a:pt x="1910588" y="276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32829" y="4895850"/>
            <a:ext cx="217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Built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mean()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0">
              <a:lnSpc>
                <a:spcPct val="100000"/>
              </a:lnSpc>
              <a:spcBef>
                <a:spcPts val="100"/>
              </a:spcBef>
            </a:pPr>
            <a:r>
              <a:rPr dirty="0"/>
              <a:t>Built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3676269"/>
            <a:ext cx="467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How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compute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highest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Mini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Exam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score?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217" y="976828"/>
            <a:ext cx="7636878" cy="2424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10649"/>
            <a:ext cx="5943600" cy="8837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2545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135" dirty="0"/>
              <a:t> </a:t>
            </a:r>
            <a:r>
              <a:rPr dirty="0"/>
              <a:t>New</a:t>
            </a:r>
            <a:r>
              <a:rPr spc="-125" dirty="0"/>
              <a:t> </a:t>
            </a:r>
            <a:r>
              <a:rPr spc="-10" dirty="0"/>
              <a:t>Columns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400" y="883335"/>
            <a:ext cx="6705600" cy="2630170"/>
            <a:chOff x="1295400" y="883335"/>
            <a:chExt cx="6705600" cy="263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883335"/>
              <a:ext cx="6705600" cy="25817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62800" y="2057400"/>
              <a:ext cx="304800" cy="1447800"/>
            </a:xfrm>
            <a:custGeom>
              <a:avLst/>
              <a:gdLst/>
              <a:ahLst/>
              <a:cxnLst/>
              <a:rect l="l" t="t" r="r" b="b"/>
              <a:pathLst>
                <a:path w="304800" h="1447800">
                  <a:moveTo>
                    <a:pt x="0" y="0"/>
                  </a:moveTo>
                  <a:lnTo>
                    <a:pt x="0" y="1447800"/>
                  </a:lnTo>
                </a:path>
                <a:path w="304800" h="1447800">
                  <a:moveTo>
                    <a:pt x="0" y="1447800"/>
                  </a:moveTo>
                  <a:lnTo>
                    <a:pt x="304800" y="1447800"/>
                  </a:lnTo>
                </a:path>
                <a:path w="304800" h="1447800">
                  <a:moveTo>
                    <a:pt x="0" y="0"/>
                  </a:moveTo>
                  <a:lnTo>
                    <a:pt x="304800" y="0"/>
                  </a:lnTo>
                </a:path>
                <a:path w="304800" h="1447800">
                  <a:moveTo>
                    <a:pt x="304800" y="0"/>
                  </a:moveTo>
                  <a:lnTo>
                    <a:pt x="304800" y="1447800"/>
                  </a:lnTo>
                </a:path>
              </a:pathLst>
            </a:custGeom>
            <a:ln w="1587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3800" y="2232532"/>
              <a:ext cx="457200" cy="379730"/>
            </a:xfrm>
            <a:custGeom>
              <a:avLst/>
              <a:gdLst/>
              <a:ahLst/>
              <a:cxnLst/>
              <a:rect l="l" t="t" r="r" b="b"/>
              <a:pathLst>
                <a:path w="457200" h="379730">
                  <a:moveTo>
                    <a:pt x="457200" y="326263"/>
                  </a:moveTo>
                  <a:lnTo>
                    <a:pt x="369316" y="274955"/>
                  </a:lnTo>
                  <a:lnTo>
                    <a:pt x="365506" y="272796"/>
                  </a:lnTo>
                  <a:lnTo>
                    <a:pt x="360680" y="274066"/>
                  </a:lnTo>
                  <a:lnTo>
                    <a:pt x="358394" y="277876"/>
                  </a:lnTo>
                  <a:lnTo>
                    <a:pt x="356235" y="281559"/>
                  </a:lnTo>
                  <a:lnTo>
                    <a:pt x="357505" y="286512"/>
                  </a:lnTo>
                  <a:lnTo>
                    <a:pt x="361315" y="288671"/>
                  </a:lnTo>
                  <a:lnTo>
                    <a:pt x="412242" y="318389"/>
                  </a:lnTo>
                  <a:lnTo>
                    <a:pt x="0" y="318262"/>
                  </a:lnTo>
                  <a:lnTo>
                    <a:pt x="0" y="334137"/>
                  </a:lnTo>
                  <a:lnTo>
                    <a:pt x="412038" y="334264"/>
                  </a:lnTo>
                  <a:lnTo>
                    <a:pt x="361315" y="363855"/>
                  </a:lnTo>
                  <a:lnTo>
                    <a:pt x="357505" y="366014"/>
                  </a:lnTo>
                  <a:lnTo>
                    <a:pt x="356235" y="370967"/>
                  </a:lnTo>
                  <a:lnTo>
                    <a:pt x="358394" y="374650"/>
                  </a:lnTo>
                  <a:lnTo>
                    <a:pt x="360680" y="378460"/>
                  </a:lnTo>
                  <a:lnTo>
                    <a:pt x="365506" y="379730"/>
                  </a:lnTo>
                  <a:lnTo>
                    <a:pt x="369316" y="377571"/>
                  </a:lnTo>
                  <a:lnTo>
                    <a:pt x="443484" y="334264"/>
                  </a:lnTo>
                  <a:lnTo>
                    <a:pt x="457200" y="326263"/>
                  </a:lnTo>
                  <a:close/>
                </a:path>
                <a:path w="457200" h="379730">
                  <a:moveTo>
                    <a:pt x="457200" y="53467"/>
                  </a:moveTo>
                  <a:lnTo>
                    <a:pt x="443484" y="45466"/>
                  </a:lnTo>
                  <a:lnTo>
                    <a:pt x="369316" y="2159"/>
                  </a:lnTo>
                  <a:lnTo>
                    <a:pt x="365506" y="0"/>
                  </a:lnTo>
                  <a:lnTo>
                    <a:pt x="360680" y="1270"/>
                  </a:lnTo>
                  <a:lnTo>
                    <a:pt x="358394" y="5080"/>
                  </a:lnTo>
                  <a:lnTo>
                    <a:pt x="356235" y="8763"/>
                  </a:lnTo>
                  <a:lnTo>
                    <a:pt x="357505" y="13716"/>
                  </a:lnTo>
                  <a:lnTo>
                    <a:pt x="361315" y="15875"/>
                  </a:lnTo>
                  <a:lnTo>
                    <a:pt x="412038" y="45466"/>
                  </a:lnTo>
                  <a:lnTo>
                    <a:pt x="0" y="45466"/>
                  </a:lnTo>
                  <a:lnTo>
                    <a:pt x="0" y="61341"/>
                  </a:lnTo>
                  <a:lnTo>
                    <a:pt x="412254" y="61341"/>
                  </a:lnTo>
                  <a:lnTo>
                    <a:pt x="361315" y="91059"/>
                  </a:lnTo>
                  <a:lnTo>
                    <a:pt x="357505" y="93218"/>
                  </a:lnTo>
                  <a:lnTo>
                    <a:pt x="356235" y="98171"/>
                  </a:lnTo>
                  <a:lnTo>
                    <a:pt x="358394" y="101854"/>
                  </a:lnTo>
                  <a:lnTo>
                    <a:pt x="360680" y="105664"/>
                  </a:lnTo>
                  <a:lnTo>
                    <a:pt x="365506" y="106934"/>
                  </a:lnTo>
                  <a:lnTo>
                    <a:pt x="369316" y="104775"/>
                  </a:lnTo>
                  <a:lnTo>
                    <a:pt x="443712" y="61341"/>
                  </a:lnTo>
                  <a:lnTo>
                    <a:pt x="457200" y="53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3676269"/>
            <a:ext cx="7406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We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also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create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function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other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Final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36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points,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let’s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create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each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student’s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4419600"/>
            <a:ext cx="8077200" cy="219303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101020" y="2189841"/>
            <a:ext cx="462280" cy="193040"/>
            <a:chOff x="8101020" y="2189841"/>
            <a:chExt cx="462280" cy="1930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020" y="2189841"/>
              <a:ext cx="267979" cy="1926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8212" y="2206292"/>
              <a:ext cx="174799" cy="1326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99496" y="2464134"/>
            <a:ext cx="462280" cy="191770"/>
            <a:chOff x="8099496" y="2464134"/>
            <a:chExt cx="462280" cy="1917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9496" y="2480462"/>
              <a:ext cx="173852" cy="131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3519" y="2464134"/>
              <a:ext cx="73956" cy="1911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6688" y="2480462"/>
              <a:ext cx="174799" cy="131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Deleting</a:t>
            </a:r>
            <a:r>
              <a:rPr spc="-180" dirty="0"/>
              <a:t> </a:t>
            </a:r>
            <a:r>
              <a:rPr spc="-10" dirty="0"/>
              <a:t>Columns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" y="1138817"/>
            <a:ext cx="9134028" cy="45367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Drop</a:t>
            </a:r>
            <a:r>
              <a:rPr spc="-75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33800"/>
            <a:ext cx="9144000" cy="997585"/>
            <a:chOff x="0" y="3733800"/>
            <a:chExt cx="9144000" cy="997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3800"/>
              <a:ext cx="9143999" cy="7025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77027" y="4038600"/>
              <a:ext cx="995680" cy="692785"/>
            </a:xfrm>
            <a:custGeom>
              <a:avLst/>
              <a:gdLst/>
              <a:ahLst/>
              <a:cxnLst/>
              <a:rect l="l" t="t" r="r" b="b"/>
              <a:pathLst>
                <a:path w="995679" h="692785">
                  <a:moveTo>
                    <a:pt x="969328" y="17946"/>
                  </a:moveTo>
                  <a:lnTo>
                    <a:pt x="953557" y="19177"/>
                  </a:lnTo>
                  <a:lnTo>
                    <a:pt x="0" y="679323"/>
                  </a:lnTo>
                  <a:lnTo>
                    <a:pt x="9144" y="692276"/>
                  </a:lnTo>
                  <a:lnTo>
                    <a:pt x="962669" y="32191"/>
                  </a:lnTo>
                  <a:lnTo>
                    <a:pt x="969328" y="17946"/>
                  </a:lnTo>
                  <a:close/>
                </a:path>
                <a:path w="995679" h="692785">
                  <a:moveTo>
                    <a:pt x="994045" y="2412"/>
                  </a:moveTo>
                  <a:lnTo>
                    <a:pt x="977773" y="2412"/>
                  </a:lnTo>
                  <a:lnTo>
                    <a:pt x="986789" y="15493"/>
                  </a:lnTo>
                  <a:lnTo>
                    <a:pt x="962669" y="32191"/>
                  </a:lnTo>
                  <a:lnTo>
                    <a:pt x="935863" y="89535"/>
                  </a:lnTo>
                  <a:lnTo>
                    <a:pt x="937513" y="94233"/>
                  </a:lnTo>
                  <a:lnTo>
                    <a:pt x="941577" y="96012"/>
                  </a:lnTo>
                  <a:lnTo>
                    <a:pt x="945514" y="97917"/>
                  </a:lnTo>
                  <a:lnTo>
                    <a:pt x="950213" y="96138"/>
                  </a:lnTo>
                  <a:lnTo>
                    <a:pt x="952119" y="92201"/>
                  </a:lnTo>
                  <a:lnTo>
                    <a:pt x="994045" y="2412"/>
                  </a:lnTo>
                  <a:close/>
                </a:path>
                <a:path w="995679" h="692785">
                  <a:moveTo>
                    <a:pt x="979961" y="5587"/>
                  </a:moveTo>
                  <a:lnTo>
                    <a:pt x="975106" y="5587"/>
                  </a:lnTo>
                  <a:lnTo>
                    <a:pt x="982852" y="16891"/>
                  </a:lnTo>
                  <a:lnTo>
                    <a:pt x="969328" y="17946"/>
                  </a:lnTo>
                  <a:lnTo>
                    <a:pt x="962669" y="32191"/>
                  </a:lnTo>
                  <a:lnTo>
                    <a:pt x="986789" y="15493"/>
                  </a:lnTo>
                  <a:lnTo>
                    <a:pt x="979961" y="5587"/>
                  </a:lnTo>
                  <a:close/>
                </a:path>
                <a:path w="995679" h="692785">
                  <a:moveTo>
                    <a:pt x="995172" y="0"/>
                  </a:moveTo>
                  <a:lnTo>
                    <a:pt x="889254" y="8255"/>
                  </a:lnTo>
                  <a:lnTo>
                    <a:pt x="886079" y="12064"/>
                  </a:lnTo>
                  <a:lnTo>
                    <a:pt x="886377" y="16891"/>
                  </a:lnTo>
                  <a:lnTo>
                    <a:pt x="886713" y="20700"/>
                  </a:lnTo>
                  <a:lnTo>
                    <a:pt x="890524" y="24002"/>
                  </a:lnTo>
                  <a:lnTo>
                    <a:pt x="894969" y="23749"/>
                  </a:lnTo>
                  <a:lnTo>
                    <a:pt x="953557" y="19177"/>
                  </a:lnTo>
                  <a:lnTo>
                    <a:pt x="977773" y="2412"/>
                  </a:lnTo>
                  <a:lnTo>
                    <a:pt x="994045" y="2412"/>
                  </a:lnTo>
                  <a:lnTo>
                    <a:pt x="995172" y="0"/>
                  </a:lnTo>
                  <a:close/>
                </a:path>
                <a:path w="995679" h="692785">
                  <a:moveTo>
                    <a:pt x="977773" y="2412"/>
                  </a:moveTo>
                  <a:lnTo>
                    <a:pt x="953557" y="19177"/>
                  </a:lnTo>
                  <a:lnTo>
                    <a:pt x="969328" y="17946"/>
                  </a:lnTo>
                  <a:lnTo>
                    <a:pt x="975106" y="5587"/>
                  </a:lnTo>
                  <a:lnTo>
                    <a:pt x="979961" y="5587"/>
                  </a:lnTo>
                  <a:lnTo>
                    <a:pt x="977773" y="2412"/>
                  </a:lnTo>
                  <a:close/>
                </a:path>
                <a:path w="995679" h="692785">
                  <a:moveTo>
                    <a:pt x="975106" y="5587"/>
                  </a:moveTo>
                  <a:lnTo>
                    <a:pt x="969328" y="17946"/>
                  </a:lnTo>
                  <a:lnTo>
                    <a:pt x="982852" y="16891"/>
                  </a:lnTo>
                  <a:lnTo>
                    <a:pt x="975106" y="5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2608910"/>
            <a:ext cx="2914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List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label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827" y="2954654"/>
            <a:ext cx="995680" cy="703580"/>
          </a:xfrm>
          <a:custGeom>
            <a:avLst/>
            <a:gdLst/>
            <a:ahLst/>
            <a:cxnLst/>
            <a:rect l="l" t="t" r="r" b="b"/>
            <a:pathLst>
              <a:path w="995680" h="703579">
                <a:moveTo>
                  <a:pt x="890778" y="678561"/>
                </a:moveTo>
                <a:lnTo>
                  <a:pt x="886841" y="681863"/>
                </a:lnTo>
                <a:lnTo>
                  <a:pt x="886079" y="690499"/>
                </a:lnTo>
                <a:lnTo>
                  <a:pt x="889381" y="694436"/>
                </a:lnTo>
                <a:lnTo>
                  <a:pt x="995172" y="703453"/>
                </a:lnTo>
                <a:lnTo>
                  <a:pt x="993950" y="700786"/>
                </a:lnTo>
                <a:lnTo>
                  <a:pt x="977773" y="700786"/>
                </a:lnTo>
                <a:lnTo>
                  <a:pt x="953834" y="683945"/>
                </a:lnTo>
                <a:lnTo>
                  <a:pt x="890778" y="678561"/>
                </a:lnTo>
                <a:close/>
              </a:path>
              <a:path w="995680" h="703579">
                <a:moveTo>
                  <a:pt x="953834" y="683945"/>
                </a:moveTo>
                <a:lnTo>
                  <a:pt x="977773" y="700786"/>
                </a:lnTo>
                <a:lnTo>
                  <a:pt x="980014" y="697611"/>
                </a:lnTo>
                <a:lnTo>
                  <a:pt x="975106" y="697611"/>
                </a:lnTo>
                <a:lnTo>
                  <a:pt x="969458" y="685280"/>
                </a:lnTo>
                <a:lnTo>
                  <a:pt x="953834" y="683945"/>
                </a:lnTo>
                <a:close/>
              </a:path>
              <a:path w="995680" h="703579">
                <a:moveTo>
                  <a:pt x="946277" y="605155"/>
                </a:moveTo>
                <a:lnTo>
                  <a:pt x="942213" y="606933"/>
                </a:lnTo>
                <a:lnTo>
                  <a:pt x="938276" y="608711"/>
                </a:lnTo>
                <a:lnTo>
                  <a:pt x="936498" y="613410"/>
                </a:lnTo>
                <a:lnTo>
                  <a:pt x="938403" y="617474"/>
                </a:lnTo>
                <a:lnTo>
                  <a:pt x="962883" y="670925"/>
                </a:lnTo>
                <a:lnTo>
                  <a:pt x="986917" y="687832"/>
                </a:lnTo>
                <a:lnTo>
                  <a:pt x="977773" y="700786"/>
                </a:lnTo>
                <a:lnTo>
                  <a:pt x="993950" y="700786"/>
                </a:lnTo>
                <a:lnTo>
                  <a:pt x="952754" y="610870"/>
                </a:lnTo>
                <a:lnTo>
                  <a:pt x="950976" y="606806"/>
                </a:lnTo>
                <a:lnTo>
                  <a:pt x="946277" y="605155"/>
                </a:lnTo>
                <a:close/>
              </a:path>
              <a:path w="995680" h="703579">
                <a:moveTo>
                  <a:pt x="969458" y="685280"/>
                </a:moveTo>
                <a:lnTo>
                  <a:pt x="975106" y="697611"/>
                </a:lnTo>
                <a:lnTo>
                  <a:pt x="982980" y="686435"/>
                </a:lnTo>
                <a:lnTo>
                  <a:pt x="969458" y="685280"/>
                </a:lnTo>
                <a:close/>
              </a:path>
              <a:path w="995680" h="703579">
                <a:moveTo>
                  <a:pt x="962883" y="670925"/>
                </a:moveTo>
                <a:lnTo>
                  <a:pt x="969458" y="685280"/>
                </a:lnTo>
                <a:lnTo>
                  <a:pt x="982980" y="686435"/>
                </a:lnTo>
                <a:lnTo>
                  <a:pt x="975106" y="697611"/>
                </a:lnTo>
                <a:lnTo>
                  <a:pt x="980014" y="697611"/>
                </a:lnTo>
                <a:lnTo>
                  <a:pt x="986917" y="687832"/>
                </a:lnTo>
                <a:lnTo>
                  <a:pt x="962883" y="670925"/>
                </a:lnTo>
                <a:close/>
              </a:path>
              <a:path w="995680" h="703579">
                <a:moveTo>
                  <a:pt x="9144" y="0"/>
                </a:moveTo>
                <a:lnTo>
                  <a:pt x="0" y="12954"/>
                </a:lnTo>
                <a:lnTo>
                  <a:pt x="953834" y="683945"/>
                </a:lnTo>
                <a:lnTo>
                  <a:pt x="969458" y="685280"/>
                </a:lnTo>
                <a:lnTo>
                  <a:pt x="962883" y="670925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2175" y="4819650"/>
            <a:ext cx="3515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axis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delete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specified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columns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axis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delete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specified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rows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775" y="2380615"/>
            <a:ext cx="41821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inplace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True–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change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df_grades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inplace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False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specified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deleted,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change df_grades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8005" y="3345434"/>
            <a:ext cx="993775" cy="405765"/>
          </a:xfrm>
          <a:custGeom>
            <a:avLst/>
            <a:gdLst/>
            <a:ahLst/>
            <a:cxnLst/>
            <a:rect l="l" t="t" r="r" b="b"/>
            <a:pathLst>
              <a:path w="993775" h="405764">
                <a:moveTo>
                  <a:pt x="948445" y="379594"/>
                </a:moveTo>
                <a:lnTo>
                  <a:pt x="890397" y="389000"/>
                </a:lnTo>
                <a:lnTo>
                  <a:pt x="886078" y="389763"/>
                </a:lnTo>
                <a:lnTo>
                  <a:pt x="883158" y="393826"/>
                </a:lnTo>
                <a:lnTo>
                  <a:pt x="883793" y="398144"/>
                </a:lnTo>
                <a:lnTo>
                  <a:pt x="884554" y="402463"/>
                </a:lnTo>
                <a:lnTo>
                  <a:pt x="888619" y="405383"/>
                </a:lnTo>
                <a:lnTo>
                  <a:pt x="892937" y="404748"/>
                </a:lnTo>
                <a:lnTo>
                  <a:pt x="982491" y="390143"/>
                </a:lnTo>
                <a:lnTo>
                  <a:pt x="975868" y="390143"/>
                </a:lnTo>
                <a:lnTo>
                  <a:pt x="948445" y="379594"/>
                </a:lnTo>
                <a:close/>
              </a:path>
              <a:path w="993775" h="405764">
                <a:moveTo>
                  <a:pt x="964011" y="377072"/>
                </a:moveTo>
                <a:lnTo>
                  <a:pt x="948445" y="379594"/>
                </a:lnTo>
                <a:lnTo>
                  <a:pt x="975868" y="390143"/>
                </a:lnTo>
                <a:lnTo>
                  <a:pt x="976796" y="387730"/>
                </a:lnTo>
                <a:lnTo>
                  <a:pt x="972566" y="387730"/>
                </a:lnTo>
                <a:lnTo>
                  <a:pt x="964011" y="377072"/>
                </a:lnTo>
                <a:close/>
              </a:path>
              <a:path w="993775" h="405764">
                <a:moveTo>
                  <a:pt x="922020" y="304926"/>
                </a:moveTo>
                <a:lnTo>
                  <a:pt x="918591" y="307720"/>
                </a:lnTo>
                <a:lnTo>
                  <a:pt x="915162" y="310388"/>
                </a:lnTo>
                <a:lnTo>
                  <a:pt x="914653" y="315467"/>
                </a:lnTo>
                <a:lnTo>
                  <a:pt x="917321" y="318896"/>
                </a:lnTo>
                <a:lnTo>
                  <a:pt x="954093" y="364714"/>
                </a:lnTo>
                <a:lnTo>
                  <a:pt x="981583" y="375284"/>
                </a:lnTo>
                <a:lnTo>
                  <a:pt x="975868" y="390143"/>
                </a:lnTo>
                <a:lnTo>
                  <a:pt x="982491" y="390143"/>
                </a:lnTo>
                <a:lnTo>
                  <a:pt x="993394" y="388365"/>
                </a:lnTo>
                <a:lnTo>
                  <a:pt x="929767" y="308863"/>
                </a:lnTo>
                <a:lnTo>
                  <a:pt x="926973" y="305434"/>
                </a:lnTo>
                <a:lnTo>
                  <a:pt x="922020" y="304926"/>
                </a:lnTo>
                <a:close/>
              </a:path>
              <a:path w="993775" h="405764">
                <a:moveTo>
                  <a:pt x="977392" y="374903"/>
                </a:moveTo>
                <a:lnTo>
                  <a:pt x="964011" y="377072"/>
                </a:lnTo>
                <a:lnTo>
                  <a:pt x="972566" y="387730"/>
                </a:lnTo>
                <a:lnTo>
                  <a:pt x="977392" y="374903"/>
                </a:lnTo>
                <a:close/>
              </a:path>
              <a:path w="993775" h="405764">
                <a:moveTo>
                  <a:pt x="980592" y="374903"/>
                </a:moveTo>
                <a:lnTo>
                  <a:pt x="977392" y="374903"/>
                </a:lnTo>
                <a:lnTo>
                  <a:pt x="972566" y="387730"/>
                </a:lnTo>
                <a:lnTo>
                  <a:pt x="976796" y="387730"/>
                </a:lnTo>
                <a:lnTo>
                  <a:pt x="981583" y="375284"/>
                </a:lnTo>
                <a:lnTo>
                  <a:pt x="980592" y="374903"/>
                </a:lnTo>
                <a:close/>
              </a:path>
              <a:path w="993775" h="405764">
                <a:moveTo>
                  <a:pt x="5588" y="0"/>
                </a:moveTo>
                <a:lnTo>
                  <a:pt x="0" y="14731"/>
                </a:lnTo>
                <a:lnTo>
                  <a:pt x="948445" y="379594"/>
                </a:lnTo>
                <a:lnTo>
                  <a:pt x="964011" y="377072"/>
                </a:lnTo>
                <a:lnTo>
                  <a:pt x="954093" y="364714"/>
                </a:lnTo>
                <a:lnTo>
                  <a:pt x="5588" y="0"/>
                </a:lnTo>
                <a:close/>
              </a:path>
              <a:path w="993775" h="405764">
                <a:moveTo>
                  <a:pt x="954093" y="364714"/>
                </a:moveTo>
                <a:lnTo>
                  <a:pt x="964011" y="377072"/>
                </a:lnTo>
                <a:lnTo>
                  <a:pt x="977392" y="374903"/>
                </a:lnTo>
                <a:lnTo>
                  <a:pt x="980592" y="374903"/>
                </a:lnTo>
                <a:lnTo>
                  <a:pt x="954093" y="364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94034"/>
            <a:ext cx="7696200" cy="49911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3999" cy="21237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048" y="942339"/>
            <a:ext cx="4546600" cy="622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81200"/>
            <a:ext cx="9143999" cy="41544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71600"/>
            <a:ext cx="9144000" cy="2675255"/>
            <a:chOff x="0" y="1371600"/>
            <a:chExt cx="9144000" cy="2675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9143999" cy="21237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35326" y="3162680"/>
              <a:ext cx="5875655" cy="883919"/>
            </a:xfrm>
            <a:custGeom>
              <a:avLst/>
              <a:gdLst/>
              <a:ahLst/>
              <a:cxnLst/>
              <a:rect l="l" t="t" r="r" b="b"/>
              <a:pathLst>
                <a:path w="5875655" h="883920">
                  <a:moveTo>
                    <a:pt x="128143" y="134239"/>
                  </a:moveTo>
                  <a:lnTo>
                    <a:pt x="126365" y="130302"/>
                  </a:lnTo>
                  <a:lnTo>
                    <a:pt x="90855" y="52578"/>
                  </a:lnTo>
                  <a:lnTo>
                    <a:pt x="84074" y="37719"/>
                  </a:lnTo>
                  <a:lnTo>
                    <a:pt x="24257" y="120142"/>
                  </a:lnTo>
                  <a:lnTo>
                    <a:pt x="21717" y="123698"/>
                  </a:lnTo>
                  <a:lnTo>
                    <a:pt x="22479" y="128651"/>
                  </a:lnTo>
                  <a:lnTo>
                    <a:pt x="29591" y="133731"/>
                  </a:lnTo>
                  <a:lnTo>
                    <a:pt x="34544" y="132969"/>
                  </a:lnTo>
                  <a:lnTo>
                    <a:pt x="37084" y="129413"/>
                  </a:lnTo>
                  <a:lnTo>
                    <a:pt x="71615" y="81838"/>
                  </a:lnTo>
                  <a:lnTo>
                    <a:pt x="0" y="798957"/>
                  </a:lnTo>
                  <a:lnTo>
                    <a:pt x="15748" y="800481"/>
                  </a:lnTo>
                  <a:lnTo>
                    <a:pt x="87490" y="83388"/>
                  </a:lnTo>
                  <a:lnTo>
                    <a:pt x="111887" y="136906"/>
                  </a:lnTo>
                  <a:lnTo>
                    <a:pt x="113792" y="140843"/>
                  </a:lnTo>
                  <a:lnTo>
                    <a:pt x="118491" y="142621"/>
                  </a:lnTo>
                  <a:lnTo>
                    <a:pt x="122428" y="140843"/>
                  </a:lnTo>
                  <a:lnTo>
                    <a:pt x="126492" y="138938"/>
                  </a:lnTo>
                  <a:lnTo>
                    <a:pt x="128143" y="134239"/>
                  </a:lnTo>
                  <a:close/>
                </a:path>
                <a:path w="5875655" h="883920">
                  <a:moveTo>
                    <a:pt x="5875274" y="37719"/>
                  </a:moveTo>
                  <a:lnTo>
                    <a:pt x="5861583" y="32512"/>
                  </a:lnTo>
                  <a:lnTo>
                    <a:pt x="5780151" y="1524"/>
                  </a:lnTo>
                  <a:lnTo>
                    <a:pt x="5775960" y="0"/>
                  </a:lnTo>
                  <a:lnTo>
                    <a:pt x="5771388" y="2032"/>
                  </a:lnTo>
                  <a:lnTo>
                    <a:pt x="5769864" y="6223"/>
                  </a:lnTo>
                  <a:lnTo>
                    <a:pt x="5768340" y="10287"/>
                  </a:lnTo>
                  <a:lnTo>
                    <a:pt x="5770372" y="14859"/>
                  </a:lnTo>
                  <a:lnTo>
                    <a:pt x="5829605" y="37350"/>
                  </a:lnTo>
                  <a:lnTo>
                    <a:pt x="844804" y="868045"/>
                  </a:lnTo>
                  <a:lnTo>
                    <a:pt x="847344" y="883793"/>
                  </a:lnTo>
                  <a:lnTo>
                    <a:pt x="5832056" y="52997"/>
                  </a:lnTo>
                  <a:lnTo>
                    <a:pt x="5786882" y="90551"/>
                  </a:lnTo>
                  <a:lnTo>
                    <a:pt x="5783453" y="93345"/>
                  </a:lnTo>
                  <a:lnTo>
                    <a:pt x="5782945" y="98425"/>
                  </a:lnTo>
                  <a:lnTo>
                    <a:pt x="5785866" y="101727"/>
                  </a:lnTo>
                  <a:lnTo>
                    <a:pt x="5788660" y="105156"/>
                  </a:lnTo>
                  <a:lnTo>
                    <a:pt x="5793613" y="105537"/>
                  </a:lnTo>
                  <a:lnTo>
                    <a:pt x="5797042" y="102743"/>
                  </a:lnTo>
                  <a:lnTo>
                    <a:pt x="5875274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60194" y="4057650"/>
            <a:ext cx="2211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“curly”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brackets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around </a:t>
            </a:r>
            <a:r>
              <a:rPr sz="1800" dirty="0">
                <a:latin typeface="Carlito"/>
                <a:cs typeface="Carlito"/>
              </a:rPr>
              <a:t>new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name </a:t>
            </a:r>
            <a:r>
              <a:rPr sz="1800" spc="-10" dirty="0">
                <a:latin typeface="Carlito"/>
                <a:cs typeface="Carlito"/>
              </a:rPr>
              <a:t>assignments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</a:t>
            </a:r>
            <a:r>
              <a:rPr spc="-10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Data</a:t>
            </a:r>
            <a:r>
              <a:rPr spc="-100" dirty="0"/>
              <a:t> </a:t>
            </a:r>
            <a:r>
              <a:rPr dirty="0"/>
              <a:t>From</a:t>
            </a:r>
            <a:r>
              <a:rPr spc="-114" dirty="0"/>
              <a:t> </a:t>
            </a:r>
            <a:r>
              <a:rPr spc="-10" dirty="0"/>
              <a:t>Excel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632700" cy="2247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932434"/>
            <a:ext cx="574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following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saved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“Grades_Short.csv”: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210050"/>
            <a:ext cx="413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Let’s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how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read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pandas: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71600"/>
            <a:ext cx="9144000" cy="2446020"/>
            <a:chOff x="0" y="1371600"/>
            <a:chExt cx="9144000" cy="244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9143999" cy="21237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59806" y="3258057"/>
              <a:ext cx="1450975" cy="559435"/>
            </a:xfrm>
            <a:custGeom>
              <a:avLst/>
              <a:gdLst/>
              <a:ahLst/>
              <a:cxnLst/>
              <a:rect l="l" t="t" r="r" b="b"/>
              <a:pathLst>
                <a:path w="1450975" h="559435">
                  <a:moveTo>
                    <a:pt x="1405572" y="26639"/>
                  </a:moveTo>
                  <a:lnTo>
                    <a:pt x="0" y="544448"/>
                  </a:lnTo>
                  <a:lnTo>
                    <a:pt x="5588" y="559434"/>
                  </a:lnTo>
                  <a:lnTo>
                    <a:pt x="1411142" y="41507"/>
                  </a:lnTo>
                  <a:lnTo>
                    <a:pt x="1421133" y="29391"/>
                  </a:lnTo>
                  <a:lnTo>
                    <a:pt x="1405572" y="26639"/>
                  </a:lnTo>
                  <a:close/>
                </a:path>
                <a:path w="1450975" h="559435">
                  <a:moveTo>
                    <a:pt x="1439139" y="16509"/>
                  </a:moveTo>
                  <a:lnTo>
                    <a:pt x="1433068" y="16509"/>
                  </a:lnTo>
                  <a:lnTo>
                    <a:pt x="1438655" y="31368"/>
                  </a:lnTo>
                  <a:lnTo>
                    <a:pt x="1411142" y="41507"/>
                  </a:lnTo>
                  <a:lnTo>
                    <a:pt x="1373632" y="86994"/>
                  </a:lnTo>
                  <a:lnTo>
                    <a:pt x="1370838" y="90296"/>
                  </a:lnTo>
                  <a:lnTo>
                    <a:pt x="1371219" y="95376"/>
                  </a:lnTo>
                  <a:lnTo>
                    <a:pt x="1378077" y="100964"/>
                  </a:lnTo>
                  <a:lnTo>
                    <a:pt x="1383029" y="100456"/>
                  </a:lnTo>
                  <a:lnTo>
                    <a:pt x="1385824" y="97027"/>
                  </a:lnTo>
                  <a:lnTo>
                    <a:pt x="1450594" y="18541"/>
                  </a:lnTo>
                  <a:lnTo>
                    <a:pt x="1439139" y="16509"/>
                  </a:lnTo>
                  <a:close/>
                </a:path>
                <a:path w="1450975" h="559435">
                  <a:moveTo>
                    <a:pt x="1421133" y="29391"/>
                  </a:moveTo>
                  <a:lnTo>
                    <a:pt x="1411142" y="41507"/>
                  </a:lnTo>
                  <a:lnTo>
                    <a:pt x="1437622" y="31750"/>
                  </a:lnTo>
                  <a:lnTo>
                    <a:pt x="1434465" y="31750"/>
                  </a:lnTo>
                  <a:lnTo>
                    <a:pt x="1421133" y="29391"/>
                  </a:lnTo>
                  <a:close/>
                </a:path>
                <a:path w="1450975" h="559435">
                  <a:moveTo>
                    <a:pt x="1429766" y="18922"/>
                  </a:moveTo>
                  <a:lnTo>
                    <a:pt x="1421133" y="29391"/>
                  </a:lnTo>
                  <a:lnTo>
                    <a:pt x="1434465" y="31750"/>
                  </a:lnTo>
                  <a:lnTo>
                    <a:pt x="1429766" y="18922"/>
                  </a:lnTo>
                  <a:close/>
                </a:path>
                <a:path w="1450975" h="559435">
                  <a:moveTo>
                    <a:pt x="1433975" y="18922"/>
                  </a:moveTo>
                  <a:lnTo>
                    <a:pt x="1429766" y="18922"/>
                  </a:lnTo>
                  <a:lnTo>
                    <a:pt x="1434465" y="31750"/>
                  </a:lnTo>
                  <a:lnTo>
                    <a:pt x="1437622" y="31750"/>
                  </a:lnTo>
                  <a:lnTo>
                    <a:pt x="1438655" y="31368"/>
                  </a:lnTo>
                  <a:lnTo>
                    <a:pt x="1433975" y="18922"/>
                  </a:lnTo>
                  <a:close/>
                </a:path>
                <a:path w="1450975" h="559435">
                  <a:moveTo>
                    <a:pt x="1433068" y="16509"/>
                  </a:moveTo>
                  <a:lnTo>
                    <a:pt x="1405572" y="26639"/>
                  </a:lnTo>
                  <a:lnTo>
                    <a:pt x="1421133" y="29391"/>
                  </a:lnTo>
                  <a:lnTo>
                    <a:pt x="1429766" y="18922"/>
                  </a:lnTo>
                  <a:lnTo>
                    <a:pt x="1433975" y="18922"/>
                  </a:lnTo>
                  <a:lnTo>
                    <a:pt x="1433068" y="16509"/>
                  </a:lnTo>
                  <a:close/>
                </a:path>
                <a:path w="1450975" h="559435">
                  <a:moveTo>
                    <a:pt x="1346073" y="0"/>
                  </a:moveTo>
                  <a:lnTo>
                    <a:pt x="1341882" y="2920"/>
                  </a:lnTo>
                  <a:lnTo>
                    <a:pt x="1340358" y="11556"/>
                  </a:lnTo>
                  <a:lnTo>
                    <a:pt x="1343278" y="15620"/>
                  </a:lnTo>
                  <a:lnTo>
                    <a:pt x="1405572" y="26639"/>
                  </a:lnTo>
                  <a:lnTo>
                    <a:pt x="1433068" y="16509"/>
                  </a:lnTo>
                  <a:lnTo>
                    <a:pt x="1439139" y="16509"/>
                  </a:lnTo>
                  <a:lnTo>
                    <a:pt x="1346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5975" y="3828364"/>
            <a:ext cx="4095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“old_column_name”: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“new_column_name”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71600"/>
            <a:ext cx="9144000" cy="2593340"/>
            <a:chOff x="0" y="1371600"/>
            <a:chExt cx="9144000" cy="2593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9143999" cy="21237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7580" y="3429000"/>
              <a:ext cx="186690" cy="535940"/>
            </a:xfrm>
            <a:custGeom>
              <a:avLst/>
              <a:gdLst/>
              <a:ahLst/>
              <a:cxnLst/>
              <a:rect l="l" t="t" r="r" b="b"/>
              <a:pathLst>
                <a:path w="186689" h="535939">
                  <a:moveTo>
                    <a:pt x="151335" y="30263"/>
                  </a:moveTo>
                  <a:lnTo>
                    <a:pt x="140037" y="41110"/>
                  </a:lnTo>
                  <a:lnTo>
                    <a:pt x="0" y="531241"/>
                  </a:lnTo>
                  <a:lnTo>
                    <a:pt x="15240" y="535558"/>
                  </a:lnTo>
                  <a:lnTo>
                    <a:pt x="155239" y="45561"/>
                  </a:lnTo>
                  <a:lnTo>
                    <a:pt x="151335" y="30263"/>
                  </a:lnTo>
                  <a:close/>
                </a:path>
                <a:path w="186689" h="535939">
                  <a:moveTo>
                    <a:pt x="163321" y="12953"/>
                  </a:moveTo>
                  <a:lnTo>
                    <a:pt x="148082" y="12953"/>
                  </a:lnTo>
                  <a:lnTo>
                    <a:pt x="163322" y="17272"/>
                  </a:lnTo>
                  <a:lnTo>
                    <a:pt x="155239" y="45561"/>
                  </a:lnTo>
                  <a:lnTo>
                    <a:pt x="169868" y="102870"/>
                  </a:lnTo>
                  <a:lnTo>
                    <a:pt x="170942" y="106807"/>
                  </a:lnTo>
                  <a:lnTo>
                    <a:pt x="175260" y="109347"/>
                  </a:lnTo>
                  <a:lnTo>
                    <a:pt x="179450" y="108330"/>
                  </a:lnTo>
                  <a:lnTo>
                    <a:pt x="183769" y="107187"/>
                  </a:lnTo>
                  <a:lnTo>
                    <a:pt x="186309" y="102870"/>
                  </a:lnTo>
                  <a:lnTo>
                    <a:pt x="185166" y="98678"/>
                  </a:lnTo>
                  <a:lnTo>
                    <a:pt x="163321" y="12953"/>
                  </a:lnTo>
                  <a:close/>
                </a:path>
                <a:path w="186689" h="535939">
                  <a:moveTo>
                    <a:pt x="160020" y="0"/>
                  </a:moveTo>
                  <a:lnTo>
                    <a:pt x="83312" y="73533"/>
                  </a:lnTo>
                  <a:lnTo>
                    <a:pt x="83312" y="78486"/>
                  </a:lnTo>
                  <a:lnTo>
                    <a:pt x="86360" y="81661"/>
                  </a:lnTo>
                  <a:lnTo>
                    <a:pt x="89281" y="84836"/>
                  </a:lnTo>
                  <a:lnTo>
                    <a:pt x="94361" y="84962"/>
                  </a:lnTo>
                  <a:lnTo>
                    <a:pt x="140037" y="41110"/>
                  </a:lnTo>
                  <a:lnTo>
                    <a:pt x="148082" y="12953"/>
                  </a:lnTo>
                  <a:lnTo>
                    <a:pt x="163321" y="12953"/>
                  </a:lnTo>
                  <a:lnTo>
                    <a:pt x="160020" y="0"/>
                  </a:lnTo>
                  <a:close/>
                </a:path>
                <a:path w="186689" h="535939">
                  <a:moveTo>
                    <a:pt x="162425" y="17017"/>
                  </a:moveTo>
                  <a:lnTo>
                    <a:pt x="147955" y="17017"/>
                  </a:lnTo>
                  <a:lnTo>
                    <a:pt x="161162" y="20827"/>
                  </a:lnTo>
                  <a:lnTo>
                    <a:pt x="151335" y="30263"/>
                  </a:lnTo>
                  <a:lnTo>
                    <a:pt x="155239" y="45561"/>
                  </a:lnTo>
                  <a:lnTo>
                    <a:pt x="163322" y="17272"/>
                  </a:lnTo>
                  <a:lnTo>
                    <a:pt x="162425" y="17017"/>
                  </a:lnTo>
                  <a:close/>
                </a:path>
                <a:path w="186689" h="535939">
                  <a:moveTo>
                    <a:pt x="148082" y="12953"/>
                  </a:moveTo>
                  <a:lnTo>
                    <a:pt x="140037" y="41110"/>
                  </a:lnTo>
                  <a:lnTo>
                    <a:pt x="151335" y="30263"/>
                  </a:lnTo>
                  <a:lnTo>
                    <a:pt x="147955" y="17017"/>
                  </a:lnTo>
                  <a:lnTo>
                    <a:pt x="162425" y="17017"/>
                  </a:lnTo>
                  <a:lnTo>
                    <a:pt x="148082" y="12953"/>
                  </a:lnTo>
                  <a:close/>
                </a:path>
                <a:path w="186689" h="535939">
                  <a:moveTo>
                    <a:pt x="147955" y="17017"/>
                  </a:moveTo>
                  <a:lnTo>
                    <a:pt x="151335" y="30263"/>
                  </a:lnTo>
                  <a:lnTo>
                    <a:pt x="161162" y="20827"/>
                  </a:lnTo>
                  <a:lnTo>
                    <a:pt x="147955" y="17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8194" y="3980764"/>
            <a:ext cx="49980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inplace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False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(default)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(df_grades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unaltered)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updated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85" dirty="0"/>
              <a:t> </a:t>
            </a:r>
            <a:r>
              <a:rPr dirty="0"/>
              <a:t>Column</a:t>
            </a:r>
            <a:r>
              <a:rPr spc="-85" dirty="0"/>
              <a:t> </a:t>
            </a:r>
            <a:r>
              <a:rPr spc="-10" dirty="0"/>
              <a:t>Names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1120"/>
            <a:ext cx="9143999" cy="41672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Concatenating</a:t>
            </a:r>
            <a:r>
              <a:rPr spc="-65" dirty="0"/>
              <a:t> </a:t>
            </a:r>
            <a:r>
              <a:rPr spc="-10" dirty="0"/>
              <a:t>DataFrames</a:t>
            </a:r>
            <a:r>
              <a:rPr spc="-8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Stacked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066800"/>
            <a:ext cx="7467600" cy="3878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5353303"/>
            <a:ext cx="7675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Let’s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separate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csv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info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students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everyone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else,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but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want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analyze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everything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together.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Concatenating</a:t>
            </a:r>
            <a:r>
              <a:rPr spc="-65" dirty="0"/>
              <a:t> </a:t>
            </a:r>
            <a:r>
              <a:rPr spc="-10" dirty="0"/>
              <a:t>DataFrames</a:t>
            </a:r>
            <a:r>
              <a:rPr spc="-8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Stacked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1460507"/>
            <a:ext cx="8408035" cy="1055370"/>
            <a:chOff x="533400" y="1460507"/>
            <a:chExt cx="8408035" cy="1055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460507"/>
              <a:ext cx="8407908" cy="7497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59326" y="2057400"/>
              <a:ext cx="121920" cy="458470"/>
            </a:xfrm>
            <a:custGeom>
              <a:avLst/>
              <a:gdLst/>
              <a:ahLst/>
              <a:cxnLst/>
              <a:rect l="l" t="t" r="r" b="b"/>
              <a:pathLst>
                <a:path w="121920" h="458469">
                  <a:moveTo>
                    <a:pt x="78899" y="31073"/>
                  </a:moveTo>
                  <a:lnTo>
                    <a:pt x="68830" y="43184"/>
                  </a:lnTo>
                  <a:lnTo>
                    <a:pt x="0" y="455929"/>
                  </a:lnTo>
                  <a:lnTo>
                    <a:pt x="15748" y="458470"/>
                  </a:lnTo>
                  <a:lnTo>
                    <a:pt x="84461" y="45711"/>
                  </a:lnTo>
                  <a:lnTo>
                    <a:pt x="78899" y="31073"/>
                  </a:lnTo>
                  <a:close/>
                </a:path>
                <a:path w="121920" h="458469">
                  <a:moveTo>
                    <a:pt x="89486" y="14224"/>
                  </a:moveTo>
                  <a:lnTo>
                    <a:pt x="73660" y="14224"/>
                  </a:lnTo>
                  <a:lnTo>
                    <a:pt x="89281" y="16763"/>
                  </a:lnTo>
                  <a:lnTo>
                    <a:pt x="84461" y="45711"/>
                  </a:lnTo>
                  <a:lnTo>
                    <a:pt x="105410" y="100837"/>
                  </a:lnTo>
                  <a:lnTo>
                    <a:pt x="106934" y="104901"/>
                  </a:lnTo>
                  <a:lnTo>
                    <a:pt x="111506" y="106934"/>
                  </a:lnTo>
                  <a:lnTo>
                    <a:pt x="115570" y="105410"/>
                  </a:lnTo>
                  <a:lnTo>
                    <a:pt x="119761" y="103886"/>
                  </a:lnTo>
                  <a:lnTo>
                    <a:pt x="121793" y="99313"/>
                  </a:lnTo>
                  <a:lnTo>
                    <a:pt x="120269" y="95123"/>
                  </a:lnTo>
                  <a:lnTo>
                    <a:pt x="89486" y="14224"/>
                  </a:lnTo>
                  <a:close/>
                </a:path>
                <a:path w="121920" h="458469">
                  <a:moveTo>
                    <a:pt x="84074" y="0"/>
                  </a:moveTo>
                  <a:lnTo>
                    <a:pt x="19050" y="78232"/>
                  </a:lnTo>
                  <a:lnTo>
                    <a:pt x="16256" y="81661"/>
                  </a:lnTo>
                  <a:lnTo>
                    <a:pt x="16637" y="86613"/>
                  </a:lnTo>
                  <a:lnTo>
                    <a:pt x="20065" y="89408"/>
                  </a:lnTo>
                  <a:lnTo>
                    <a:pt x="23368" y="92201"/>
                  </a:lnTo>
                  <a:lnTo>
                    <a:pt x="28448" y="91821"/>
                  </a:lnTo>
                  <a:lnTo>
                    <a:pt x="31241" y="88391"/>
                  </a:lnTo>
                  <a:lnTo>
                    <a:pt x="68830" y="43184"/>
                  </a:lnTo>
                  <a:lnTo>
                    <a:pt x="73660" y="14224"/>
                  </a:lnTo>
                  <a:lnTo>
                    <a:pt x="89486" y="14224"/>
                  </a:lnTo>
                  <a:lnTo>
                    <a:pt x="84074" y="0"/>
                  </a:lnTo>
                  <a:close/>
                </a:path>
                <a:path w="121920" h="458469">
                  <a:moveTo>
                    <a:pt x="89027" y="18287"/>
                  </a:moveTo>
                  <a:lnTo>
                    <a:pt x="74040" y="18287"/>
                  </a:lnTo>
                  <a:lnTo>
                    <a:pt x="87629" y="20574"/>
                  </a:lnTo>
                  <a:lnTo>
                    <a:pt x="78899" y="31073"/>
                  </a:lnTo>
                  <a:lnTo>
                    <a:pt x="84461" y="45711"/>
                  </a:lnTo>
                  <a:lnTo>
                    <a:pt x="89027" y="18287"/>
                  </a:lnTo>
                  <a:close/>
                </a:path>
                <a:path w="121920" h="458469">
                  <a:moveTo>
                    <a:pt x="73660" y="14224"/>
                  </a:moveTo>
                  <a:lnTo>
                    <a:pt x="68830" y="43184"/>
                  </a:lnTo>
                  <a:lnTo>
                    <a:pt x="78899" y="31073"/>
                  </a:lnTo>
                  <a:lnTo>
                    <a:pt x="74040" y="18287"/>
                  </a:lnTo>
                  <a:lnTo>
                    <a:pt x="89027" y="18287"/>
                  </a:lnTo>
                  <a:lnTo>
                    <a:pt x="89281" y="16763"/>
                  </a:lnTo>
                  <a:lnTo>
                    <a:pt x="73660" y="14224"/>
                  </a:lnTo>
                  <a:close/>
                </a:path>
                <a:path w="121920" h="458469">
                  <a:moveTo>
                    <a:pt x="74040" y="18287"/>
                  </a:moveTo>
                  <a:lnTo>
                    <a:pt x="78899" y="31073"/>
                  </a:lnTo>
                  <a:lnTo>
                    <a:pt x="87629" y="20574"/>
                  </a:lnTo>
                  <a:lnTo>
                    <a:pt x="7404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74975" y="2608910"/>
            <a:ext cx="3359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axis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(default)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combine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two </a:t>
            </a:r>
            <a:r>
              <a:rPr sz="1800" spc="-10" dirty="0">
                <a:latin typeface="Carlito"/>
                <a:cs typeface="Carlito"/>
              </a:rPr>
              <a:t>dataframes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stacking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top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each</a:t>
            </a:r>
            <a:r>
              <a:rPr sz="1800" spc="-25" dirty="0">
                <a:latin typeface="Carlito"/>
                <a:cs typeface="Carlito"/>
              </a:rPr>
              <a:t> other.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axis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=1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stack </a:t>
            </a:r>
            <a:r>
              <a:rPr sz="1800" dirty="0">
                <a:latin typeface="Carlito"/>
                <a:cs typeface="Carlito"/>
              </a:rPr>
              <a:t>side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side.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Concatenating</a:t>
            </a:r>
            <a:r>
              <a:rPr spc="-65" dirty="0"/>
              <a:t> </a:t>
            </a:r>
            <a:r>
              <a:rPr spc="-10" dirty="0"/>
              <a:t>DataFrames</a:t>
            </a:r>
            <a:r>
              <a:rPr spc="-8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Stacked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762000"/>
            <a:ext cx="7772400" cy="4657725"/>
            <a:chOff x="533400" y="762000"/>
            <a:chExt cx="7772400" cy="4657725"/>
          </a:xfrm>
        </p:grpSpPr>
        <p:sp>
          <p:nvSpPr>
            <p:cNvPr id="4" name="object 4"/>
            <p:cNvSpPr/>
            <p:nvPr/>
          </p:nvSpPr>
          <p:spPr>
            <a:xfrm>
              <a:off x="5990082" y="1905000"/>
              <a:ext cx="189865" cy="611505"/>
            </a:xfrm>
            <a:custGeom>
              <a:avLst/>
              <a:gdLst/>
              <a:ahLst/>
              <a:cxnLst/>
              <a:rect l="l" t="t" r="r" b="b"/>
              <a:pathLst>
                <a:path w="189864" h="611505">
                  <a:moveTo>
                    <a:pt x="37340" y="30591"/>
                  </a:moveTo>
                  <a:lnTo>
                    <a:pt x="32927" y="45732"/>
                  </a:lnTo>
                  <a:lnTo>
                    <a:pt x="174370" y="611504"/>
                  </a:lnTo>
                  <a:lnTo>
                    <a:pt x="189864" y="607695"/>
                  </a:lnTo>
                  <a:lnTo>
                    <a:pt x="48430" y="41955"/>
                  </a:lnTo>
                  <a:lnTo>
                    <a:pt x="37340" y="30591"/>
                  </a:lnTo>
                  <a:close/>
                </a:path>
                <a:path w="189864" h="611505">
                  <a:moveTo>
                    <a:pt x="29717" y="0"/>
                  </a:moveTo>
                  <a:lnTo>
                    <a:pt x="1269" y="97789"/>
                  </a:lnTo>
                  <a:lnTo>
                    <a:pt x="0" y="101980"/>
                  </a:lnTo>
                  <a:lnTo>
                    <a:pt x="2412" y="106299"/>
                  </a:lnTo>
                  <a:lnTo>
                    <a:pt x="10921" y="108838"/>
                  </a:lnTo>
                  <a:lnTo>
                    <a:pt x="15239" y="106425"/>
                  </a:lnTo>
                  <a:lnTo>
                    <a:pt x="32927" y="45732"/>
                  </a:lnTo>
                  <a:lnTo>
                    <a:pt x="25780" y="17145"/>
                  </a:lnTo>
                  <a:lnTo>
                    <a:pt x="41275" y="13335"/>
                  </a:lnTo>
                  <a:lnTo>
                    <a:pt x="42727" y="13335"/>
                  </a:lnTo>
                  <a:lnTo>
                    <a:pt x="29717" y="0"/>
                  </a:lnTo>
                  <a:close/>
                </a:path>
                <a:path w="189864" h="611505">
                  <a:moveTo>
                    <a:pt x="42727" y="13335"/>
                  </a:moveTo>
                  <a:lnTo>
                    <a:pt x="41275" y="13335"/>
                  </a:lnTo>
                  <a:lnTo>
                    <a:pt x="48430" y="41955"/>
                  </a:lnTo>
                  <a:lnTo>
                    <a:pt x="89529" y="84074"/>
                  </a:lnTo>
                  <a:lnTo>
                    <a:pt x="92455" y="87122"/>
                  </a:lnTo>
                  <a:lnTo>
                    <a:pt x="97535" y="87122"/>
                  </a:lnTo>
                  <a:lnTo>
                    <a:pt x="100837" y="83947"/>
                  </a:lnTo>
                  <a:lnTo>
                    <a:pt x="103758" y="81025"/>
                  </a:lnTo>
                  <a:lnTo>
                    <a:pt x="103885" y="75946"/>
                  </a:lnTo>
                  <a:lnTo>
                    <a:pt x="100837" y="72898"/>
                  </a:lnTo>
                  <a:lnTo>
                    <a:pt x="42727" y="13335"/>
                  </a:lnTo>
                  <a:close/>
                </a:path>
                <a:path w="189864" h="611505">
                  <a:moveTo>
                    <a:pt x="41275" y="13335"/>
                  </a:moveTo>
                  <a:lnTo>
                    <a:pt x="25780" y="17145"/>
                  </a:lnTo>
                  <a:lnTo>
                    <a:pt x="32927" y="45732"/>
                  </a:lnTo>
                  <a:lnTo>
                    <a:pt x="37340" y="30591"/>
                  </a:lnTo>
                  <a:lnTo>
                    <a:pt x="27812" y="20827"/>
                  </a:lnTo>
                  <a:lnTo>
                    <a:pt x="41147" y="17525"/>
                  </a:lnTo>
                  <a:lnTo>
                    <a:pt x="42322" y="17525"/>
                  </a:lnTo>
                  <a:lnTo>
                    <a:pt x="41275" y="13335"/>
                  </a:lnTo>
                  <a:close/>
                </a:path>
                <a:path w="189864" h="611505">
                  <a:moveTo>
                    <a:pt x="42322" y="17525"/>
                  </a:moveTo>
                  <a:lnTo>
                    <a:pt x="41147" y="17525"/>
                  </a:lnTo>
                  <a:lnTo>
                    <a:pt x="37340" y="30591"/>
                  </a:lnTo>
                  <a:lnTo>
                    <a:pt x="48430" y="41955"/>
                  </a:lnTo>
                  <a:lnTo>
                    <a:pt x="42322" y="17525"/>
                  </a:lnTo>
                  <a:close/>
                </a:path>
                <a:path w="189864" h="611505">
                  <a:moveTo>
                    <a:pt x="41147" y="17525"/>
                  </a:moveTo>
                  <a:lnTo>
                    <a:pt x="27812" y="20827"/>
                  </a:lnTo>
                  <a:lnTo>
                    <a:pt x="37340" y="30591"/>
                  </a:lnTo>
                  <a:lnTo>
                    <a:pt x="41147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762000"/>
              <a:ext cx="7772400" cy="46573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83994" y="5505703"/>
            <a:ext cx="3486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#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match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What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going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happen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index?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Concatenating</a:t>
            </a:r>
            <a:r>
              <a:rPr spc="-65" dirty="0"/>
              <a:t> </a:t>
            </a:r>
            <a:r>
              <a:rPr spc="-10" dirty="0"/>
              <a:t>DataFrames</a:t>
            </a:r>
            <a:r>
              <a:rPr spc="-8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Stacked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3520"/>
            <a:ext cx="9143999" cy="4354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44545" y="6039103"/>
            <a:ext cx="287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Notice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ignore_index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input!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4210050"/>
            <a:ext cx="52114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numbers.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What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want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quickly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Joe’s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row?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look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what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Joe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in.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Instead,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48" y="1051967"/>
            <a:ext cx="9005984" cy="28597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Index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800" y="1181100"/>
            <a:ext cx="6604000" cy="1031240"/>
            <a:chOff x="1447800" y="1181100"/>
            <a:chExt cx="6604000" cy="1031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1181100"/>
              <a:ext cx="6604000" cy="863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40579" y="1676400"/>
              <a:ext cx="186690" cy="535940"/>
            </a:xfrm>
            <a:custGeom>
              <a:avLst/>
              <a:gdLst/>
              <a:ahLst/>
              <a:cxnLst/>
              <a:rect l="l" t="t" r="r" b="b"/>
              <a:pathLst>
                <a:path w="186689" h="535939">
                  <a:moveTo>
                    <a:pt x="151335" y="30263"/>
                  </a:moveTo>
                  <a:lnTo>
                    <a:pt x="140037" y="41110"/>
                  </a:lnTo>
                  <a:lnTo>
                    <a:pt x="0" y="531240"/>
                  </a:lnTo>
                  <a:lnTo>
                    <a:pt x="15240" y="535559"/>
                  </a:lnTo>
                  <a:lnTo>
                    <a:pt x="155239" y="45561"/>
                  </a:lnTo>
                  <a:lnTo>
                    <a:pt x="151335" y="30263"/>
                  </a:lnTo>
                  <a:close/>
                </a:path>
                <a:path w="186689" h="535939">
                  <a:moveTo>
                    <a:pt x="163321" y="12953"/>
                  </a:moveTo>
                  <a:lnTo>
                    <a:pt x="148082" y="12953"/>
                  </a:lnTo>
                  <a:lnTo>
                    <a:pt x="163322" y="17272"/>
                  </a:lnTo>
                  <a:lnTo>
                    <a:pt x="155239" y="45561"/>
                  </a:lnTo>
                  <a:lnTo>
                    <a:pt x="169868" y="102870"/>
                  </a:lnTo>
                  <a:lnTo>
                    <a:pt x="170942" y="106807"/>
                  </a:lnTo>
                  <a:lnTo>
                    <a:pt x="175260" y="109347"/>
                  </a:lnTo>
                  <a:lnTo>
                    <a:pt x="179450" y="108330"/>
                  </a:lnTo>
                  <a:lnTo>
                    <a:pt x="183769" y="107187"/>
                  </a:lnTo>
                  <a:lnTo>
                    <a:pt x="186309" y="102870"/>
                  </a:lnTo>
                  <a:lnTo>
                    <a:pt x="185166" y="98678"/>
                  </a:lnTo>
                  <a:lnTo>
                    <a:pt x="163321" y="12953"/>
                  </a:lnTo>
                  <a:close/>
                </a:path>
                <a:path w="186689" h="535939">
                  <a:moveTo>
                    <a:pt x="160020" y="0"/>
                  </a:moveTo>
                  <a:lnTo>
                    <a:pt x="83312" y="73533"/>
                  </a:lnTo>
                  <a:lnTo>
                    <a:pt x="83312" y="78486"/>
                  </a:lnTo>
                  <a:lnTo>
                    <a:pt x="86360" y="81661"/>
                  </a:lnTo>
                  <a:lnTo>
                    <a:pt x="89281" y="84836"/>
                  </a:lnTo>
                  <a:lnTo>
                    <a:pt x="94361" y="84962"/>
                  </a:lnTo>
                  <a:lnTo>
                    <a:pt x="140037" y="41110"/>
                  </a:lnTo>
                  <a:lnTo>
                    <a:pt x="148082" y="12953"/>
                  </a:lnTo>
                  <a:lnTo>
                    <a:pt x="163321" y="12953"/>
                  </a:lnTo>
                  <a:lnTo>
                    <a:pt x="160020" y="0"/>
                  </a:lnTo>
                  <a:close/>
                </a:path>
                <a:path w="186689" h="535939">
                  <a:moveTo>
                    <a:pt x="162425" y="17017"/>
                  </a:moveTo>
                  <a:lnTo>
                    <a:pt x="147955" y="17017"/>
                  </a:lnTo>
                  <a:lnTo>
                    <a:pt x="161162" y="20827"/>
                  </a:lnTo>
                  <a:lnTo>
                    <a:pt x="151335" y="30263"/>
                  </a:lnTo>
                  <a:lnTo>
                    <a:pt x="155239" y="45561"/>
                  </a:lnTo>
                  <a:lnTo>
                    <a:pt x="163322" y="17272"/>
                  </a:lnTo>
                  <a:lnTo>
                    <a:pt x="162425" y="17017"/>
                  </a:lnTo>
                  <a:close/>
                </a:path>
                <a:path w="186689" h="535939">
                  <a:moveTo>
                    <a:pt x="148082" y="12953"/>
                  </a:moveTo>
                  <a:lnTo>
                    <a:pt x="140037" y="41110"/>
                  </a:lnTo>
                  <a:lnTo>
                    <a:pt x="151335" y="30263"/>
                  </a:lnTo>
                  <a:lnTo>
                    <a:pt x="147955" y="17017"/>
                  </a:lnTo>
                  <a:lnTo>
                    <a:pt x="162425" y="17017"/>
                  </a:lnTo>
                  <a:lnTo>
                    <a:pt x="148082" y="12953"/>
                  </a:lnTo>
                  <a:close/>
                </a:path>
                <a:path w="186689" h="535939">
                  <a:moveTo>
                    <a:pt x="147955" y="17017"/>
                  </a:moveTo>
                  <a:lnTo>
                    <a:pt x="151335" y="30263"/>
                  </a:lnTo>
                  <a:lnTo>
                    <a:pt x="161162" y="20827"/>
                  </a:lnTo>
                  <a:lnTo>
                    <a:pt x="147955" y="17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51175" y="2380615"/>
            <a:ext cx="4372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become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index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(make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this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is</a:t>
            </a:r>
            <a:r>
              <a:rPr sz="1800" spc="-10" dirty="0">
                <a:latin typeface="Carlito"/>
                <a:cs typeface="Carlito"/>
              </a:rPr>
              <a:t> unique).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4725">
              <a:lnSpc>
                <a:spcPct val="100000"/>
              </a:lnSpc>
              <a:spcBef>
                <a:spcPts val="100"/>
              </a:spcBef>
            </a:pPr>
            <a:r>
              <a:rPr dirty="0"/>
              <a:t>Missing</a:t>
            </a:r>
            <a:r>
              <a:rPr spc="-14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38775"/>
            <a:ext cx="9143999" cy="45030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962903"/>
            <a:ext cx="805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We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replace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missing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true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(right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now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everything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just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</a:t>
            </a:r>
            <a:r>
              <a:rPr spc="-10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Data</a:t>
            </a:r>
            <a:r>
              <a:rPr spc="-100" dirty="0"/>
              <a:t> </a:t>
            </a:r>
            <a:r>
              <a:rPr dirty="0"/>
              <a:t>From</a:t>
            </a:r>
            <a:r>
              <a:rPr spc="-114" dirty="0"/>
              <a:t> </a:t>
            </a:r>
            <a:r>
              <a:rPr spc="-10" dirty="0"/>
              <a:t>Excel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632700" cy="2247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932434"/>
            <a:ext cx="574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following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saved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“Grades_Short.csv”: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210050"/>
            <a:ext cx="413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Let’s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how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read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pandas: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767" y="4978400"/>
            <a:ext cx="8460740" cy="1352550"/>
            <a:chOff x="48767" y="4978400"/>
            <a:chExt cx="8460740" cy="1352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4978400"/>
              <a:ext cx="7899400" cy="1308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5754623"/>
              <a:ext cx="775703" cy="333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" y="5791200"/>
              <a:ext cx="685800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200" y="5791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57150"/>
                  </a:moveTo>
                  <a:lnTo>
                    <a:pt x="571500" y="57150"/>
                  </a:lnTo>
                  <a:lnTo>
                    <a:pt x="571500" y="0"/>
                  </a:lnTo>
                  <a:lnTo>
                    <a:pt x="685800" y="114300"/>
                  </a:lnTo>
                  <a:lnTo>
                    <a:pt x="571500" y="228600"/>
                  </a:lnTo>
                  <a:lnTo>
                    <a:pt x="5715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1774" y="6019761"/>
              <a:ext cx="3822700" cy="311785"/>
            </a:xfrm>
            <a:custGeom>
              <a:avLst/>
              <a:gdLst/>
              <a:ahLst/>
              <a:cxnLst/>
              <a:rect l="l" t="t" r="r" b="b"/>
              <a:pathLst>
                <a:path w="3822700" h="311785">
                  <a:moveTo>
                    <a:pt x="309626" y="76212"/>
                  </a:moveTo>
                  <a:lnTo>
                    <a:pt x="204089" y="88442"/>
                  </a:lnTo>
                  <a:lnTo>
                    <a:pt x="201041" y="92392"/>
                  </a:lnTo>
                  <a:lnTo>
                    <a:pt x="202057" y="101092"/>
                  </a:lnTo>
                  <a:lnTo>
                    <a:pt x="205994" y="104216"/>
                  </a:lnTo>
                  <a:lnTo>
                    <a:pt x="268732" y="96939"/>
                  </a:lnTo>
                  <a:lnTo>
                    <a:pt x="0" y="298488"/>
                  </a:lnTo>
                  <a:lnTo>
                    <a:pt x="9525" y="311188"/>
                  </a:lnTo>
                  <a:lnTo>
                    <a:pt x="278282" y="109613"/>
                  </a:lnTo>
                  <a:lnTo>
                    <a:pt x="255397" y="163868"/>
                  </a:lnTo>
                  <a:lnTo>
                    <a:pt x="253746" y="167906"/>
                  </a:lnTo>
                  <a:lnTo>
                    <a:pt x="255651" y="172554"/>
                  </a:lnTo>
                  <a:lnTo>
                    <a:pt x="259715" y="174256"/>
                  </a:lnTo>
                  <a:lnTo>
                    <a:pt x="263652" y="175971"/>
                  </a:lnTo>
                  <a:lnTo>
                    <a:pt x="268351" y="174078"/>
                  </a:lnTo>
                  <a:lnTo>
                    <a:pt x="270129" y="170027"/>
                  </a:lnTo>
                  <a:lnTo>
                    <a:pt x="308305" y="79324"/>
                  </a:lnTo>
                  <a:lnTo>
                    <a:pt x="309626" y="76212"/>
                  </a:lnTo>
                  <a:close/>
                </a:path>
                <a:path w="3822700" h="311785">
                  <a:moveTo>
                    <a:pt x="3822573" y="302907"/>
                  </a:moveTo>
                  <a:lnTo>
                    <a:pt x="3757333" y="41973"/>
                  </a:lnTo>
                  <a:lnTo>
                    <a:pt x="3801364" y="87109"/>
                  </a:lnTo>
                  <a:lnTo>
                    <a:pt x="3806444" y="87172"/>
                  </a:lnTo>
                  <a:lnTo>
                    <a:pt x="3809619" y="84112"/>
                  </a:lnTo>
                  <a:lnTo>
                    <a:pt x="3812667" y="81051"/>
                  </a:lnTo>
                  <a:lnTo>
                    <a:pt x="3812794" y="76022"/>
                  </a:lnTo>
                  <a:lnTo>
                    <a:pt x="3751656" y="13373"/>
                  </a:lnTo>
                  <a:lnTo>
                    <a:pt x="3738626" y="0"/>
                  </a:lnTo>
                  <a:lnTo>
                    <a:pt x="3710178" y="97777"/>
                  </a:lnTo>
                  <a:lnTo>
                    <a:pt x="3708908" y="101981"/>
                  </a:lnTo>
                  <a:lnTo>
                    <a:pt x="3711321" y="106387"/>
                  </a:lnTo>
                  <a:lnTo>
                    <a:pt x="3715639" y="107607"/>
                  </a:lnTo>
                  <a:lnTo>
                    <a:pt x="3719830" y="108839"/>
                  </a:lnTo>
                  <a:lnTo>
                    <a:pt x="3724148" y="106413"/>
                  </a:lnTo>
                  <a:lnTo>
                    <a:pt x="3725481" y="101981"/>
                  </a:lnTo>
                  <a:lnTo>
                    <a:pt x="3741826" y="45783"/>
                  </a:lnTo>
                  <a:lnTo>
                    <a:pt x="3807079" y="306768"/>
                  </a:lnTo>
                  <a:lnTo>
                    <a:pt x="3822573" y="302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8828" y="3904564"/>
            <a:ext cx="36423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Reading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data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into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variable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called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df_grades.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829" y="6343599"/>
            <a:ext cx="1029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Path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044" y="6343599"/>
            <a:ext cx="2334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Built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read_csv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48665"/>
          </a:xfrm>
          <a:custGeom>
            <a:avLst/>
            <a:gdLst/>
            <a:ahLst/>
            <a:cxnLst/>
            <a:rect l="l" t="t" r="r" b="b"/>
            <a:pathLst>
              <a:path w="9144000" h="748665">
                <a:moveTo>
                  <a:pt x="9144000" y="0"/>
                </a:moveTo>
                <a:lnTo>
                  <a:pt x="0" y="0"/>
                </a:lnTo>
                <a:lnTo>
                  <a:pt x="0" y="748284"/>
                </a:lnTo>
                <a:lnTo>
                  <a:pt x="9144000" y="7482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1520">
              <a:lnSpc>
                <a:spcPct val="100000"/>
              </a:lnSpc>
              <a:spcBef>
                <a:spcPts val="100"/>
              </a:spcBef>
            </a:pPr>
            <a:r>
              <a:rPr dirty="0"/>
              <a:t>Isnull()</a:t>
            </a:r>
            <a:r>
              <a:rPr spc="-100" dirty="0"/>
              <a:t> </a:t>
            </a:r>
            <a:r>
              <a:rPr spc="-10" dirty="0"/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125982"/>
            <a:ext cx="7144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isnull()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lets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6" y="1773566"/>
            <a:ext cx="9133513" cy="22329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91000"/>
            <a:ext cx="9142476" cy="233629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1520">
              <a:lnSpc>
                <a:spcPct val="100000"/>
              </a:lnSpc>
              <a:spcBef>
                <a:spcPts val="100"/>
              </a:spcBef>
            </a:pPr>
            <a:r>
              <a:rPr dirty="0"/>
              <a:t>Isnull()</a:t>
            </a:r>
            <a:r>
              <a:rPr spc="-10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25982"/>
            <a:ext cx="7144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isnull()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lets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763219"/>
            <a:ext cx="9131935" cy="5095240"/>
            <a:chOff x="0" y="1763219"/>
            <a:chExt cx="9131935" cy="5095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63219"/>
              <a:ext cx="9131807" cy="2261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" y="4041646"/>
              <a:ext cx="4114800" cy="2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7845">
              <a:lnSpc>
                <a:spcPct val="100000"/>
              </a:lnSpc>
              <a:spcBef>
                <a:spcPts val="100"/>
              </a:spcBef>
            </a:pPr>
            <a:r>
              <a:rPr dirty="0"/>
              <a:t>Dropna()</a:t>
            </a:r>
            <a:r>
              <a:rPr spc="-114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2030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3523869"/>
            <a:ext cx="354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How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rid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NaN?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7845">
              <a:lnSpc>
                <a:spcPct val="100000"/>
              </a:lnSpc>
              <a:spcBef>
                <a:spcPts val="100"/>
              </a:spcBef>
            </a:pPr>
            <a:r>
              <a:rPr dirty="0"/>
              <a:t>Dropna()</a:t>
            </a:r>
            <a:r>
              <a:rPr spc="-114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2030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3523869"/>
            <a:ext cx="354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How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rid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NaN?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91000"/>
            <a:ext cx="9143999" cy="11614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5658103"/>
            <a:ext cx="512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Setting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axis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would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drop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25" dirty="0">
                <a:latin typeface="Carlito"/>
                <a:cs typeface="Carlito"/>
              </a:rPr>
              <a:t> NaN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7845">
              <a:lnSpc>
                <a:spcPct val="100000"/>
              </a:lnSpc>
              <a:spcBef>
                <a:spcPts val="100"/>
              </a:spcBef>
            </a:pPr>
            <a:r>
              <a:rPr dirty="0"/>
              <a:t>Dropna()</a:t>
            </a:r>
            <a:r>
              <a:rPr spc="-114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0" y="1039510"/>
            <a:ext cx="4888992" cy="6993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1" y="2162236"/>
            <a:ext cx="9113904" cy="379507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3425">
              <a:lnSpc>
                <a:spcPct val="100000"/>
              </a:lnSpc>
              <a:spcBef>
                <a:spcPts val="100"/>
              </a:spcBef>
            </a:pPr>
            <a:r>
              <a:rPr dirty="0"/>
              <a:t>Fillna()</a:t>
            </a:r>
            <a:r>
              <a:rPr spc="-11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2030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3523869"/>
            <a:ext cx="7496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Rather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rid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rows/columns,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fill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“holes”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 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ways.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038600"/>
            <a:ext cx="8557260" cy="2378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639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head()</a:t>
            </a:r>
            <a:r>
              <a:rPr spc="-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32434"/>
            <a:ext cx="235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head()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904564"/>
            <a:ext cx="800036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really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large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you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don’t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print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entire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your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head(n)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outputs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first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frame.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supplied,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default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first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rows.</a:t>
            </a:r>
            <a:endParaRPr sz="1800">
              <a:latin typeface="Carlito"/>
              <a:cs typeface="Carlito"/>
            </a:endParaRPr>
          </a:p>
          <a:p>
            <a:pPr marL="299085" marR="892810" indent="-28702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like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run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head()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after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read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check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everything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read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correctly.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also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tail(n)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rows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99057"/>
            <a:ext cx="7010400" cy="2251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367" y="6807"/>
            <a:ext cx="2727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5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066800"/>
            <a:ext cx="6706234" cy="5334000"/>
            <a:chOff x="228600" y="1066800"/>
            <a:chExt cx="6706234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066800"/>
              <a:ext cx="6577583" cy="533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61" y="3954398"/>
              <a:ext cx="6096635" cy="1921510"/>
            </a:xfrm>
            <a:custGeom>
              <a:avLst/>
              <a:gdLst/>
              <a:ahLst/>
              <a:cxnLst/>
              <a:rect l="l" t="t" r="r" b="b"/>
              <a:pathLst>
                <a:path w="6096634" h="1921510">
                  <a:moveTo>
                    <a:pt x="6020219" y="1905076"/>
                  </a:moveTo>
                  <a:lnTo>
                    <a:pt x="1417015" y="1678686"/>
                  </a:lnTo>
                  <a:lnTo>
                    <a:pt x="1419796" y="1677238"/>
                  </a:lnTo>
                  <a:lnTo>
                    <a:pt x="1473238" y="1649539"/>
                  </a:lnTo>
                  <a:lnTo>
                    <a:pt x="1474635" y="1644751"/>
                  </a:lnTo>
                  <a:lnTo>
                    <a:pt x="1472730" y="1640865"/>
                  </a:lnTo>
                  <a:lnTo>
                    <a:pt x="1470698" y="1636966"/>
                  </a:lnTo>
                  <a:lnTo>
                    <a:pt x="1465872" y="1635455"/>
                  </a:lnTo>
                  <a:lnTo>
                    <a:pt x="1371638" y="1684401"/>
                  </a:lnTo>
                  <a:lnTo>
                    <a:pt x="1460665" y="1742351"/>
                  </a:lnTo>
                  <a:lnTo>
                    <a:pt x="1465491" y="1741322"/>
                  </a:lnTo>
                  <a:lnTo>
                    <a:pt x="1470317" y="1733969"/>
                  </a:lnTo>
                  <a:lnTo>
                    <a:pt x="1469301" y="1729054"/>
                  </a:lnTo>
                  <a:lnTo>
                    <a:pt x="1416304" y="1694548"/>
                  </a:lnTo>
                  <a:lnTo>
                    <a:pt x="6019457" y="1920925"/>
                  </a:lnTo>
                  <a:lnTo>
                    <a:pt x="6020219" y="1905076"/>
                  </a:lnTo>
                  <a:close/>
                </a:path>
                <a:path w="6096634" h="1921510">
                  <a:moveTo>
                    <a:pt x="6021362" y="524764"/>
                  </a:moveTo>
                  <a:lnTo>
                    <a:pt x="6018314" y="509270"/>
                  </a:lnTo>
                  <a:lnTo>
                    <a:pt x="4093210" y="889292"/>
                  </a:lnTo>
                  <a:lnTo>
                    <a:pt x="1416545" y="978446"/>
                  </a:lnTo>
                  <a:lnTo>
                    <a:pt x="1469936" y="944880"/>
                  </a:lnTo>
                  <a:lnTo>
                    <a:pt x="1461554" y="931418"/>
                  </a:lnTo>
                  <a:lnTo>
                    <a:pt x="1457744" y="933704"/>
                  </a:lnTo>
                  <a:lnTo>
                    <a:pt x="1371638" y="987933"/>
                  </a:lnTo>
                  <a:lnTo>
                    <a:pt x="1461173" y="1036320"/>
                  </a:lnTo>
                  <a:lnTo>
                    <a:pt x="1465110" y="1038352"/>
                  </a:lnTo>
                  <a:lnTo>
                    <a:pt x="1469936" y="1036955"/>
                  </a:lnTo>
                  <a:lnTo>
                    <a:pt x="1471968" y="1033018"/>
                  </a:lnTo>
                  <a:lnTo>
                    <a:pt x="1474000" y="1029208"/>
                  </a:lnTo>
                  <a:lnTo>
                    <a:pt x="1472603" y="1024382"/>
                  </a:lnTo>
                  <a:lnTo>
                    <a:pt x="1418615" y="995299"/>
                  </a:lnTo>
                  <a:lnTo>
                    <a:pt x="1416812" y="994333"/>
                  </a:lnTo>
                  <a:lnTo>
                    <a:pt x="3996791" y="908329"/>
                  </a:lnTo>
                  <a:lnTo>
                    <a:pt x="1414310" y="1418107"/>
                  </a:lnTo>
                  <a:lnTo>
                    <a:pt x="1461808" y="1376172"/>
                  </a:lnTo>
                  <a:lnTo>
                    <a:pt x="1462062" y="1371219"/>
                  </a:lnTo>
                  <a:lnTo>
                    <a:pt x="1456220" y="1364615"/>
                  </a:lnTo>
                  <a:lnTo>
                    <a:pt x="1451267" y="1364361"/>
                  </a:lnTo>
                  <a:lnTo>
                    <a:pt x="1371638" y="1434592"/>
                  </a:lnTo>
                  <a:lnTo>
                    <a:pt x="1467777" y="1467866"/>
                  </a:lnTo>
                  <a:lnTo>
                    <a:pt x="1471968" y="1469390"/>
                  </a:lnTo>
                  <a:lnTo>
                    <a:pt x="1476540" y="1467104"/>
                  </a:lnTo>
                  <a:lnTo>
                    <a:pt x="1477937" y="1463040"/>
                  </a:lnTo>
                  <a:lnTo>
                    <a:pt x="1479334" y="1458849"/>
                  </a:lnTo>
                  <a:lnTo>
                    <a:pt x="1477175" y="1454277"/>
                  </a:lnTo>
                  <a:lnTo>
                    <a:pt x="1472984" y="1452880"/>
                  </a:lnTo>
                  <a:lnTo>
                    <a:pt x="1433703" y="1439291"/>
                  </a:lnTo>
                  <a:lnTo>
                    <a:pt x="1417294" y="1433614"/>
                  </a:lnTo>
                  <a:lnTo>
                    <a:pt x="4094899" y="905052"/>
                  </a:lnTo>
                  <a:lnTo>
                    <a:pt x="5943892" y="843407"/>
                  </a:lnTo>
                  <a:lnTo>
                    <a:pt x="5943384" y="827659"/>
                  </a:lnTo>
                  <a:lnTo>
                    <a:pt x="4191304" y="886028"/>
                  </a:lnTo>
                  <a:lnTo>
                    <a:pt x="6021362" y="524764"/>
                  </a:lnTo>
                  <a:close/>
                </a:path>
                <a:path w="6096634" h="1921510">
                  <a:moveTo>
                    <a:pt x="6096165" y="15875"/>
                  </a:moveTo>
                  <a:lnTo>
                    <a:pt x="6095911" y="0"/>
                  </a:lnTo>
                  <a:lnTo>
                    <a:pt x="45021" y="75717"/>
                  </a:lnTo>
                  <a:lnTo>
                    <a:pt x="31508" y="83820"/>
                  </a:lnTo>
                  <a:lnTo>
                    <a:pt x="42710" y="77089"/>
                  </a:lnTo>
                  <a:lnTo>
                    <a:pt x="45021" y="75717"/>
                  </a:lnTo>
                  <a:lnTo>
                    <a:pt x="99237" y="43180"/>
                  </a:lnTo>
                  <a:lnTo>
                    <a:pt x="100457" y="38227"/>
                  </a:lnTo>
                  <a:lnTo>
                    <a:pt x="98196" y="34544"/>
                  </a:lnTo>
                  <a:lnTo>
                    <a:pt x="95935" y="30734"/>
                  </a:lnTo>
                  <a:lnTo>
                    <a:pt x="91059" y="29591"/>
                  </a:lnTo>
                  <a:lnTo>
                    <a:pt x="87312" y="31750"/>
                  </a:lnTo>
                  <a:lnTo>
                    <a:pt x="0" y="84201"/>
                  </a:lnTo>
                  <a:lnTo>
                    <a:pt x="92405" y="136525"/>
                  </a:lnTo>
                  <a:lnTo>
                    <a:pt x="97243" y="135255"/>
                  </a:lnTo>
                  <a:lnTo>
                    <a:pt x="101574" y="127635"/>
                  </a:lnTo>
                  <a:lnTo>
                    <a:pt x="100228" y="122809"/>
                  </a:lnTo>
                  <a:lnTo>
                    <a:pt x="45847" y="91948"/>
                  </a:lnTo>
                  <a:lnTo>
                    <a:pt x="45199" y="91592"/>
                  </a:lnTo>
                  <a:lnTo>
                    <a:pt x="6096165" y="15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38009" y="3752469"/>
            <a:ext cx="1631314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Think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this</a:t>
            </a:r>
            <a:endParaRPr sz="18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list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200000"/>
              </a:lnSpc>
              <a:spcBef>
                <a:spcPts val="120"/>
              </a:spcBef>
            </a:pPr>
            <a:r>
              <a:rPr sz="1800" dirty="0">
                <a:latin typeface="Carlito"/>
                <a:cs typeface="Carlito"/>
              </a:rPr>
              <a:t>object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float64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decimal </a:t>
            </a:r>
            <a:r>
              <a:rPr sz="1800" dirty="0">
                <a:latin typeface="Carlito"/>
                <a:cs typeface="Carlito"/>
              </a:rPr>
              <a:t>int64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integer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367" y="6807"/>
            <a:ext cx="2727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5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3900" y="1242060"/>
            <a:ext cx="8198484" cy="2038350"/>
            <a:chOff x="373900" y="1242060"/>
            <a:chExt cx="8198484" cy="203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624" y="1577517"/>
              <a:ext cx="7855599" cy="12523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3900" y="1242059"/>
              <a:ext cx="3794760" cy="2038350"/>
            </a:xfrm>
            <a:custGeom>
              <a:avLst/>
              <a:gdLst/>
              <a:ahLst/>
              <a:cxnLst/>
              <a:rect l="l" t="t" r="r" b="b"/>
              <a:pathLst>
                <a:path w="3794760" h="2038350">
                  <a:moveTo>
                    <a:pt x="318757" y="1530858"/>
                  </a:moveTo>
                  <a:lnTo>
                    <a:pt x="312585" y="1435481"/>
                  </a:lnTo>
                  <a:lnTo>
                    <a:pt x="311912" y="1424940"/>
                  </a:lnTo>
                  <a:lnTo>
                    <a:pt x="226695" y="1480693"/>
                  </a:lnTo>
                  <a:lnTo>
                    <a:pt x="223024" y="1482979"/>
                  </a:lnTo>
                  <a:lnTo>
                    <a:pt x="221996" y="1487932"/>
                  </a:lnTo>
                  <a:lnTo>
                    <a:pt x="226796" y="1495298"/>
                  </a:lnTo>
                  <a:lnTo>
                    <a:pt x="231711" y="1496314"/>
                  </a:lnTo>
                  <a:lnTo>
                    <a:pt x="284670" y="1461693"/>
                  </a:lnTo>
                  <a:lnTo>
                    <a:pt x="0" y="2030984"/>
                  </a:lnTo>
                  <a:lnTo>
                    <a:pt x="14198" y="2038096"/>
                  </a:lnTo>
                  <a:lnTo>
                    <a:pt x="298831" y="1468869"/>
                  </a:lnTo>
                  <a:lnTo>
                    <a:pt x="302907" y="1531874"/>
                  </a:lnTo>
                  <a:lnTo>
                    <a:pt x="306692" y="1535176"/>
                  </a:lnTo>
                  <a:lnTo>
                    <a:pt x="315429" y="1534668"/>
                  </a:lnTo>
                  <a:lnTo>
                    <a:pt x="318757" y="1530858"/>
                  </a:lnTo>
                  <a:close/>
                </a:path>
                <a:path w="3794760" h="2038350">
                  <a:moveTo>
                    <a:pt x="3794366" y="213106"/>
                  </a:moveTo>
                  <a:lnTo>
                    <a:pt x="3793096" y="208280"/>
                  </a:lnTo>
                  <a:lnTo>
                    <a:pt x="3789286" y="205994"/>
                  </a:lnTo>
                  <a:lnTo>
                    <a:pt x="3785603" y="203835"/>
                  </a:lnTo>
                  <a:lnTo>
                    <a:pt x="3780650" y="205105"/>
                  </a:lnTo>
                  <a:lnTo>
                    <a:pt x="3778491" y="208915"/>
                  </a:lnTo>
                  <a:lnTo>
                    <a:pt x="3748900" y="259651"/>
                  </a:lnTo>
                  <a:lnTo>
                    <a:pt x="3748773" y="289052"/>
                  </a:lnTo>
                  <a:lnTo>
                    <a:pt x="3748773" y="285115"/>
                  </a:lnTo>
                  <a:lnTo>
                    <a:pt x="3748773" y="259867"/>
                  </a:lnTo>
                  <a:lnTo>
                    <a:pt x="3748773" y="0"/>
                  </a:lnTo>
                  <a:lnTo>
                    <a:pt x="3732898" y="0"/>
                  </a:lnTo>
                  <a:lnTo>
                    <a:pt x="3733025" y="259867"/>
                  </a:lnTo>
                  <a:lnTo>
                    <a:pt x="3740899" y="273367"/>
                  </a:lnTo>
                  <a:lnTo>
                    <a:pt x="3732898" y="259651"/>
                  </a:lnTo>
                  <a:lnTo>
                    <a:pt x="3703307" y="208915"/>
                  </a:lnTo>
                  <a:lnTo>
                    <a:pt x="3701148" y="205105"/>
                  </a:lnTo>
                  <a:lnTo>
                    <a:pt x="3696195" y="203835"/>
                  </a:lnTo>
                  <a:lnTo>
                    <a:pt x="3692512" y="205994"/>
                  </a:lnTo>
                  <a:lnTo>
                    <a:pt x="3688702" y="208280"/>
                  </a:lnTo>
                  <a:lnTo>
                    <a:pt x="3687432" y="213106"/>
                  </a:lnTo>
                  <a:lnTo>
                    <a:pt x="3689591" y="216916"/>
                  </a:lnTo>
                  <a:lnTo>
                    <a:pt x="3740899" y="304800"/>
                  </a:lnTo>
                  <a:lnTo>
                    <a:pt x="3750081" y="289052"/>
                  </a:lnTo>
                  <a:lnTo>
                    <a:pt x="3792207" y="216916"/>
                  </a:lnTo>
                  <a:lnTo>
                    <a:pt x="3794366" y="21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8375" y="932434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3295269"/>
            <a:ext cx="1774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row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index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886200"/>
            <a:ext cx="724204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9144000" cy="5325110"/>
            <a:chOff x="0" y="0"/>
            <a:chExt cx="9144000" cy="5325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9" y="762000"/>
              <a:ext cx="7696200" cy="45625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748665"/>
            </a:xfrm>
            <a:custGeom>
              <a:avLst/>
              <a:gdLst/>
              <a:ahLst/>
              <a:cxnLst/>
              <a:rect l="l" t="t" r="r" b="b"/>
              <a:pathLst>
                <a:path w="9144000" h="748665">
                  <a:moveTo>
                    <a:pt x="9144000" y="0"/>
                  </a:moveTo>
                  <a:lnTo>
                    <a:pt x="0" y="0"/>
                  </a:lnTo>
                  <a:lnTo>
                    <a:pt x="0" y="748284"/>
                  </a:lnTo>
                  <a:lnTo>
                    <a:pt x="9144000" y="7482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100"/>
              </a:spcBef>
            </a:pPr>
            <a:r>
              <a:rPr dirty="0"/>
              <a:t>Selecting</a:t>
            </a:r>
            <a:r>
              <a:rPr spc="-9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Single</a:t>
            </a:r>
            <a:r>
              <a:rPr spc="-90" dirty="0"/>
              <a:t> </a:t>
            </a:r>
            <a:r>
              <a:rPr spc="-10" dirty="0"/>
              <a:t>Column</a:t>
            </a:r>
          </a:p>
        </p:txBody>
      </p:sp>
      <p:sp>
        <p:nvSpPr>
          <p:cNvPr id="9" name="object 9"/>
          <p:cNvSpPr/>
          <p:nvPr/>
        </p:nvSpPr>
        <p:spPr>
          <a:xfrm>
            <a:off x="1371600" y="838200"/>
            <a:ext cx="533400" cy="2286000"/>
          </a:xfrm>
          <a:custGeom>
            <a:avLst/>
            <a:gdLst/>
            <a:ahLst/>
            <a:cxnLst/>
            <a:rect l="l" t="t" r="r" b="b"/>
            <a:pathLst>
              <a:path w="533400" h="2286000">
                <a:moveTo>
                  <a:pt x="0" y="0"/>
                </a:moveTo>
                <a:lnTo>
                  <a:pt x="0" y="2286000"/>
                </a:lnTo>
              </a:path>
              <a:path w="533400" h="2286000">
                <a:moveTo>
                  <a:pt x="0" y="2286000"/>
                </a:moveTo>
                <a:lnTo>
                  <a:pt x="533400" y="2286000"/>
                </a:lnTo>
              </a:path>
              <a:path w="533400" h="2286000">
                <a:moveTo>
                  <a:pt x="0" y="0"/>
                </a:moveTo>
                <a:lnTo>
                  <a:pt x="533400" y="0"/>
                </a:lnTo>
              </a:path>
              <a:path w="533400" h="2286000">
                <a:moveTo>
                  <a:pt x="533400" y="0"/>
                </a:moveTo>
                <a:lnTo>
                  <a:pt x="533400" y="2286000"/>
                </a:lnTo>
              </a:path>
            </a:pathLst>
          </a:custGeom>
          <a:ln w="15875">
            <a:solidFill>
              <a:srgbClr val="A4B5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5505703"/>
            <a:ext cx="6959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Between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square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brackets,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must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given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Outputs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series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series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dimensional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dataframe..more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slicing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section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100"/>
              </a:spcBef>
            </a:pPr>
            <a:r>
              <a:rPr dirty="0"/>
              <a:t>Selecting</a:t>
            </a:r>
            <a:r>
              <a:rPr spc="-9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Single</a:t>
            </a:r>
            <a:r>
              <a:rPr spc="-90" dirty="0"/>
              <a:t> </a:t>
            </a:r>
            <a:r>
              <a:rPr spc="-10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5505703"/>
            <a:ext cx="6658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Exactly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equivalent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column</a:t>
            </a:r>
            <a:endParaRPr sz="18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tabLst>
                <a:tab pos="75628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latin typeface="Carlito"/>
                <a:cs typeface="Carlito"/>
              </a:rPr>
              <a:t>+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don’t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type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brackets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quotes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latin typeface="Carlito"/>
                <a:cs typeface="Carlito"/>
              </a:rPr>
              <a:t>-: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won’t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generalize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selecting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multiple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columns,,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won’t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work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if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column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spaces,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can’t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create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columns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way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838200"/>
            <a:ext cx="7315200" cy="4557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1005</Words>
  <Application>Microsoft Office PowerPoint</Application>
  <PresentationFormat>On-screen Show (4:3)</PresentationFormat>
  <Paragraphs>144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Carlito</vt:lpstr>
      <vt:lpstr>Office Theme</vt:lpstr>
      <vt:lpstr>Introduction to Data Analytics</vt:lpstr>
      <vt:lpstr>Pandas</vt:lpstr>
      <vt:lpstr>Reading in Data From Excel</vt:lpstr>
      <vt:lpstr>Reading in Data From Excel</vt:lpstr>
      <vt:lpstr>The head() Method</vt:lpstr>
      <vt:lpstr>Basic Features</vt:lpstr>
      <vt:lpstr>Basic Features</vt:lpstr>
      <vt:lpstr>Selecting a Single Column</vt:lpstr>
      <vt:lpstr>Selecting a Single Column</vt:lpstr>
      <vt:lpstr>Selecting Multiple Columns</vt:lpstr>
      <vt:lpstr>Storing Result</vt:lpstr>
      <vt:lpstr>Slicing a Series</vt:lpstr>
      <vt:lpstr>Slicing a Series</vt:lpstr>
      <vt:lpstr>Slicing a Series</vt:lpstr>
      <vt:lpstr>Slicing a Series</vt:lpstr>
      <vt:lpstr>Slicing a Data Frame</vt:lpstr>
      <vt:lpstr>Slicing a Data Frame</vt:lpstr>
      <vt:lpstr>Slicing a Data Frame</vt:lpstr>
      <vt:lpstr>Slicing a Data Frame</vt:lpstr>
      <vt:lpstr>Slicing a Data Frame</vt:lpstr>
      <vt:lpstr>Built in Functions</vt:lpstr>
      <vt:lpstr>Built in Functions</vt:lpstr>
      <vt:lpstr>Creating New Columns</vt:lpstr>
      <vt:lpstr>Deleting Columns</vt:lpstr>
      <vt:lpstr>The Drop Method</vt:lpstr>
      <vt:lpstr>Changing Column Names</vt:lpstr>
      <vt:lpstr>Changing Column Names</vt:lpstr>
      <vt:lpstr>Changing Column Names</vt:lpstr>
      <vt:lpstr>Changing Column Names</vt:lpstr>
      <vt:lpstr>Changing Column Names</vt:lpstr>
      <vt:lpstr>Changing Column Names</vt:lpstr>
      <vt:lpstr>Changing Column Names</vt:lpstr>
      <vt:lpstr>Concatenating DataFrames - Stacked</vt:lpstr>
      <vt:lpstr>Concatenating DataFrames - Stacked</vt:lpstr>
      <vt:lpstr>Concatenating DataFrames - Stacked</vt:lpstr>
      <vt:lpstr>Concatenating DataFrames - Stacked</vt:lpstr>
      <vt:lpstr>Using the Index</vt:lpstr>
      <vt:lpstr>Using the Index</vt:lpstr>
      <vt:lpstr>Missing Data</vt:lpstr>
      <vt:lpstr>Isnull() Method</vt:lpstr>
      <vt:lpstr>Isnull() Method</vt:lpstr>
      <vt:lpstr>Dropna() Method</vt:lpstr>
      <vt:lpstr>Dropna() Method</vt:lpstr>
      <vt:lpstr>Dropna() Method</vt:lpstr>
      <vt:lpstr>Fillna()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1</cp:revision>
  <dcterms:created xsi:type="dcterms:W3CDTF">2024-01-29T22:18:43Z</dcterms:created>
  <dcterms:modified xsi:type="dcterms:W3CDTF">2024-01-29T22:23:51Z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2024-01-29T00:00:00Z</vt:filetime>
  </property>
  <property fmtid="{D5CDD505-2E9C-101B-9397-08002B2CF9AE}" pid="5" name="Producer">
    <vt:lpwstr>3-Heights(TM) PDF Security Shell 4.8.25.2 (http://www.pdf-tools.com)</vt:lpwstr>
  </property>
</Properties>
</file>