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35" r:id="rId3"/>
    <p:sldId id="257" r:id="rId4"/>
    <p:sldId id="331" r:id="rId5"/>
    <p:sldId id="334" r:id="rId6"/>
    <p:sldId id="333" r:id="rId7"/>
    <p:sldId id="336" r:id="rId8"/>
    <p:sldId id="282" r:id="rId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78" autoAdjust="0"/>
  </p:normalViewPr>
  <p:slideViewPr>
    <p:cSldViewPr>
      <p:cViewPr varScale="1">
        <p:scale>
          <a:sx n="48" d="100"/>
          <a:sy n="48" d="100"/>
        </p:scale>
        <p:origin x="20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4F75D-1029-4A7D-8F84-6B4350FAFA5A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66DB-D181-4591-8344-40AAFB19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开篇我们先思考一个问题：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如果让你去重新初始化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，你会怎么做？</a:t>
            </a:r>
            <a:endParaRPr lang="en-US" altLang="zh-CN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方案一：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方案二：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84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在测试环境维护的过程中，我们见到过很多的一键化操作的指令，比如：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那么，问题来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很明显，从指令中门能看到一直在使用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salt-call，它是干什么用的呢？它就是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salt-stack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。那好，我们初步认识下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salt-stack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8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1. Salt-stack</a:t>
            </a:r>
            <a:r>
              <a:rPr lang="zh-CN" altLang="en-US" dirty="0" smtClean="0"/>
              <a:t>是干什么的呢？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它的工作原理很简单，简单的来说就是</a:t>
            </a: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maste</a:t>
            </a:r>
            <a:r>
              <a:rPr lang="zh-CN" altLang="en-US" baseline="0" dirty="0" smtClean="0"/>
              <a:t>下发指令给</a:t>
            </a:r>
            <a:r>
              <a:rPr lang="en-US" altLang="zh-CN" baseline="0" dirty="0" smtClean="0"/>
              <a:t>minion</a:t>
            </a:r>
            <a:r>
              <a:rPr lang="zh-CN" altLang="en-US" baseline="0" dirty="0" smtClean="0"/>
              <a:t>执行 或者 </a:t>
            </a:r>
            <a:r>
              <a:rPr lang="en-US" altLang="zh-CN" baseline="0" dirty="0" smtClean="0"/>
              <a:t>minion</a:t>
            </a:r>
            <a:r>
              <a:rPr lang="zh-CN" altLang="en-US" baseline="0" dirty="0" smtClean="0"/>
              <a:t>主动拉取</a:t>
            </a:r>
            <a:r>
              <a:rPr lang="en-US" altLang="zh-CN" baseline="0" dirty="0" smtClean="0"/>
              <a:t>master</a:t>
            </a:r>
            <a:r>
              <a:rPr lang="zh-CN" altLang="en-US" baseline="0" dirty="0" smtClean="0"/>
              <a:t>的指令进行执行。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当然，它有很多的优点和属性，这里就不再一一描述，感兴趣的同学我们可以一起研究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3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可以看到，我们之前执行的指令最终来源于一个</a:t>
            </a:r>
            <a:r>
              <a:rPr lang="en-US" altLang="zh-CN" baseline="0" dirty="0" smtClean="0"/>
              <a:t>master</a:t>
            </a:r>
            <a:r>
              <a:rPr lang="zh-CN" altLang="en-US" baseline="0" dirty="0" smtClean="0"/>
              <a:t>机器，那么，我们从来没有登陆过</a:t>
            </a:r>
            <a:r>
              <a:rPr lang="en-US" altLang="zh-CN" baseline="0" dirty="0" smtClean="0"/>
              <a:t>master</a:t>
            </a:r>
            <a:r>
              <a:rPr lang="zh-CN" altLang="en-US" baseline="0" dirty="0" smtClean="0"/>
              <a:t>机器，仅仅是</a:t>
            </a:r>
            <a:r>
              <a:rPr lang="en-US" altLang="zh-CN" baseline="0" dirty="0" smtClean="0"/>
              <a:t>push</a:t>
            </a:r>
            <a:r>
              <a:rPr lang="zh-CN" altLang="en-US" baseline="0" dirty="0" smtClean="0"/>
              <a:t>代码到</a:t>
            </a:r>
            <a:r>
              <a:rPr lang="en-US" altLang="zh-CN" baseline="0" dirty="0" err="1" smtClean="0"/>
              <a:t>git</a:t>
            </a:r>
            <a:r>
              <a:rPr lang="zh-CN" altLang="en-US" baseline="0" dirty="0" smtClean="0"/>
              <a:t>上就</a:t>
            </a:r>
            <a:r>
              <a:rPr lang="en-US" altLang="zh-CN" baseline="0" dirty="0" smtClean="0"/>
              <a:t>Ok</a:t>
            </a:r>
            <a:r>
              <a:rPr lang="zh-CN" altLang="en-US" baseline="0" dirty="0" smtClean="0"/>
              <a:t>了，这个背后到底做了些什么呢？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1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通过前边分析，很明显，当我们每次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代码之后，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机器如果能够主动拉取或者有人能够主动推送给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机器，问题就解决了。那是如果推送或者拉取的呢？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拉取不现实，因为不知道何时拉取，定时延迟太大。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47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下面，我们通过一个脚本实例来加深下大家对上边内容的理解：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23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http://wiki.corp.qunar.com/confluence/display/devwiki/6.+QA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E66DB-D181-4591-8344-40AAFB198C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9722" y="2266899"/>
            <a:ext cx="646455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2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392" y="70103"/>
            <a:ext cx="8994775" cy="6730365"/>
          </a:xfrm>
          <a:custGeom>
            <a:avLst/>
            <a:gdLst/>
            <a:ahLst/>
            <a:cxnLst/>
            <a:rect l="l" t="t" r="r" b="b"/>
            <a:pathLst>
              <a:path w="8994775" h="6730365">
                <a:moveTo>
                  <a:pt x="8709279" y="0"/>
                </a:moveTo>
                <a:lnTo>
                  <a:pt x="285419" y="0"/>
                </a:lnTo>
                <a:lnTo>
                  <a:pt x="239123" y="3734"/>
                </a:lnTo>
                <a:lnTo>
                  <a:pt x="195205" y="14548"/>
                </a:lnTo>
                <a:lnTo>
                  <a:pt x="154253" y="31851"/>
                </a:lnTo>
                <a:lnTo>
                  <a:pt x="116854" y="55059"/>
                </a:lnTo>
                <a:lnTo>
                  <a:pt x="83597" y="83581"/>
                </a:lnTo>
                <a:lnTo>
                  <a:pt x="55069" y="116832"/>
                </a:lnTo>
                <a:lnTo>
                  <a:pt x="31858" y="154224"/>
                </a:lnTo>
                <a:lnTo>
                  <a:pt x="14550" y="195169"/>
                </a:lnTo>
                <a:lnTo>
                  <a:pt x="3735" y="239080"/>
                </a:lnTo>
                <a:lnTo>
                  <a:pt x="0" y="285369"/>
                </a:lnTo>
                <a:lnTo>
                  <a:pt x="0" y="6444564"/>
                </a:lnTo>
                <a:lnTo>
                  <a:pt x="3735" y="6490860"/>
                </a:lnTo>
                <a:lnTo>
                  <a:pt x="14550" y="6534778"/>
                </a:lnTo>
                <a:lnTo>
                  <a:pt x="31858" y="6575730"/>
                </a:lnTo>
                <a:lnTo>
                  <a:pt x="55069" y="6613128"/>
                </a:lnTo>
                <a:lnTo>
                  <a:pt x="83597" y="6646385"/>
                </a:lnTo>
                <a:lnTo>
                  <a:pt x="116854" y="6674913"/>
                </a:lnTo>
                <a:lnTo>
                  <a:pt x="154253" y="6698124"/>
                </a:lnTo>
                <a:lnTo>
                  <a:pt x="195205" y="6715431"/>
                </a:lnTo>
                <a:lnTo>
                  <a:pt x="239123" y="6726247"/>
                </a:lnTo>
                <a:lnTo>
                  <a:pt x="285419" y="6729982"/>
                </a:lnTo>
                <a:lnTo>
                  <a:pt x="8709279" y="6729982"/>
                </a:lnTo>
                <a:lnTo>
                  <a:pt x="8755567" y="6726247"/>
                </a:lnTo>
                <a:lnTo>
                  <a:pt x="8799478" y="6715431"/>
                </a:lnTo>
                <a:lnTo>
                  <a:pt x="8840423" y="6698124"/>
                </a:lnTo>
                <a:lnTo>
                  <a:pt x="8877815" y="6674913"/>
                </a:lnTo>
                <a:lnTo>
                  <a:pt x="8911066" y="6646385"/>
                </a:lnTo>
                <a:lnTo>
                  <a:pt x="8939588" y="6613128"/>
                </a:lnTo>
                <a:lnTo>
                  <a:pt x="8962796" y="6575730"/>
                </a:lnTo>
                <a:lnTo>
                  <a:pt x="8980099" y="6534778"/>
                </a:lnTo>
                <a:lnTo>
                  <a:pt x="8990913" y="6490860"/>
                </a:lnTo>
                <a:lnTo>
                  <a:pt x="8994648" y="6444564"/>
                </a:lnTo>
                <a:lnTo>
                  <a:pt x="8994648" y="285369"/>
                </a:lnTo>
                <a:lnTo>
                  <a:pt x="8990913" y="239080"/>
                </a:lnTo>
                <a:lnTo>
                  <a:pt x="8980099" y="195169"/>
                </a:lnTo>
                <a:lnTo>
                  <a:pt x="8962796" y="154224"/>
                </a:lnTo>
                <a:lnTo>
                  <a:pt x="8939588" y="116832"/>
                </a:lnTo>
                <a:lnTo>
                  <a:pt x="8911066" y="83581"/>
                </a:lnTo>
                <a:lnTo>
                  <a:pt x="8877815" y="55059"/>
                </a:lnTo>
                <a:lnTo>
                  <a:pt x="8840423" y="31851"/>
                </a:lnTo>
                <a:lnTo>
                  <a:pt x="8799478" y="14548"/>
                </a:lnTo>
                <a:lnTo>
                  <a:pt x="8755567" y="3734"/>
                </a:lnTo>
                <a:lnTo>
                  <a:pt x="8709279" y="0"/>
                </a:lnTo>
                <a:close/>
              </a:path>
            </a:pathLst>
          </a:custGeom>
          <a:solidFill>
            <a:srgbClr val="186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9936" y="259079"/>
            <a:ext cx="8644128" cy="474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73124" y="4753355"/>
            <a:ext cx="6477000" cy="457200"/>
          </a:xfrm>
          <a:custGeom>
            <a:avLst/>
            <a:gdLst/>
            <a:ahLst/>
            <a:cxnLst/>
            <a:rect l="l" t="t" r="r" b="b"/>
            <a:pathLst>
              <a:path w="6477000" h="457200">
                <a:moveTo>
                  <a:pt x="64008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6400800" y="457200"/>
                </a:lnTo>
                <a:lnTo>
                  <a:pt x="6430440" y="451205"/>
                </a:lnTo>
                <a:lnTo>
                  <a:pt x="6454663" y="434863"/>
                </a:lnTo>
                <a:lnTo>
                  <a:pt x="6471005" y="410640"/>
                </a:lnTo>
                <a:lnTo>
                  <a:pt x="6477000" y="381000"/>
                </a:lnTo>
                <a:lnTo>
                  <a:pt x="6477000" y="76200"/>
                </a:lnTo>
                <a:lnTo>
                  <a:pt x="6471005" y="46559"/>
                </a:lnTo>
                <a:lnTo>
                  <a:pt x="6454663" y="22336"/>
                </a:lnTo>
                <a:lnTo>
                  <a:pt x="6430440" y="5994"/>
                </a:lnTo>
                <a:lnTo>
                  <a:pt x="64008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73124" y="4753355"/>
            <a:ext cx="6477000" cy="457200"/>
          </a:xfrm>
          <a:custGeom>
            <a:avLst/>
            <a:gdLst/>
            <a:ahLst/>
            <a:cxnLst/>
            <a:rect l="l" t="t" r="r" b="b"/>
            <a:pathLst>
              <a:path w="6477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6400800" y="0"/>
                </a:lnTo>
                <a:lnTo>
                  <a:pt x="6430440" y="5994"/>
                </a:lnTo>
                <a:lnTo>
                  <a:pt x="6454663" y="22336"/>
                </a:lnTo>
                <a:lnTo>
                  <a:pt x="6471005" y="46559"/>
                </a:lnTo>
                <a:lnTo>
                  <a:pt x="6477000" y="76200"/>
                </a:lnTo>
                <a:lnTo>
                  <a:pt x="6477000" y="381000"/>
                </a:lnTo>
                <a:lnTo>
                  <a:pt x="6471005" y="410640"/>
                </a:lnTo>
                <a:lnTo>
                  <a:pt x="6454663" y="434863"/>
                </a:lnTo>
                <a:lnTo>
                  <a:pt x="6430440" y="451205"/>
                </a:lnTo>
                <a:lnTo>
                  <a:pt x="6400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35164" y="5297170"/>
            <a:ext cx="855980" cy="605790"/>
          </a:xfrm>
          <a:custGeom>
            <a:avLst/>
            <a:gdLst/>
            <a:ahLst/>
            <a:cxnLst/>
            <a:rect l="l" t="t" r="r" b="b"/>
            <a:pathLst>
              <a:path w="855979" h="605789">
                <a:moveTo>
                  <a:pt x="422655" y="212470"/>
                </a:moveTo>
                <a:lnTo>
                  <a:pt x="405891" y="237997"/>
                </a:lnTo>
                <a:lnTo>
                  <a:pt x="450850" y="267588"/>
                </a:lnTo>
                <a:lnTo>
                  <a:pt x="368172" y="393293"/>
                </a:lnTo>
                <a:lnTo>
                  <a:pt x="398779" y="413372"/>
                </a:lnTo>
                <a:lnTo>
                  <a:pt x="481329" y="287654"/>
                </a:lnTo>
                <a:lnTo>
                  <a:pt x="537142" y="287654"/>
                </a:lnTo>
                <a:lnTo>
                  <a:pt x="422655" y="212470"/>
                </a:lnTo>
                <a:close/>
              </a:path>
              <a:path w="855979" h="605789">
                <a:moveTo>
                  <a:pt x="318733" y="236092"/>
                </a:moveTo>
                <a:lnTo>
                  <a:pt x="283717" y="236092"/>
                </a:lnTo>
                <a:lnTo>
                  <a:pt x="278637" y="334454"/>
                </a:lnTo>
                <a:lnTo>
                  <a:pt x="318134" y="360425"/>
                </a:lnTo>
                <a:lnTo>
                  <a:pt x="318733" y="236092"/>
                </a:lnTo>
                <a:close/>
              </a:path>
              <a:path w="855979" h="605789">
                <a:moveTo>
                  <a:pt x="537142" y="287654"/>
                </a:moveTo>
                <a:lnTo>
                  <a:pt x="481329" y="287654"/>
                </a:lnTo>
                <a:lnTo>
                  <a:pt x="526160" y="317055"/>
                </a:lnTo>
                <a:lnTo>
                  <a:pt x="542925" y="291452"/>
                </a:lnTo>
                <a:lnTo>
                  <a:pt x="537142" y="287654"/>
                </a:lnTo>
                <a:close/>
              </a:path>
              <a:path w="855979" h="605789">
                <a:moveTo>
                  <a:pt x="281177" y="119379"/>
                </a:moveTo>
                <a:lnTo>
                  <a:pt x="181736" y="270763"/>
                </a:lnTo>
                <a:lnTo>
                  <a:pt x="212216" y="290842"/>
                </a:lnTo>
                <a:lnTo>
                  <a:pt x="242315" y="245109"/>
                </a:lnTo>
                <a:lnTo>
                  <a:pt x="283717" y="236092"/>
                </a:lnTo>
                <a:lnTo>
                  <a:pt x="318733" y="236092"/>
                </a:lnTo>
                <a:lnTo>
                  <a:pt x="318769" y="228599"/>
                </a:lnTo>
                <a:lnTo>
                  <a:pt x="414527" y="207009"/>
                </a:lnTo>
                <a:lnTo>
                  <a:pt x="414139" y="206755"/>
                </a:lnTo>
                <a:lnTo>
                  <a:pt x="267461" y="206755"/>
                </a:lnTo>
                <a:lnTo>
                  <a:pt x="311657" y="139445"/>
                </a:lnTo>
                <a:lnTo>
                  <a:pt x="281177" y="119379"/>
                </a:lnTo>
                <a:close/>
              </a:path>
              <a:path w="855979" h="605789">
                <a:moveTo>
                  <a:pt x="236767" y="109600"/>
                </a:moveTo>
                <a:lnTo>
                  <a:pt x="196087" y="109600"/>
                </a:lnTo>
                <a:lnTo>
                  <a:pt x="117728" y="228726"/>
                </a:lnTo>
                <a:lnTo>
                  <a:pt x="146176" y="247395"/>
                </a:lnTo>
                <a:lnTo>
                  <a:pt x="236767" y="109600"/>
                </a:lnTo>
                <a:close/>
              </a:path>
              <a:path w="855979" h="605789">
                <a:moveTo>
                  <a:pt x="138225" y="50926"/>
                </a:moveTo>
                <a:lnTo>
                  <a:pt x="106679" y="50926"/>
                </a:lnTo>
                <a:lnTo>
                  <a:pt x="58292" y="189737"/>
                </a:lnTo>
                <a:lnTo>
                  <a:pt x="87756" y="209041"/>
                </a:lnTo>
                <a:lnTo>
                  <a:pt x="150569" y="151383"/>
                </a:lnTo>
                <a:lnTo>
                  <a:pt x="104775" y="151383"/>
                </a:lnTo>
                <a:lnTo>
                  <a:pt x="138225" y="50926"/>
                </a:lnTo>
                <a:close/>
              </a:path>
              <a:path w="855979" h="605789">
                <a:moveTo>
                  <a:pt x="373379" y="180085"/>
                </a:moveTo>
                <a:lnTo>
                  <a:pt x="267461" y="206755"/>
                </a:lnTo>
                <a:lnTo>
                  <a:pt x="414139" y="206755"/>
                </a:lnTo>
                <a:lnTo>
                  <a:pt x="373379" y="180085"/>
                </a:lnTo>
                <a:close/>
              </a:path>
              <a:path w="855979" h="605789">
                <a:moveTo>
                  <a:pt x="99440" y="0"/>
                </a:moveTo>
                <a:lnTo>
                  <a:pt x="0" y="151383"/>
                </a:lnTo>
                <a:lnTo>
                  <a:pt x="28320" y="170052"/>
                </a:lnTo>
                <a:lnTo>
                  <a:pt x="106679" y="50926"/>
                </a:lnTo>
                <a:lnTo>
                  <a:pt x="138225" y="50926"/>
                </a:lnTo>
                <a:lnTo>
                  <a:pt x="145160" y="30098"/>
                </a:lnTo>
                <a:lnTo>
                  <a:pt x="99440" y="0"/>
                </a:lnTo>
                <a:close/>
              </a:path>
              <a:path w="855979" h="605789">
                <a:moveTo>
                  <a:pt x="199770" y="65912"/>
                </a:moveTo>
                <a:lnTo>
                  <a:pt x="104775" y="151383"/>
                </a:lnTo>
                <a:lnTo>
                  <a:pt x="150569" y="151383"/>
                </a:lnTo>
                <a:lnTo>
                  <a:pt x="196087" y="109600"/>
                </a:lnTo>
                <a:lnTo>
                  <a:pt x="236767" y="109600"/>
                </a:lnTo>
                <a:lnTo>
                  <a:pt x="245617" y="96138"/>
                </a:lnTo>
                <a:lnTo>
                  <a:pt x="199770" y="65912"/>
                </a:lnTo>
                <a:close/>
              </a:path>
              <a:path w="855979" h="605789">
                <a:moveTo>
                  <a:pt x="759586" y="433781"/>
                </a:moveTo>
                <a:lnTo>
                  <a:pt x="660145" y="585127"/>
                </a:lnTo>
                <a:lnTo>
                  <a:pt x="690752" y="605205"/>
                </a:lnTo>
                <a:lnTo>
                  <a:pt x="728217" y="548119"/>
                </a:lnTo>
                <a:lnTo>
                  <a:pt x="849747" y="548119"/>
                </a:lnTo>
                <a:lnTo>
                  <a:pt x="849827" y="547979"/>
                </a:lnTo>
                <a:lnTo>
                  <a:pt x="792733" y="547979"/>
                </a:lnTo>
                <a:lnTo>
                  <a:pt x="787526" y="546900"/>
                </a:lnTo>
                <a:lnTo>
                  <a:pt x="745108" y="522414"/>
                </a:lnTo>
                <a:lnTo>
                  <a:pt x="773302" y="479463"/>
                </a:lnTo>
                <a:lnTo>
                  <a:pt x="828198" y="479463"/>
                </a:lnTo>
                <a:lnTo>
                  <a:pt x="821281" y="474501"/>
                </a:lnTo>
                <a:lnTo>
                  <a:pt x="808608" y="466001"/>
                </a:lnTo>
                <a:lnTo>
                  <a:pt x="759586" y="433781"/>
                </a:lnTo>
                <a:close/>
              </a:path>
              <a:path w="855979" h="605789">
                <a:moveTo>
                  <a:pt x="849747" y="548119"/>
                </a:moveTo>
                <a:lnTo>
                  <a:pt x="728217" y="548119"/>
                </a:lnTo>
                <a:lnTo>
                  <a:pt x="748156" y="561212"/>
                </a:lnTo>
                <a:lnTo>
                  <a:pt x="787400" y="582218"/>
                </a:lnTo>
                <a:lnTo>
                  <a:pt x="794257" y="583298"/>
                </a:lnTo>
                <a:lnTo>
                  <a:pt x="809370" y="582904"/>
                </a:lnTo>
                <a:lnTo>
                  <a:pt x="844930" y="556513"/>
                </a:lnTo>
                <a:lnTo>
                  <a:pt x="849747" y="548119"/>
                </a:lnTo>
                <a:close/>
              </a:path>
              <a:path w="855979" h="605789">
                <a:moveTo>
                  <a:pt x="828198" y="479463"/>
                </a:moveTo>
                <a:lnTo>
                  <a:pt x="773302" y="479463"/>
                </a:lnTo>
                <a:lnTo>
                  <a:pt x="788161" y="489165"/>
                </a:lnTo>
                <a:lnTo>
                  <a:pt x="795637" y="494199"/>
                </a:lnTo>
                <a:lnTo>
                  <a:pt x="817244" y="519429"/>
                </a:lnTo>
                <a:lnTo>
                  <a:pt x="818133" y="525132"/>
                </a:lnTo>
                <a:lnTo>
                  <a:pt x="816863" y="530732"/>
                </a:lnTo>
                <a:lnTo>
                  <a:pt x="813180" y="536244"/>
                </a:lnTo>
                <a:lnTo>
                  <a:pt x="810259" y="540715"/>
                </a:lnTo>
                <a:lnTo>
                  <a:pt x="806576" y="543877"/>
                </a:lnTo>
                <a:lnTo>
                  <a:pt x="797432" y="547598"/>
                </a:lnTo>
                <a:lnTo>
                  <a:pt x="792733" y="547979"/>
                </a:lnTo>
                <a:lnTo>
                  <a:pt x="849827" y="547979"/>
                </a:lnTo>
                <a:lnTo>
                  <a:pt x="850080" y="547539"/>
                </a:lnTo>
                <a:lnTo>
                  <a:pt x="853551" y="538673"/>
                </a:lnTo>
                <a:lnTo>
                  <a:pt x="855378" y="529917"/>
                </a:lnTo>
                <a:lnTo>
                  <a:pt x="855599" y="521271"/>
                </a:lnTo>
                <a:lnTo>
                  <a:pt x="854338" y="513013"/>
                </a:lnTo>
                <a:lnTo>
                  <a:pt x="831310" y="481695"/>
                </a:lnTo>
                <a:lnTo>
                  <a:pt x="828198" y="479463"/>
                </a:lnTo>
                <a:close/>
              </a:path>
              <a:path w="855979" h="605789">
                <a:moveTo>
                  <a:pt x="604011" y="331558"/>
                </a:moveTo>
                <a:lnTo>
                  <a:pt x="558672" y="518452"/>
                </a:lnTo>
                <a:lnTo>
                  <a:pt x="591311" y="539889"/>
                </a:lnTo>
                <a:lnTo>
                  <a:pt x="656867" y="490512"/>
                </a:lnTo>
                <a:lnTo>
                  <a:pt x="601852" y="490512"/>
                </a:lnTo>
                <a:lnTo>
                  <a:pt x="637158" y="353326"/>
                </a:lnTo>
                <a:lnTo>
                  <a:pt x="604011" y="331558"/>
                </a:lnTo>
                <a:close/>
              </a:path>
              <a:path w="855979" h="605789">
                <a:moveTo>
                  <a:pt x="712469" y="402843"/>
                </a:moveTo>
                <a:lnTo>
                  <a:pt x="601852" y="490512"/>
                </a:lnTo>
                <a:lnTo>
                  <a:pt x="656867" y="490512"/>
                </a:lnTo>
                <a:lnTo>
                  <a:pt x="744981" y="424141"/>
                </a:lnTo>
                <a:lnTo>
                  <a:pt x="712469" y="40284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68158" y="5552185"/>
            <a:ext cx="1048385" cy="774700"/>
          </a:xfrm>
          <a:custGeom>
            <a:avLst/>
            <a:gdLst/>
            <a:ahLst/>
            <a:cxnLst/>
            <a:rect l="l" t="t" r="r" b="b"/>
            <a:pathLst>
              <a:path w="1048384" h="774700">
                <a:moveTo>
                  <a:pt x="607385" y="392353"/>
                </a:moveTo>
                <a:lnTo>
                  <a:pt x="559816" y="392353"/>
                </a:lnTo>
                <a:lnTo>
                  <a:pt x="565150" y="393941"/>
                </a:lnTo>
                <a:lnTo>
                  <a:pt x="574167" y="399821"/>
                </a:lnTo>
                <a:lnTo>
                  <a:pt x="576834" y="402983"/>
                </a:lnTo>
                <a:lnTo>
                  <a:pt x="579882" y="410502"/>
                </a:lnTo>
                <a:lnTo>
                  <a:pt x="580136" y="414527"/>
                </a:lnTo>
                <a:lnTo>
                  <a:pt x="579120" y="418820"/>
                </a:lnTo>
                <a:lnTo>
                  <a:pt x="529082" y="498970"/>
                </a:lnTo>
                <a:lnTo>
                  <a:pt x="558165" y="518020"/>
                </a:lnTo>
                <a:lnTo>
                  <a:pt x="602869" y="449884"/>
                </a:lnTo>
                <a:lnTo>
                  <a:pt x="608457" y="441426"/>
                </a:lnTo>
                <a:lnTo>
                  <a:pt x="612140" y="434568"/>
                </a:lnTo>
                <a:lnTo>
                  <a:pt x="615950" y="424078"/>
                </a:lnTo>
                <a:lnTo>
                  <a:pt x="616839" y="418782"/>
                </a:lnTo>
                <a:lnTo>
                  <a:pt x="616076" y="408050"/>
                </a:lnTo>
                <a:lnTo>
                  <a:pt x="613901" y="402450"/>
                </a:lnTo>
                <a:lnTo>
                  <a:pt x="610235" y="396684"/>
                </a:lnTo>
                <a:lnTo>
                  <a:pt x="607385" y="392353"/>
                </a:lnTo>
                <a:close/>
              </a:path>
              <a:path w="1048384" h="774700">
                <a:moveTo>
                  <a:pt x="530225" y="342734"/>
                </a:moveTo>
                <a:lnTo>
                  <a:pt x="458216" y="452373"/>
                </a:lnTo>
                <a:lnTo>
                  <a:pt x="487172" y="471423"/>
                </a:lnTo>
                <a:lnTo>
                  <a:pt x="519811" y="421766"/>
                </a:lnTo>
                <a:lnTo>
                  <a:pt x="525498" y="413397"/>
                </a:lnTo>
                <a:lnTo>
                  <a:pt x="559816" y="392353"/>
                </a:lnTo>
                <a:lnTo>
                  <a:pt x="607385" y="392353"/>
                </a:lnTo>
                <a:lnTo>
                  <a:pt x="606425" y="390893"/>
                </a:lnTo>
                <a:lnTo>
                  <a:pt x="601345" y="385902"/>
                </a:lnTo>
                <a:lnTo>
                  <a:pt x="594868" y="381698"/>
                </a:lnTo>
                <a:lnTo>
                  <a:pt x="584756" y="376542"/>
                </a:lnTo>
                <a:lnTo>
                  <a:pt x="546608" y="376542"/>
                </a:lnTo>
                <a:lnTo>
                  <a:pt x="557149" y="360425"/>
                </a:lnTo>
                <a:lnTo>
                  <a:pt x="530225" y="342734"/>
                </a:lnTo>
                <a:close/>
              </a:path>
              <a:path w="1048384" h="774700">
                <a:moveTo>
                  <a:pt x="409269" y="275603"/>
                </a:moveTo>
                <a:lnTo>
                  <a:pt x="369919" y="293322"/>
                </a:lnTo>
                <a:lnTo>
                  <a:pt x="346255" y="334121"/>
                </a:lnTo>
                <a:lnTo>
                  <a:pt x="344711" y="351899"/>
                </a:lnTo>
                <a:lnTo>
                  <a:pt x="345963" y="360440"/>
                </a:lnTo>
                <a:lnTo>
                  <a:pt x="369643" y="397135"/>
                </a:lnTo>
                <a:lnTo>
                  <a:pt x="414724" y="414191"/>
                </a:lnTo>
                <a:lnTo>
                  <a:pt x="427990" y="412648"/>
                </a:lnTo>
                <a:lnTo>
                  <a:pt x="440755" y="408550"/>
                </a:lnTo>
                <a:lnTo>
                  <a:pt x="452199" y="402067"/>
                </a:lnTo>
                <a:lnTo>
                  <a:pt x="462333" y="393201"/>
                </a:lnTo>
                <a:lnTo>
                  <a:pt x="469793" y="383704"/>
                </a:lnTo>
                <a:lnTo>
                  <a:pt x="410392" y="383704"/>
                </a:lnTo>
                <a:lnTo>
                  <a:pt x="404082" y="383436"/>
                </a:lnTo>
                <a:lnTo>
                  <a:pt x="378600" y="350486"/>
                </a:lnTo>
                <a:lnTo>
                  <a:pt x="379977" y="343103"/>
                </a:lnTo>
                <a:lnTo>
                  <a:pt x="405086" y="310143"/>
                </a:lnTo>
                <a:lnTo>
                  <a:pt x="418228" y="306455"/>
                </a:lnTo>
                <a:lnTo>
                  <a:pt x="471726" y="306455"/>
                </a:lnTo>
                <a:lnTo>
                  <a:pt x="463107" y="296538"/>
                </a:lnTo>
                <a:lnTo>
                  <a:pt x="426845" y="276986"/>
                </a:lnTo>
                <a:lnTo>
                  <a:pt x="418084" y="275691"/>
                </a:lnTo>
                <a:lnTo>
                  <a:pt x="409269" y="275603"/>
                </a:lnTo>
                <a:close/>
              </a:path>
              <a:path w="1048384" h="774700">
                <a:moveTo>
                  <a:pt x="471726" y="306455"/>
                </a:moveTo>
                <a:lnTo>
                  <a:pt x="418228" y="306455"/>
                </a:lnTo>
                <a:lnTo>
                  <a:pt x="424576" y="306735"/>
                </a:lnTo>
                <a:lnTo>
                  <a:pt x="430662" y="308393"/>
                </a:lnTo>
                <a:lnTo>
                  <a:pt x="450020" y="339633"/>
                </a:lnTo>
                <a:lnTo>
                  <a:pt x="448659" y="346940"/>
                </a:lnTo>
                <a:lnTo>
                  <a:pt x="423517" y="379972"/>
                </a:lnTo>
                <a:lnTo>
                  <a:pt x="410392" y="383704"/>
                </a:lnTo>
                <a:lnTo>
                  <a:pt x="469793" y="383704"/>
                </a:lnTo>
                <a:lnTo>
                  <a:pt x="471170" y="381952"/>
                </a:lnTo>
                <a:lnTo>
                  <a:pt x="477912" y="369496"/>
                </a:lnTo>
                <a:lnTo>
                  <a:pt x="481964" y="356796"/>
                </a:lnTo>
                <a:lnTo>
                  <a:pt x="483350" y="343854"/>
                </a:lnTo>
                <a:lnTo>
                  <a:pt x="482092" y="330669"/>
                </a:lnTo>
                <a:lnTo>
                  <a:pt x="478208" y="318013"/>
                </a:lnTo>
                <a:lnTo>
                  <a:pt x="471884" y="306636"/>
                </a:lnTo>
                <a:lnTo>
                  <a:pt x="471726" y="306455"/>
                </a:lnTo>
                <a:close/>
              </a:path>
              <a:path w="1048384" h="774700">
                <a:moveTo>
                  <a:pt x="571928" y="373248"/>
                </a:moveTo>
                <a:lnTo>
                  <a:pt x="559560" y="373427"/>
                </a:lnTo>
                <a:lnTo>
                  <a:pt x="546608" y="376542"/>
                </a:lnTo>
                <a:lnTo>
                  <a:pt x="584756" y="376542"/>
                </a:lnTo>
                <a:lnTo>
                  <a:pt x="583701" y="376004"/>
                </a:lnTo>
                <a:lnTo>
                  <a:pt x="571928" y="373248"/>
                </a:lnTo>
                <a:close/>
              </a:path>
              <a:path w="1048384" h="774700">
                <a:moveTo>
                  <a:pt x="309508" y="284137"/>
                </a:moveTo>
                <a:lnTo>
                  <a:pt x="276098" y="284137"/>
                </a:lnTo>
                <a:lnTo>
                  <a:pt x="276098" y="332752"/>
                </a:lnTo>
                <a:lnTo>
                  <a:pt x="311785" y="356158"/>
                </a:lnTo>
                <a:lnTo>
                  <a:pt x="309508" y="284137"/>
                </a:lnTo>
                <a:close/>
              </a:path>
              <a:path w="1048384" h="774700">
                <a:moveTo>
                  <a:pt x="271018" y="172453"/>
                </a:moveTo>
                <a:lnTo>
                  <a:pt x="273939" y="250507"/>
                </a:lnTo>
                <a:lnTo>
                  <a:pt x="197358" y="281000"/>
                </a:lnTo>
                <a:lnTo>
                  <a:pt x="231267" y="303326"/>
                </a:lnTo>
                <a:lnTo>
                  <a:pt x="276098" y="284137"/>
                </a:lnTo>
                <a:lnTo>
                  <a:pt x="309508" y="284137"/>
                </a:lnTo>
                <a:lnTo>
                  <a:pt x="309118" y="271792"/>
                </a:lnTo>
                <a:lnTo>
                  <a:pt x="380365" y="244284"/>
                </a:lnTo>
                <a:lnTo>
                  <a:pt x="371735" y="238607"/>
                </a:lnTo>
                <a:lnTo>
                  <a:pt x="306070" y="238607"/>
                </a:lnTo>
                <a:lnTo>
                  <a:pt x="306450" y="195719"/>
                </a:lnTo>
                <a:lnTo>
                  <a:pt x="271018" y="172453"/>
                </a:lnTo>
                <a:close/>
              </a:path>
              <a:path w="1048384" h="774700">
                <a:moveTo>
                  <a:pt x="224663" y="142024"/>
                </a:moveTo>
                <a:lnTo>
                  <a:pt x="152654" y="251663"/>
                </a:lnTo>
                <a:lnTo>
                  <a:pt x="181737" y="270725"/>
                </a:lnTo>
                <a:lnTo>
                  <a:pt x="253746" y="161086"/>
                </a:lnTo>
                <a:lnTo>
                  <a:pt x="224663" y="142024"/>
                </a:lnTo>
                <a:close/>
              </a:path>
              <a:path w="1048384" h="774700">
                <a:moveTo>
                  <a:pt x="346329" y="221894"/>
                </a:moveTo>
                <a:lnTo>
                  <a:pt x="306070" y="238607"/>
                </a:lnTo>
                <a:lnTo>
                  <a:pt x="371735" y="238607"/>
                </a:lnTo>
                <a:lnTo>
                  <a:pt x="346329" y="221894"/>
                </a:lnTo>
                <a:close/>
              </a:path>
              <a:path w="1048384" h="774700">
                <a:moveTo>
                  <a:pt x="99441" y="0"/>
                </a:moveTo>
                <a:lnTo>
                  <a:pt x="0" y="151320"/>
                </a:lnTo>
                <a:lnTo>
                  <a:pt x="57404" y="189102"/>
                </a:lnTo>
                <a:lnTo>
                  <a:pt x="65593" y="194184"/>
                </a:lnTo>
                <a:lnTo>
                  <a:pt x="102139" y="206452"/>
                </a:lnTo>
                <a:lnTo>
                  <a:pt x="109259" y="206518"/>
                </a:lnTo>
                <a:lnTo>
                  <a:pt x="115950" y="205701"/>
                </a:lnTo>
                <a:lnTo>
                  <a:pt x="156424" y="183860"/>
                </a:lnTo>
                <a:lnTo>
                  <a:pt x="165335" y="174205"/>
                </a:lnTo>
                <a:lnTo>
                  <a:pt x="100711" y="174205"/>
                </a:lnTo>
                <a:lnTo>
                  <a:pt x="95250" y="173596"/>
                </a:lnTo>
                <a:lnTo>
                  <a:pt x="89535" y="171576"/>
                </a:lnTo>
                <a:lnTo>
                  <a:pt x="85090" y="170052"/>
                </a:lnTo>
                <a:lnTo>
                  <a:pt x="78613" y="166497"/>
                </a:lnTo>
                <a:lnTo>
                  <a:pt x="47244" y="145897"/>
                </a:lnTo>
                <a:lnTo>
                  <a:pt x="113157" y="45656"/>
                </a:lnTo>
                <a:lnTo>
                  <a:pt x="167860" y="45656"/>
                </a:lnTo>
                <a:lnTo>
                  <a:pt x="163955" y="42685"/>
                </a:lnTo>
                <a:lnTo>
                  <a:pt x="155194" y="36664"/>
                </a:lnTo>
                <a:lnTo>
                  <a:pt x="99441" y="0"/>
                </a:lnTo>
                <a:close/>
              </a:path>
              <a:path w="1048384" h="774700">
                <a:moveTo>
                  <a:pt x="167860" y="45656"/>
                </a:moveTo>
                <a:lnTo>
                  <a:pt x="113157" y="45656"/>
                </a:lnTo>
                <a:lnTo>
                  <a:pt x="126873" y="54673"/>
                </a:lnTo>
                <a:lnTo>
                  <a:pt x="135376" y="60395"/>
                </a:lnTo>
                <a:lnTo>
                  <a:pt x="161798" y="94970"/>
                </a:lnTo>
                <a:lnTo>
                  <a:pt x="161544" y="101752"/>
                </a:lnTo>
                <a:lnTo>
                  <a:pt x="144907" y="138353"/>
                </a:lnTo>
                <a:lnTo>
                  <a:pt x="117094" y="169456"/>
                </a:lnTo>
                <a:lnTo>
                  <a:pt x="100711" y="174205"/>
                </a:lnTo>
                <a:lnTo>
                  <a:pt x="165335" y="174205"/>
                </a:lnTo>
                <a:lnTo>
                  <a:pt x="187245" y="140061"/>
                </a:lnTo>
                <a:lnTo>
                  <a:pt x="196865" y="104036"/>
                </a:lnTo>
                <a:lnTo>
                  <a:pt x="196808" y="95626"/>
                </a:lnTo>
                <a:lnTo>
                  <a:pt x="182118" y="58483"/>
                </a:lnTo>
                <a:lnTo>
                  <a:pt x="171370" y="48326"/>
                </a:lnTo>
                <a:lnTo>
                  <a:pt x="167860" y="45656"/>
                </a:lnTo>
                <a:close/>
              </a:path>
              <a:path w="1048384" h="774700">
                <a:moveTo>
                  <a:pt x="252095" y="100317"/>
                </a:moveTo>
                <a:lnTo>
                  <a:pt x="234442" y="127165"/>
                </a:lnTo>
                <a:lnTo>
                  <a:pt x="263525" y="146227"/>
                </a:lnTo>
                <a:lnTo>
                  <a:pt x="281177" y="119379"/>
                </a:lnTo>
                <a:lnTo>
                  <a:pt x="252095" y="100317"/>
                </a:lnTo>
                <a:close/>
              </a:path>
              <a:path w="1048384" h="774700">
                <a:moveTo>
                  <a:pt x="991489" y="645794"/>
                </a:moveTo>
                <a:lnTo>
                  <a:pt x="919480" y="755434"/>
                </a:lnTo>
                <a:lnTo>
                  <a:pt x="948436" y="774496"/>
                </a:lnTo>
                <a:lnTo>
                  <a:pt x="1020445" y="664844"/>
                </a:lnTo>
                <a:lnTo>
                  <a:pt x="991489" y="645794"/>
                </a:lnTo>
                <a:close/>
              </a:path>
              <a:path w="1048384" h="774700">
                <a:moveTo>
                  <a:pt x="910164" y="707707"/>
                </a:moveTo>
                <a:lnTo>
                  <a:pt x="872871" y="707707"/>
                </a:lnTo>
                <a:lnTo>
                  <a:pt x="872744" y="708393"/>
                </a:lnTo>
                <a:lnTo>
                  <a:pt x="872363" y="709752"/>
                </a:lnTo>
                <a:lnTo>
                  <a:pt x="870331" y="716305"/>
                </a:lnTo>
                <a:lnTo>
                  <a:pt x="869315" y="719772"/>
                </a:lnTo>
                <a:lnTo>
                  <a:pt x="868807" y="722198"/>
                </a:lnTo>
                <a:lnTo>
                  <a:pt x="897509" y="741044"/>
                </a:lnTo>
                <a:lnTo>
                  <a:pt x="898398" y="734148"/>
                </a:lnTo>
                <a:lnTo>
                  <a:pt x="899922" y="728103"/>
                </a:lnTo>
                <a:lnTo>
                  <a:pt x="901954" y="722909"/>
                </a:lnTo>
                <a:lnTo>
                  <a:pt x="903956" y="718604"/>
                </a:lnTo>
                <a:lnTo>
                  <a:pt x="906732" y="713463"/>
                </a:lnTo>
                <a:lnTo>
                  <a:pt x="910164" y="707707"/>
                </a:lnTo>
                <a:close/>
              </a:path>
              <a:path w="1048384" h="774700">
                <a:moveTo>
                  <a:pt x="842391" y="625932"/>
                </a:moveTo>
                <a:lnTo>
                  <a:pt x="810486" y="650601"/>
                </a:lnTo>
                <a:lnTo>
                  <a:pt x="807732" y="665543"/>
                </a:lnTo>
                <a:lnTo>
                  <a:pt x="808736" y="673125"/>
                </a:lnTo>
                <a:lnTo>
                  <a:pt x="835787" y="704049"/>
                </a:lnTo>
                <a:lnTo>
                  <a:pt x="857123" y="709396"/>
                </a:lnTo>
                <a:lnTo>
                  <a:pt x="864743" y="709269"/>
                </a:lnTo>
                <a:lnTo>
                  <a:pt x="872871" y="707707"/>
                </a:lnTo>
                <a:lnTo>
                  <a:pt x="910164" y="707707"/>
                </a:lnTo>
                <a:lnTo>
                  <a:pt x="914654" y="700684"/>
                </a:lnTo>
                <a:lnTo>
                  <a:pt x="921725" y="690092"/>
                </a:lnTo>
                <a:lnTo>
                  <a:pt x="862965" y="690092"/>
                </a:lnTo>
                <a:lnTo>
                  <a:pt x="841883" y="668121"/>
                </a:lnTo>
                <a:lnTo>
                  <a:pt x="842645" y="663613"/>
                </a:lnTo>
                <a:lnTo>
                  <a:pt x="845312" y="659549"/>
                </a:lnTo>
                <a:lnTo>
                  <a:pt x="847979" y="655421"/>
                </a:lnTo>
                <a:lnTo>
                  <a:pt x="852170" y="653262"/>
                </a:lnTo>
                <a:lnTo>
                  <a:pt x="857631" y="653059"/>
                </a:lnTo>
                <a:lnTo>
                  <a:pt x="945334" y="653033"/>
                </a:lnTo>
                <a:lnTo>
                  <a:pt x="946689" y="650441"/>
                </a:lnTo>
                <a:lnTo>
                  <a:pt x="948169" y="646645"/>
                </a:lnTo>
                <a:lnTo>
                  <a:pt x="909827" y="646645"/>
                </a:lnTo>
                <a:lnTo>
                  <a:pt x="903991" y="645240"/>
                </a:lnTo>
                <a:lnTo>
                  <a:pt x="896572" y="642873"/>
                </a:lnTo>
                <a:lnTo>
                  <a:pt x="887557" y="639545"/>
                </a:lnTo>
                <a:lnTo>
                  <a:pt x="876935" y="635254"/>
                </a:lnTo>
                <a:lnTo>
                  <a:pt x="868842" y="632099"/>
                </a:lnTo>
                <a:lnTo>
                  <a:pt x="861536" y="629646"/>
                </a:lnTo>
                <a:lnTo>
                  <a:pt x="855039" y="627899"/>
                </a:lnTo>
                <a:lnTo>
                  <a:pt x="849376" y="626859"/>
                </a:lnTo>
                <a:lnTo>
                  <a:pt x="842391" y="625932"/>
                </a:lnTo>
                <a:close/>
              </a:path>
              <a:path w="1048384" h="774700">
                <a:moveTo>
                  <a:pt x="945334" y="653033"/>
                </a:moveTo>
                <a:lnTo>
                  <a:pt x="861187" y="653033"/>
                </a:lnTo>
                <a:lnTo>
                  <a:pt x="867664" y="654811"/>
                </a:lnTo>
                <a:lnTo>
                  <a:pt x="885951" y="661949"/>
                </a:lnTo>
                <a:lnTo>
                  <a:pt x="892810" y="664336"/>
                </a:lnTo>
                <a:lnTo>
                  <a:pt x="897382" y="665543"/>
                </a:lnTo>
                <a:lnTo>
                  <a:pt x="889000" y="678268"/>
                </a:lnTo>
                <a:lnTo>
                  <a:pt x="885571" y="682739"/>
                </a:lnTo>
                <a:lnTo>
                  <a:pt x="883158" y="684720"/>
                </a:lnTo>
                <a:lnTo>
                  <a:pt x="879601" y="687781"/>
                </a:lnTo>
                <a:lnTo>
                  <a:pt x="875157" y="689470"/>
                </a:lnTo>
                <a:lnTo>
                  <a:pt x="869950" y="689775"/>
                </a:lnTo>
                <a:lnTo>
                  <a:pt x="862965" y="690092"/>
                </a:lnTo>
                <a:lnTo>
                  <a:pt x="921725" y="690092"/>
                </a:lnTo>
                <a:lnTo>
                  <a:pt x="937133" y="667016"/>
                </a:lnTo>
                <a:lnTo>
                  <a:pt x="942661" y="658148"/>
                </a:lnTo>
                <a:lnTo>
                  <a:pt x="945334" y="653033"/>
                </a:lnTo>
                <a:close/>
              </a:path>
              <a:path w="1048384" h="774700">
                <a:moveTo>
                  <a:pt x="1018921" y="604088"/>
                </a:moveTo>
                <a:lnTo>
                  <a:pt x="1001268" y="630923"/>
                </a:lnTo>
                <a:lnTo>
                  <a:pt x="1030224" y="649985"/>
                </a:lnTo>
                <a:lnTo>
                  <a:pt x="1047876" y="623138"/>
                </a:lnTo>
                <a:lnTo>
                  <a:pt x="1018921" y="604088"/>
                </a:lnTo>
                <a:close/>
              </a:path>
              <a:path w="1048384" h="774700">
                <a:moveTo>
                  <a:pt x="938399" y="610298"/>
                </a:moveTo>
                <a:lnTo>
                  <a:pt x="892301" y="610298"/>
                </a:lnTo>
                <a:lnTo>
                  <a:pt x="897001" y="611924"/>
                </a:lnTo>
                <a:lnTo>
                  <a:pt x="902081" y="615315"/>
                </a:lnTo>
                <a:lnTo>
                  <a:pt x="909827" y="620331"/>
                </a:lnTo>
                <a:lnTo>
                  <a:pt x="914146" y="624941"/>
                </a:lnTo>
                <a:lnTo>
                  <a:pt x="915416" y="629119"/>
                </a:lnTo>
                <a:lnTo>
                  <a:pt x="916559" y="633298"/>
                </a:lnTo>
                <a:lnTo>
                  <a:pt x="915289" y="638174"/>
                </a:lnTo>
                <a:lnTo>
                  <a:pt x="911638" y="643894"/>
                </a:lnTo>
                <a:lnTo>
                  <a:pt x="909827" y="646645"/>
                </a:lnTo>
                <a:lnTo>
                  <a:pt x="948169" y="646645"/>
                </a:lnTo>
                <a:lnTo>
                  <a:pt x="949241" y="643894"/>
                </a:lnTo>
                <a:lnTo>
                  <a:pt x="950341" y="638505"/>
                </a:lnTo>
                <a:lnTo>
                  <a:pt x="950847" y="632099"/>
                </a:lnTo>
                <a:lnTo>
                  <a:pt x="948944" y="625284"/>
                </a:lnTo>
                <a:lnTo>
                  <a:pt x="944626" y="618058"/>
                </a:lnTo>
                <a:lnTo>
                  <a:pt x="940577" y="612519"/>
                </a:lnTo>
                <a:lnTo>
                  <a:pt x="938399" y="610298"/>
                </a:lnTo>
                <a:close/>
              </a:path>
              <a:path w="1048384" h="774700">
                <a:moveTo>
                  <a:pt x="748919" y="426745"/>
                </a:moveTo>
                <a:lnTo>
                  <a:pt x="649477" y="578091"/>
                </a:lnTo>
                <a:lnTo>
                  <a:pt x="707009" y="615873"/>
                </a:lnTo>
                <a:lnTo>
                  <a:pt x="715198" y="620955"/>
                </a:lnTo>
                <a:lnTo>
                  <a:pt x="751744" y="633223"/>
                </a:lnTo>
                <a:lnTo>
                  <a:pt x="758864" y="633289"/>
                </a:lnTo>
                <a:lnTo>
                  <a:pt x="765556" y="632472"/>
                </a:lnTo>
                <a:lnTo>
                  <a:pt x="806102" y="610552"/>
                </a:lnTo>
                <a:lnTo>
                  <a:pt x="814910" y="600976"/>
                </a:lnTo>
                <a:lnTo>
                  <a:pt x="750316" y="600976"/>
                </a:lnTo>
                <a:lnTo>
                  <a:pt x="744855" y="600379"/>
                </a:lnTo>
                <a:lnTo>
                  <a:pt x="739140" y="598360"/>
                </a:lnTo>
                <a:lnTo>
                  <a:pt x="734695" y="596836"/>
                </a:lnTo>
                <a:lnTo>
                  <a:pt x="728218" y="593267"/>
                </a:lnTo>
                <a:lnTo>
                  <a:pt x="696849" y="572668"/>
                </a:lnTo>
                <a:lnTo>
                  <a:pt x="762762" y="472427"/>
                </a:lnTo>
                <a:lnTo>
                  <a:pt x="817461" y="472427"/>
                </a:lnTo>
                <a:lnTo>
                  <a:pt x="813560" y="469457"/>
                </a:lnTo>
                <a:lnTo>
                  <a:pt x="804799" y="463435"/>
                </a:lnTo>
                <a:lnTo>
                  <a:pt x="748919" y="426745"/>
                </a:lnTo>
                <a:close/>
              </a:path>
              <a:path w="1048384" h="774700">
                <a:moveTo>
                  <a:pt x="881507" y="580948"/>
                </a:moveTo>
                <a:lnTo>
                  <a:pt x="873650" y="581986"/>
                </a:lnTo>
                <a:lnTo>
                  <a:pt x="865901" y="584584"/>
                </a:lnTo>
                <a:lnTo>
                  <a:pt x="858271" y="588739"/>
                </a:lnTo>
                <a:lnTo>
                  <a:pt x="850773" y="594448"/>
                </a:lnTo>
                <a:lnTo>
                  <a:pt x="874014" y="616496"/>
                </a:lnTo>
                <a:lnTo>
                  <a:pt x="879094" y="612584"/>
                </a:lnTo>
                <a:lnTo>
                  <a:pt x="883793" y="610552"/>
                </a:lnTo>
                <a:lnTo>
                  <a:pt x="892301" y="610298"/>
                </a:lnTo>
                <a:lnTo>
                  <a:pt x="938399" y="610298"/>
                </a:lnTo>
                <a:lnTo>
                  <a:pt x="934910" y="606742"/>
                </a:lnTo>
                <a:lnTo>
                  <a:pt x="898778" y="584072"/>
                </a:lnTo>
                <a:lnTo>
                  <a:pt x="889821" y="581601"/>
                </a:lnTo>
                <a:lnTo>
                  <a:pt x="881507" y="580948"/>
                </a:lnTo>
                <a:close/>
              </a:path>
              <a:path w="1048384" h="774700">
                <a:moveTo>
                  <a:pt x="817461" y="472427"/>
                </a:moveTo>
                <a:lnTo>
                  <a:pt x="762762" y="472427"/>
                </a:lnTo>
                <a:lnTo>
                  <a:pt x="776477" y="481444"/>
                </a:lnTo>
                <a:lnTo>
                  <a:pt x="784981" y="487171"/>
                </a:lnTo>
                <a:lnTo>
                  <a:pt x="811402" y="521741"/>
                </a:lnTo>
                <a:lnTo>
                  <a:pt x="811149" y="528523"/>
                </a:lnTo>
                <a:lnTo>
                  <a:pt x="794512" y="565124"/>
                </a:lnTo>
                <a:lnTo>
                  <a:pt x="766699" y="596239"/>
                </a:lnTo>
                <a:lnTo>
                  <a:pt x="750316" y="600976"/>
                </a:lnTo>
                <a:lnTo>
                  <a:pt x="814910" y="600976"/>
                </a:lnTo>
                <a:lnTo>
                  <a:pt x="836834" y="566832"/>
                </a:lnTo>
                <a:lnTo>
                  <a:pt x="846470" y="530813"/>
                </a:lnTo>
                <a:lnTo>
                  <a:pt x="846413" y="522404"/>
                </a:lnTo>
                <a:lnTo>
                  <a:pt x="831723" y="485254"/>
                </a:lnTo>
                <a:lnTo>
                  <a:pt x="820975" y="475102"/>
                </a:lnTo>
                <a:lnTo>
                  <a:pt x="817461" y="47242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714488" y="643127"/>
            <a:ext cx="1088136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0"/>
            <a:ext cx="9144000" cy="6830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115" y="144779"/>
            <a:ext cx="8818245" cy="6456045"/>
          </a:xfrm>
          <a:custGeom>
            <a:avLst/>
            <a:gdLst/>
            <a:ahLst/>
            <a:cxnLst/>
            <a:rect l="l" t="t" r="r" b="b"/>
            <a:pathLst>
              <a:path w="8818245" h="6456045">
                <a:moveTo>
                  <a:pt x="0" y="276479"/>
                </a:moveTo>
                <a:lnTo>
                  <a:pt x="4453" y="226792"/>
                </a:lnTo>
                <a:lnTo>
                  <a:pt x="17294" y="180023"/>
                </a:lnTo>
                <a:lnTo>
                  <a:pt x="37741" y="136953"/>
                </a:lnTo>
                <a:lnTo>
                  <a:pt x="65013" y="98364"/>
                </a:lnTo>
                <a:lnTo>
                  <a:pt x="98331" y="65037"/>
                </a:lnTo>
                <a:lnTo>
                  <a:pt x="136913" y="37756"/>
                </a:lnTo>
                <a:lnTo>
                  <a:pt x="179979" y="17301"/>
                </a:lnTo>
                <a:lnTo>
                  <a:pt x="226748" y="4455"/>
                </a:lnTo>
                <a:lnTo>
                  <a:pt x="276440" y="0"/>
                </a:lnTo>
                <a:lnTo>
                  <a:pt x="8541385" y="0"/>
                </a:lnTo>
                <a:lnTo>
                  <a:pt x="8591071" y="4455"/>
                </a:lnTo>
                <a:lnTo>
                  <a:pt x="8637840" y="17301"/>
                </a:lnTo>
                <a:lnTo>
                  <a:pt x="8680910" y="37756"/>
                </a:lnTo>
                <a:lnTo>
                  <a:pt x="8719499" y="65037"/>
                </a:lnTo>
                <a:lnTo>
                  <a:pt x="8752826" y="98364"/>
                </a:lnTo>
                <a:lnTo>
                  <a:pt x="8780107" y="136953"/>
                </a:lnTo>
                <a:lnTo>
                  <a:pt x="8800562" y="180023"/>
                </a:lnTo>
                <a:lnTo>
                  <a:pt x="8813408" y="226792"/>
                </a:lnTo>
                <a:lnTo>
                  <a:pt x="8817864" y="276479"/>
                </a:lnTo>
                <a:lnTo>
                  <a:pt x="8817864" y="6179223"/>
                </a:lnTo>
                <a:lnTo>
                  <a:pt x="8813408" y="6228915"/>
                </a:lnTo>
                <a:lnTo>
                  <a:pt x="8800562" y="6275684"/>
                </a:lnTo>
                <a:lnTo>
                  <a:pt x="8780107" y="6318750"/>
                </a:lnTo>
                <a:lnTo>
                  <a:pt x="8752826" y="6357332"/>
                </a:lnTo>
                <a:lnTo>
                  <a:pt x="8719499" y="6390650"/>
                </a:lnTo>
                <a:lnTo>
                  <a:pt x="8680910" y="6417922"/>
                </a:lnTo>
                <a:lnTo>
                  <a:pt x="8637840" y="6438369"/>
                </a:lnTo>
                <a:lnTo>
                  <a:pt x="8591071" y="6451210"/>
                </a:lnTo>
                <a:lnTo>
                  <a:pt x="8541385" y="6455664"/>
                </a:lnTo>
                <a:lnTo>
                  <a:pt x="276440" y="6455664"/>
                </a:lnTo>
                <a:lnTo>
                  <a:pt x="226748" y="6451210"/>
                </a:lnTo>
                <a:lnTo>
                  <a:pt x="179979" y="6438369"/>
                </a:lnTo>
                <a:lnTo>
                  <a:pt x="136913" y="6417922"/>
                </a:lnTo>
                <a:lnTo>
                  <a:pt x="98331" y="6390650"/>
                </a:lnTo>
                <a:lnTo>
                  <a:pt x="65013" y="6357332"/>
                </a:lnTo>
                <a:lnTo>
                  <a:pt x="37741" y="6318750"/>
                </a:lnTo>
                <a:lnTo>
                  <a:pt x="17294" y="6275684"/>
                </a:lnTo>
                <a:lnTo>
                  <a:pt x="4453" y="6228915"/>
                </a:lnTo>
                <a:lnTo>
                  <a:pt x="0" y="6179223"/>
                </a:lnTo>
                <a:lnTo>
                  <a:pt x="0" y="276479"/>
                </a:lnTo>
                <a:close/>
              </a:path>
            </a:pathLst>
          </a:custGeom>
          <a:ln w="39624">
            <a:solidFill>
              <a:srgbClr val="1866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0916" y="982980"/>
            <a:ext cx="8275320" cy="9525"/>
          </a:xfrm>
          <a:custGeom>
            <a:avLst/>
            <a:gdLst/>
            <a:ahLst/>
            <a:cxnLst/>
            <a:rect l="l" t="t" r="r" b="b"/>
            <a:pathLst>
              <a:path w="8275320" h="9525">
                <a:moveTo>
                  <a:pt x="0" y="0"/>
                </a:moveTo>
                <a:lnTo>
                  <a:pt x="8275319" y="9144"/>
                </a:lnTo>
              </a:path>
            </a:pathLst>
          </a:custGeom>
          <a:ln w="39624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3023" y="429768"/>
            <a:ext cx="1085088" cy="435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399" y="299669"/>
            <a:ext cx="807720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063" y="1361008"/>
            <a:ext cx="8081873" cy="478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2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624b9cf51c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corp.qunar.com/salt/flight_t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320" y="4095115"/>
            <a:ext cx="75799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 err="1" smtClean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Nginx</a:t>
            </a:r>
            <a:r>
              <a:rPr lang="zh-CN" altLang="en-US" sz="4800" dirty="0" smtClean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脚本执行</a:t>
            </a:r>
            <a:r>
              <a:rPr lang="zh-CN" altLang="en-US" sz="480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1295400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问题思考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2770" y="1795829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如果让你去重新初始化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，你会怎么做？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1070" y="2942590"/>
            <a:ext cx="7477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问题解决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/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方案一：重新下载安装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方案二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一条指令搞定它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9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608" y="299669"/>
            <a:ext cx="42538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zh-CN" altLang="en-US" spc="-15" dirty="0"/>
              <a:t>指令初识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1070" y="1383665"/>
            <a:ext cx="747776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常见指令集：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/>
              <a:t>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sudo salt-call state.sls qunardev.flight_tts.nginx.nginx_tengine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sudo salt-call state.sls qunardev.noah.tools.java_8u60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......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1070" y="2942590"/>
            <a:ext cx="747776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问题思考：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/>
              <a:t> 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这两个语句是干什么的？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这两个语句所指的幕后代码在哪里？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指令之后，是谁做了什么？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608" y="299669"/>
            <a:ext cx="42538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altLang="zh-CN" spc="-15" dirty="0"/>
              <a:t>salt stack</a:t>
            </a:r>
            <a:r>
              <a:rPr lang="zh-CN" altLang="en-US" spc="-15" dirty="0"/>
              <a:t>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1070" y="1383665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saltstack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1070" y="2942590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Saltstack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的工作原理：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0" y="2037916"/>
            <a:ext cx="746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的服务器基础架构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集中化管理平台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，管理端称为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，客户端称为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444" y="5943600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使用教程：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https://www.jianshu.com/p/624b9cf51c64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558104"/>
            <a:ext cx="5038725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608" y="299669"/>
            <a:ext cx="42538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altLang="zh-CN" spc="-15" dirty="0"/>
              <a:t>salt stack</a:t>
            </a:r>
            <a:r>
              <a:rPr lang="zh-CN" altLang="en-US" spc="-15" dirty="0"/>
              <a:t>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1070" y="1383665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Saltstack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实战举例：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1" y="1815513"/>
            <a:ext cx="1352550" cy="1428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98863" y="2031357"/>
            <a:ext cx="7467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文件下发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文件拉取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10" y="3676110"/>
            <a:ext cx="6616102" cy="211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608" y="299669"/>
            <a:ext cx="42538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altLang="zh-CN" spc="-15" dirty="0" err="1" smtClean="0"/>
              <a:t>Git</a:t>
            </a:r>
            <a:r>
              <a:rPr lang="en-US" altLang="zh-CN" spc="-15" dirty="0" smtClean="0"/>
              <a:t> to </a:t>
            </a:r>
            <a:r>
              <a:rPr lang="en-US" altLang="zh-CN" spc="-15" dirty="0" err="1" smtClean="0"/>
              <a:t>Saltstack</a:t>
            </a:r>
            <a:endParaRPr lang="zh-CN" altLang="en-US" spc="-15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78" y="1845330"/>
            <a:ext cx="7505700" cy="2066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1070" y="1383665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to 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SaltStack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1070" y="3681422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to 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SaltStack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实战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288033"/>
            <a:ext cx="1352550" cy="1428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12435" y="4572000"/>
            <a:ext cx="7467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-commit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-push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4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99669"/>
            <a:ext cx="548627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altLang="zh-CN" spc="-15" dirty="0" err="1" smtClean="0"/>
              <a:t>Qunar</a:t>
            </a:r>
            <a:r>
              <a:rPr lang="en-US" altLang="zh-CN" spc="-15" dirty="0" smtClean="0"/>
              <a:t> </a:t>
            </a:r>
            <a:r>
              <a:rPr lang="en-US" altLang="zh-CN" spc="-15" dirty="0" err="1" smtClean="0"/>
              <a:t>nginx</a:t>
            </a:r>
            <a:r>
              <a:rPr lang="zh-CN" altLang="en-US" spc="-15" dirty="0" smtClean="0"/>
              <a:t>执行脚本分析</a:t>
            </a:r>
            <a:endParaRPr lang="zh-CN" altLang="en-US" spc="-15" dirty="0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85863" y="3048000"/>
            <a:ext cx="548627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rgbClr val="113E70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 algn="r">
              <a:spcBef>
                <a:spcPts val="95"/>
              </a:spcBef>
            </a:pPr>
            <a:r>
              <a:rPr lang="en-US" altLang="zh-CN" kern="0" spc="-15" dirty="0" err="1" smtClean="0">
                <a:solidFill>
                  <a:srgbClr val="FF0000"/>
                </a:solidFill>
              </a:rPr>
              <a:t>nginx</a:t>
            </a:r>
            <a:r>
              <a:rPr lang="zh-CN" altLang="en-US" kern="0" spc="-15" dirty="0" smtClean="0">
                <a:solidFill>
                  <a:srgbClr val="FF0000"/>
                </a:solidFill>
              </a:rPr>
              <a:t>执行脚本分析</a:t>
            </a:r>
            <a:endParaRPr lang="zh-CN" altLang="en-US" kern="0" spc="-15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4444" y="5943600"/>
            <a:ext cx="747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脚本地址：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http://gitlab.corp.qunar.com/salt/flight_tts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4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722" y="2266899"/>
            <a:ext cx="61772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113E70"/>
                </a:solidFill>
                <a:latin typeface="Arial" panose="020B0604020202020204"/>
                <a:cs typeface="Arial" panose="020B0604020202020204"/>
              </a:rPr>
              <a:t>That's all</a:t>
            </a:r>
            <a:r>
              <a:rPr sz="6000" b="1" spc="-120" dirty="0">
                <a:solidFill>
                  <a:srgbClr val="113E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0" b="1" dirty="0">
                <a:solidFill>
                  <a:srgbClr val="113E70"/>
                </a:solidFill>
                <a:latin typeface="Arial" panose="020B0604020202020204"/>
                <a:cs typeface="Arial" panose="020B0604020202020204"/>
              </a:rPr>
              <a:t>Thanks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91602" y="228600"/>
            <a:ext cx="10310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kumimoji="1" lang="en-US" altLang="zh-CN" sz="4400" dirty="0">
                <a:latin typeface="楷体" panose="02010609060101010101" charset="-122"/>
                <a:ea typeface="楷体" panose="02010609060101010101" charset="-122"/>
                <a:sym typeface="+mn-ea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519</Words>
  <Application>Microsoft Office PowerPoint</Application>
  <PresentationFormat>全屏显示(4:3)</PresentationFormat>
  <Paragraphs>65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PowerPoint 演示文稿</vt:lpstr>
      <vt:lpstr>指令初识</vt:lpstr>
      <vt:lpstr>salt stack简介</vt:lpstr>
      <vt:lpstr>salt stack简介</vt:lpstr>
      <vt:lpstr>Git to Saltstack</vt:lpstr>
      <vt:lpstr>Qunar nginx执行脚本分析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郭崇源</cp:lastModifiedBy>
  <cp:revision>111</cp:revision>
  <dcterms:created xsi:type="dcterms:W3CDTF">2017-11-12T14:19:00Z</dcterms:created>
  <dcterms:modified xsi:type="dcterms:W3CDTF">2019-03-17T05:14:27Z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2017-11-12T00:00:00Z</vt:filetime>
  </property>
  <property fmtid="{D5CDD505-2E9C-101B-9397-08002B2CF9AE}" pid="5" name="KSOProductBuildVer">
    <vt:lpwstr>2052-10.1.0.6554</vt:lpwstr>
  </property>
</Properties>
</file>