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6B0D67B-640C-4E8B-9455-73C63EA9D3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53440" y="9431640"/>
            <a:ext cx="294156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A5EB7003-C8C7-46B8-9934-EC1A3BE775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Img"/>
          </p:nvPr>
        </p:nvSpPr>
        <p:spPr>
          <a:xfrm>
            <a:off x="917640" y="746280"/>
            <a:ext cx="4960440" cy="3720600"/>
          </a:xfrm>
          <a:prstGeom prst="rect">
            <a:avLst/>
          </a:prstGeom>
        </p:spPr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06480" y="4716720"/>
            <a:ext cx="4982400" cy="446328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53440" y="9431640"/>
            <a:ext cx="2941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AAC7035F-2144-4B74-9FE8-9412172B95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Img"/>
          </p:nvPr>
        </p:nvSpPr>
        <p:spPr>
          <a:xfrm>
            <a:off x="917640" y="746280"/>
            <a:ext cx="4960440" cy="3720600"/>
          </a:xfrm>
          <a:prstGeom prst="rect">
            <a:avLst/>
          </a:prstGeom>
        </p:spPr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06480" y="4716720"/>
            <a:ext cx="4982400" cy="446328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53440" y="9431640"/>
            <a:ext cx="2941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088FD6B1-8C8B-4C27-9FE7-6CD1630321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Img"/>
          </p:nvPr>
        </p:nvSpPr>
        <p:spPr>
          <a:xfrm>
            <a:off x="917640" y="746280"/>
            <a:ext cx="4960440" cy="3720600"/>
          </a:xfrm>
          <a:prstGeom prst="rect">
            <a:avLst/>
          </a:prstGeom>
        </p:spPr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906480" y="4716720"/>
            <a:ext cx="4982400" cy="446328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slideLayout" Target="../slideLayouts/slideLayout1.xml"/><Relationship Id="rId19" Type="http://schemas.openxmlformats.org/officeDocument/2006/relationships/slideLayout" Target="../slideLayouts/slideLayout2.xml"/><Relationship Id="rId20" Type="http://schemas.openxmlformats.org/officeDocument/2006/relationships/slideLayout" Target="../slideLayouts/slideLayout3.xml"/><Relationship Id="rId21" Type="http://schemas.openxmlformats.org/officeDocument/2006/relationships/slideLayout" Target="../slideLayouts/slideLayout4.xml"/><Relationship Id="rId22" Type="http://schemas.openxmlformats.org/officeDocument/2006/relationships/slideLayout" Target="../slideLayouts/slideLayout5.xml"/><Relationship Id="rId23" Type="http://schemas.openxmlformats.org/officeDocument/2006/relationships/slideLayout" Target="../slideLayouts/slideLayout6.xml"/><Relationship Id="rId24" Type="http://schemas.openxmlformats.org/officeDocument/2006/relationships/slideLayout" Target="../slideLayouts/slideLayout7.xml"/><Relationship Id="rId25" Type="http://schemas.openxmlformats.org/officeDocument/2006/relationships/slideLayout" Target="../slideLayouts/slideLayout8.xml"/><Relationship Id="rId26" Type="http://schemas.openxmlformats.org/officeDocument/2006/relationships/slideLayout" Target="../slideLayouts/slideLayout9.xml"/><Relationship Id="rId27" Type="http://schemas.openxmlformats.org/officeDocument/2006/relationships/slideLayout" Target="../slideLayouts/slideLayout10.xml"/><Relationship Id="rId28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fffff"/>
            </a:gs>
            <a:gs pos="100000">
              <a:srgbClr val="c7d9ff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20" descr=""/>
          <p:cNvPicPr/>
          <p:nvPr/>
        </p:nvPicPr>
        <p:blipFill>
          <a:blip r:embed="rId2"/>
          <a:stretch/>
        </p:blipFill>
        <p:spPr>
          <a:xfrm>
            <a:off x="35640" y="6495480"/>
            <a:ext cx="7872480" cy="374760"/>
          </a:xfrm>
          <a:prstGeom prst="rect">
            <a:avLst/>
          </a:prstGeom>
          <a:ln>
            <a:noFill/>
          </a:ln>
        </p:spPr>
      </p:pic>
      <p:pic>
        <p:nvPicPr>
          <p:cNvPr id="1" name="圖片 16" descr=""/>
          <p:cNvPicPr/>
          <p:nvPr/>
        </p:nvPicPr>
        <p:blipFill>
          <a:blip r:embed="rId3"/>
          <a:stretch/>
        </p:blipFill>
        <p:spPr>
          <a:xfrm>
            <a:off x="360" y="404640"/>
            <a:ext cx="2123640" cy="69264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86400" y="19080"/>
            <a:ext cx="1013760" cy="95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圖片 22" descr=""/>
          <p:cNvPicPr/>
          <p:nvPr/>
        </p:nvPicPr>
        <p:blipFill>
          <a:blip r:embed="rId4"/>
          <a:stretch/>
        </p:blipFill>
        <p:spPr>
          <a:xfrm>
            <a:off x="466920" y="357480"/>
            <a:ext cx="1455120" cy="739800"/>
          </a:xfrm>
          <a:prstGeom prst="rect">
            <a:avLst/>
          </a:prstGeom>
          <a:ln>
            <a:noFill/>
          </a:ln>
          <a:effectLst>
            <a:reflection algn="bl" blurRad="63500" dir="5400000" dist="50800" endPos="29000" rotWithShape="0" stA="26000" sy="-100000"/>
          </a:effectLst>
        </p:spPr>
      </p:pic>
      <p:pic>
        <p:nvPicPr>
          <p:cNvPr id="4" name="圖片 4" descr=""/>
          <p:cNvPicPr/>
          <p:nvPr/>
        </p:nvPicPr>
        <p:blipFill>
          <a:blip r:embed="rId5"/>
          <a:stretch/>
        </p:blipFill>
        <p:spPr>
          <a:xfrm>
            <a:off x="7697520" y="6337440"/>
            <a:ext cx="1356480" cy="457920"/>
          </a:xfrm>
          <a:prstGeom prst="rect">
            <a:avLst/>
          </a:prstGeom>
          <a:ln>
            <a:noFill/>
          </a:ln>
        </p:spPr>
      </p:pic>
      <p:pic>
        <p:nvPicPr>
          <p:cNvPr id="5" name="圖片 9" descr=""/>
          <p:cNvPicPr/>
          <p:nvPr/>
        </p:nvPicPr>
        <p:blipFill>
          <a:blip r:embed="rId6"/>
          <a:stretch/>
        </p:blipFill>
        <p:spPr>
          <a:xfrm flipH="1" rot="10800000">
            <a:off x="53640" y="407160"/>
            <a:ext cx="248040" cy="5830560"/>
          </a:xfrm>
          <a:prstGeom prst="rect">
            <a:avLst/>
          </a:prstGeom>
          <a:ln>
            <a:noFill/>
          </a:ln>
        </p:spPr>
      </p:pic>
      <p:pic>
        <p:nvPicPr>
          <p:cNvPr id="6" name="圖片 10" descr=""/>
          <p:cNvPicPr/>
          <p:nvPr/>
        </p:nvPicPr>
        <p:blipFill>
          <a:blip r:embed="rId7"/>
          <a:stretch/>
        </p:blipFill>
        <p:spPr>
          <a:xfrm>
            <a:off x="64440" y="1119960"/>
            <a:ext cx="357480" cy="4797000"/>
          </a:xfrm>
          <a:prstGeom prst="rect">
            <a:avLst/>
          </a:prstGeom>
          <a:ln>
            <a:noFill/>
          </a:ln>
        </p:spPr>
      </p:pic>
      <p:pic>
        <p:nvPicPr>
          <p:cNvPr id="7" name="圖片 11" descr=""/>
          <p:cNvPicPr/>
          <p:nvPr/>
        </p:nvPicPr>
        <p:blipFill>
          <a:blip r:embed="rId8"/>
          <a:stretch/>
        </p:blipFill>
        <p:spPr>
          <a:xfrm flipH="1">
            <a:off x="56160" y="2809800"/>
            <a:ext cx="349920" cy="3764880"/>
          </a:xfrm>
          <a:prstGeom prst="rect">
            <a:avLst/>
          </a:prstGeom>
          <a:ln>
            <a:noFill/>
          </a:ln>
        </p:spPr>
      </p:pic>
      <p:pic>
        <p:nvPicPr>
          <p:cNvPr id="8" name="圖片 27" descr=""/>
          <p:cNvPicPr/>
          <p:nvPr/>
        </p:nvPicPr>
        <p:blipFill>
          <a:blip r:embed="rId9"/>
          <a:stretch/>
        </p:blipFill>
        <p:spPr>
          <a:xfrm>
            <a:off x="-18360" y="5805360"/>
            <a:ext cx="9185760" cy="1050120"/>
          </a:xfrm>
          <a:prstGeom prst="rect">
            <a:avLst/>
          </a:prstGeom>
          <a:ln>
            <a:noFill/>
          </a:ln>
        </p:spPr>
      </p:pic>
      <p:pic>
        <p:nvPicPr>
          <p:cNvPr id="9" name="圖片 26" descr=""/>
          <p:cNvPicPr/>
          <p:nvPr/>
        </p:nvPicPr>
        <p:blipFill>
          <a:blip r:embed="rId10"/>
          <a:stretch/>
        </p:blipFill>
        <p:spPr>
          <a:xfrm>
            <a:off x="-36360" y="297000"/>
            <a:ext cx="2123640" cy="692640"/>
          </a:xfrm>
          <a:prstGeom prst="rect">
            <a:avLst/>
          </a:prstGeom>
          <a:ln>
            <a:noFill/>
          </a:ln>
        </p:spPr>
      </p:pic>
      <p:pic>
        <p:nvPicPr>
          <p:cNvPr id="10" name="圖片 6" descr=""/>
          <p:cNvPicPr/>
          <p:nvPr/>
        </p:nvPicPr>
        <p:blipFill>
          <a:blip r:embed="rId11"/>
          <a:stretch/>
        </p:blipFill>
        <p:spPr>
          <a:xfrm flipH="1" rot="10800000">
            <a:off x="107640" y="819360"/>
            <a:ext cx="464760" cy="5764320"/>
          </a:xfrm>
          <a:prstGeom prst="rect">
            <a:avLst/>
          </a:prstGeom>
          <a:ln>
            <a:noFill/>
          </a:ln>
        </p:spPr>
      </p:pic>
      <p:pic>
        <p:nvPicPr>
          <p:cNvPr id="11" name="圖片 7" descr=""/>
          <p:cNvPicPr/>
          <p:nvPr/>
        </p:nvPicPr>
        <p:blipFill>
          <a:blip r:embed="rId12"/>
          <a:stretch/>
        </p:blipFill>
        <p:spPr>
          <a:xfrm>
            <a:off x="105120" y="2061000"/>
            <a:ext cx="353520" cy="4314600"/>
          </a:xfrm>
          <a:prstGeom prst="rect">
            <a:avLst/>
          </a:prstGeom>
          <a:ln>
            <a:noFill/>
          </a:ln>
        </p:spPr>
      </p:pic>
      <p:pic>
        <p:nvPicPr>
          <p:cNvPr id="12" name="圖片 9" descr=""/>
          <p:cNvPicPr/>
          <p:nvPr/>
        </p:nvPicPr>
        <p:blipFill>
          <a:blip r:embed="rId13"/>
          <a:stretch/>
        </p:blipFill>
        <p:spPr>
          <a:xfrm flipH="1">
            <a:off x="127080" y="2421000"/>
            <a:ext cx="231120" cy="3940200"/>
          </a:xfrm>
          <a:prstGeom prst="rect">
            <a:avLst/>
          </a:prstGeom>
          <a:ln>
            <a:noFill/>
          </a:ln>
        </p:spPr>
      </p:pic>
      <p:pic>
        <p:nvPicPr>
          <p:cNvPr id="13" name="圖片 11" descr=""/>
          <p:cNvPicPr/>
          <p:nvPr/>
        </p:nvPicPr>
        <p:blipFill>
          <a:blip r:embed="rId14"/>
          <a:stretch/>
        </p:blipFill>
        <p:spPr>
          <a:xfrm>
            <a:off x="-36360" y="6322320"/>
            <a:ext cx="9177840" cy="484200"/>
          </a:xfrm>
          <a:prstGeom prst="rect">
            <a:avLst/>
          </a:prstGeom>
          <a:ln>
            <a:noFill/>
          </a:ln>
        </p:spPr>
      </p:pic>
      <p:pic>
        <p:nvPicPr>
          <p:cNvPr id="14" name="圖片 4" descr=""/>
          <p:cNvPicPr/>
          <p:nvPr/>
        </p:nvPicPr>
        <p:blipFill>
          <a:blip r:embed="rId15"/>
          <a:stretch/>
        </p:blipFill>
        <p:spPr>
          <a:xfrm>
            <a:off x="467640" y="260640"/>
            <a:ext cx="1623240" cy="933480"/>
          </a:xfrm>
          <a:prstGeom prst="rect">
            <a:avLst/>
          </a:prstGeom>
          <a:ln>
            <a:noFill/>
          </a:ln>
          <a:effectLst>
            <a:reflection algn="bl" blurRad="63500" dir="5400000" dist="50800" endPos="29000" rotWithShape="0" stA="26000" sy="-100000"/>
          </a:effectLst>
        </p:spPr>
      </p:pic>
      <p:pic>
        <p:nvPicPr>
          <p:cNvPr id="15" name="圖片 14" descr=""/>
          <p:cNvPicPr/>
          <p:nvPr/>
        </p:nvPicPr>
        <p:blipFill>
          <a:blip r:embed="rId16"/>
          <a:stretch/>
        </p:blipFill>
        <p:spPr>
          <a:xfrm>
            <a:off x="8098920" y="5805360"/>
            <a:ext cx="399600" cy="582480"/>
          </a:xfrm>
          <a:prstGeom prst="rect">
            <a:avLst/>
          </a:prstGeom>
          <a:ln>
            <a:noFill/>
          </a:ln>
        </p:spPr>
      </p:pic>
      <p:pic>
        <p:nvPicPr>
          <p:cNvPr id="16" name="圖片 5" descr=""/>
          <p:cNvPicPr/>
          <p:nvPr/>
        </p:nvPicPr>
        <p:blipFill>
          <a:blip r:embed="rId17"/>
          <a:stretch/>
        </p:blipFill>
        <p:spPr>
          <a:xfrm>
            <a:off x="7863840" y="6373080"/>
            <a:ext cx="1277640" cy="457920"/>
          </a:xfrm>
          <a:prstGeom prst="rect">
            <a:avLst/>
          </a:prstGeom>
          <a:ln>
            <a:noFill/>
          </a:ln>
        </p:spPr>
      </p:pic>
      <p:sp>
        <p:nvSpPr>
          <p:cNvPr id="17" name="CustomShape 2"/>
          <p:cNvSpPr/>
          <p:nvPr/>
        </p:nvSpPr>
        <p:spPr>
          <a:xfrm>
            <a:off x="86400" y="19080"/>
            <a:ext cx="1013760" cy="95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  <p:sldLayoutId id="2147483660" r:id="rId2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fffff"/>
            </a:gs>
            <a:gs pos="100000">
              <a:srgbClr val="c7d9ff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20" descr=""/>
          <p:cNvPicPr/>
          <p:nvPr/>
        </p:nvPicPr>
        <p:blipFill>
          <a:blip r:embed="rId2"/>
          <a:stretch/>
        </p:blipFill>
        <p:spPr>
          <a:xfrm>
            <a:off x="35640" y="6495480"/>
            <a:ext cx="7872480" cy="374760"/>
          </a:xfrm>
          <a:prstGeom prst="rect">
            <a:avLst/>
          </a:prstGeom>
          <a:ln>
            <a:noFill/>
          </a:ln>
        </p:spPr>
      </p:pic>
      <p:pic>
        <p:nvPicPr>
          <p:cNvPr id="57" name="圖片 16" descr=""/>
          <p:cNvPicPr/>
          <p:nvPr/>
        </p:nvPicPr>
        <p:blipFill>
          <a:blip r:embed="rId3"/>
          <a:stretch/>
        </p:blipFill>
        <p:spPr>
          <a:xfrm>
            <a:off x="360" y="404640"/>
            <a:ext cx="2123640" cy="6926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86400" y="19080"/>
            <a:ext cx="1013760" cy="95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圖片 22" descr=""/>
          <p:cNvPicPr/>
          <p:nvPr/>
        </p:nvPicPr>
        <p:blipFill>
          <a:blip r:embed="rId4"/>
          <a:stretch/>
        </p:blipFill>
        <p:spPr>
          <a:xfrm>
            <a:off x="466920" y="357480"/>
            <a:ext cx="1455120" cy="739800"/>
          </a:xfrm>
          <a:prstGeom prst="rect">
            <a:avLst/>
          </a:prstGeom>
          <a:ln>
            <a:noFill/>
          </a:ln>
          <a:effectLst>
            <a:reflection algn="bl" blurRad="63500" dir="5400000" dist="50800" endPos="29000" rotWithShape="0" stA="26000" sy="-100000"/>
          </a:effectLst>
        </p:spPr>
      </p:pic>
      <p:pic>
        <p:nvPicPr>
          <p:cNvPr id="60" name="圖片 4" descr=""/>
          <p:cNvPicPr/>
          <p:nvPr/>
        </p:nvPicPr>
        <p:blipFill>
          <a:blip r:embed="rId5"/>
          <a:stretch/>
        </p:blipFill>
        <p:spPr>
          <a:xfrm>
            <a:off x="7697520" y="6337440"/>
            <a:ext cx="1356480" cy="457920"/>
          </a:xfrm>
          <a:prstGeom prst="rect">
            <a:avLst/>
          </a:prstGeom>
          <a:ln>
            <a:noFill/>
          </a:ln>
        </p:spPr>
      </p:pic>
      <p:pic>
        <p:nvPicPr>
          <p:cNvPr id="61" name="圖片 9" descr=""/>
          <p:cNvPicPr/>
          <p:nvPr/>
        </p:nvPicPr>
        <p:blipFill>
          <a:blip r:embed="rId6"/>
          <a:stretch/>
        </p:blipFill>
        <p:spPr>
          <a:xfrm flipH="1" rot="10800000">
            <a:off x="53640" y="407160"/>
            <a:ext cx="248040" cy="5830560"/>
          </a:xfrm>
          <a:prstGeom prst="rect">
            <a:avLst/>
          </a:prstGeom>
          <a:ln>
            <a:noFill/>
          </a:ln>
        </p:spPr>
      </p:pic>
      <p:pic>
        <p:nvPicPr>
          <p:cNvPr id="62" name="圖片 10" descr=""/>
          <p:cNvPicPr/>
          <p:nvPr/>
        </p:nvPicPr>
        <p:blipFill>
          <a:blip r:embed="rId7"/>
          <a:stretch/>
        </p:blipFill>
        <p:spPr>
          <a:xfrm>
            <a:off x="64440" y="1119960"/>
            <a:ext cx="357480" cy="4797000"/>
          </a:xfrm>
          <a:prstGeom prst="rect">
            <a:avLst/>
          </a:prstGeom>
          <a:ln>
            <a:noFill/>
          </a:ln>
        </p:spPr>
      </p:pic>
      <p:pic>
        <p:nvPicPr>
          <p:cNvPr id="63" name="圖片 11" descr=""/>
          <p:cNvPicPr/>
          <p:nvPr/>
        </p:nvPicPr>
        <p:blipFill>
          <a:blip r:embed="rId8"/>
          <a:stretch/>
        </p:blipFill>
        <p:spPr>
          <a:xfrm flipH="1">
            <a:off x="56160" y="2809800"/>
            <a:ext cx="349920" cy="3764880"/>
          </a:xfrm>
          <a:prstGeom prst="rect">
            <a:avLst/>
          </a:prstGeom>
          <a:ln>
            <a:noFill/>
          </a:ln>
        </p:spPr>
      </p:pic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400" y="185364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zh-TW" sz="4000" spc="-1" strike="noStrike">
                <a:solidFill>
                  <a:srgbClr val="c00000"/>
                </a:solidFill>
                <a:latin typeface="Arial"/>
                <a:ea typeface="標楷體"/>
              </a:rPr>
              <a:t>大愛</a:t>
            </a:r>
            <a:r>
              <a:rPr b="1" lang="en-US" sz="4000" spc="-1" strike="noStrike">
                <a:solidFill>
                  <a:srgbClr val="c00000"/>
                </a:solidFill>
                <a:latin typeface="Arial"/>
                <a:ea typeface="標楷體"/>
              </a:rPr>
              <a:t>-</a:t>
            </a:r>
            <a:r>
              <a:rPr b="1" lang="zh-TW" sz="4000" spc="-1" strike="noStrike">
                <a:solidFill>
                  <a:srgbClr val="c00000"/>
                </a:solidFill>
                <a:latin typeface="Arial"/>
                <a:ea typeface="標楷體"/>
              </a:rPr>
              <a:t>新聞片段切割使用說明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58640" y="3445920"/>
            <a:ext cx="3153960" cy="18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5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標楷體"/>
              </a:rPr>
              <a:t>Mirle Automation Corporation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tabLst>
                <a:tab algn="l" pos="0"/>
              </a:tabLst>
            </a:pPr>
            <a:r>
              <a:rPr b="0" lang="zh-TW" sz="1700" spc="-1" strike="noStrike">
                <a:solidFill>
                  <a:srgbClr val="000000"/>
                </a:solidFill>
                <a:latin typeface="Arial"/>
                <a:ea typeface="標楷體"/>
              </a:rPr>
              <a:t>盟立自動化股份有限公司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標楷體"/>
              </a:rPr>
              <a:t>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標楷體"/>
              </a:rPr>
              <a:t>Software Division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標楷體"/>
              </a:rPr>
              <a:t>amoch@mirle.com.tw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700200"/>
            <a:ext cx="9141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TW" sz="3200" spc="-1" strike="noStrike">
                <a:solidFill>
                  <a:srgbClr val="0000ff"/>
                </a:solidFill>
                <a:latin typeface="Times New Roman"/>
                <a:ea typeface="標楷體"/>
              </a:rPr>
              <a:t>環境需求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62840" y="1429920"/>
            <a:ext cx="9141480" cy="260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83a42"/>
                </a:solidFill>
                <a:latin typeface="Source Code Pro"/>
                <a:ea typeface="DejaVu Sans"/>
              </a:rPr>
              <a:t>Pip install imutils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83a42"/>
                </a:solidFill>
                <a:latin typeface="Source Code Pro"/>
                <a:ea typeface="DejaVu Sans"/>
              </a:rPr>
              <a:t>Pip install progressbar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83a42"/>
                </a:solidFill>
                <a:latin typeface="Source Code Pro"/>
                <a:ea typeface="DejaVu Sans"/>
              </a:rPr>
              <a:t>pip3 install opencv-python==4.1.2.30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83a42"/>
                </a:solidFill>
                <a:latin typeface="Source Code Pro"/>
                <a:ea typeface="DejaVu Sans"/>
              </a:rPr>
              <a:t>Pip install opencv-contrib-python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83a42"/>
                </a:solidFill>
                <a:latin typeface="Source Code Pro"/>
                <a:ea typeface="DejaVu Sans"/>
              </a:rPr>
              <a:t>sudo apt-get install ffmpeg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Pytorch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版本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1.7+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700200"/>
            <a:ext cx="91414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TW" sz="3200" spc="-1" strike="noStrike">
                <a:solidFill>
                  <a:srgbClr val="0000ff"/>
                </a:solidFill>
                <a:latin typeface="Times New Roman"/>
                <a:ea typeface="標楷體"/>
              </a:rPr>
              <a:t>使用說明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62840" y="1429920"/>
            <a:ext cx="9141480" cy="1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到本地資料夾執行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Terminal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輸入指令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main.py –r path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即是輸入影片的路徑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裁切的影片會存在本地資料夾的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資料夾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Amo_DF5每週週報_20210708</Template>
  <TotalTime>20</TotalTime>
  <Application>LibreOffice/6.4.7.2$Linux_X86_64 LibreOffice_project/40$Build-2</Application>
  <Words>92</Words>
  <Paragraphs>23</Paragraphs>
  <Company>IBM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2021-07-12T07:24:14Z</dcterms:created>
  <dc:creator>Chi</dc:creator>
  <dc:description/>
  <dc:language>zh-TW</dc:language>
  <cp:lastModifiedBy/>
  <cp:lastPrinted>2015-04-08T08:41:21Z</cp:lastPrinted>
  <dcterms:modified xsi:type="dcterms:W3CDTF">2022-01-05T16:43:11Z</dcterms:modified>
  <cp:revision>7</cp:revision>
  <dc:subject>Introduction of Nortel L 2-7 Switch Module</dc:subject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roval Level">
    <vt:lpwstr/>
  </property>
  <property fmtid="{D5CDD505-2E9C-101B-9397-08002B2CF9AE}" pid="4" name="Assigned To">
    <vt:lpwstr/>
  </property>
  <property fmtid="{D5CDD505-2E9C-101B-9397-08002B2CF9AE}" pid="5" name="Categories">
    <vt:lpwstr/>
  </property>
  <property fmtid="{D5CDD505-2E9C-101B-9397-08002B2CF9AE}" pid="6" name="Company">
    <vt:lpwstr>IBM</vt:lpwstr>
  </property>
  <property fmtid="{D5CDD505-2E9C-101B-9397-08002B2CF9AE}" pid="7" name="ContentType">
    <vt:lpwstr>文件</vt:lpwstr>
  </property>
  <property fmtid="{D5CDD505-2E9C-101B-9397-08002B2CF9AE}" pid="8" name="ContentTypeId">
    <vt:lpwstr>0x010100FE68EA7B4132554AB4F0D02CEFE38E53</vt:lpwstr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Keywords">
    <vt:lpwstr/>
  </property>
  <property fmtid="{D5CDD505-2E9C-101B-9397-08002B2CF9AE}" pid="12" name="LinksUpToDate">
    <vt:bool>0</vt:bool>
  </property>
  <property fmtid="{D5CDD505-2E9C-101B-9397-08002B2CF9AE}" pid="13" name="MMClips">
    <vt:i4>0</vt:i4>
  </property>
  <property fmtid="{D5CDD505-2E9C-101B-9397-08002B2CF9AE}" pid="14" name="Notes">
    <vt:i4>3</vt:i4>
  </property>
  <property fmtid="{D5CDD505-2E9C-101B-9397-08002B2CF9AE}" pid="15" name="PresentationFormat">
    <vt:lpwstr>如螢幕大小 (4:3)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3</vt:i4>
  </property>
  <property fmtid="{D5CDD505-2E9C-101B-9397-08002B2CF9AE}" pid="19" name="Subject">
    <vt:lpwstr>Introduction of Nortel L 2-7 Switch Module</vt:lpwstr>
  </property>
  <property fmtid="{D5CDD505-2E9C-101B-9397-08002B2CF9AE}" pid="20" name="_Author">
    <vt:lpwstr>Ishan Sehgal</vt:lpwstr>
  </property>
  <property fmtid="{D5CDD505-2E9C-101B-9397-08002B2CF9AE}" pid="21" name="_Category">
    <vt:lpwstr/>
  </property>
  <property fmtid="{D5CDD505-2E9C-101B-9397-08002B2CF9AE}" pid="22" name="_Comments">
    <vt:lpwstr/>
  </property>
</Properties>
</file>