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7" r:id="rId5"/>
    <p:sldId id="268" r:id="rId6"/>
    <p:sldId id="275" r:id="rId7"/>
    <p:sldId id="274" r:id="rId8"/>
    <p:sldId id="269" r:id="rId9"/>
    <p:sldId id="270" r:id="rId10"/>
    <p:sldId id="271" r:id="rId11"/>
    <p:sldId id="266" r:id="rId12"/>
    <p:sldId id="263" r:id="rId13"/>
    <p:sldId id="257" r:id="rId14"/>
    <p:sldId id="261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92" y="5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Type</c:v>
                </c:pt>
              </c:strCache>
            </c:strRef>
          </c:tx>
          <c:explosion val="19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20</c:v>
                </c:pt>
                <c:pt idx="2">
                  <c:v>19</c:v>
                </c:pt>
                <c:pt idx="3">
                  <c:v>16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0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7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6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62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7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91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56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9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9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06A7-A383-4C48-8323-41D82122A6D2}" type="datetimeFigureOut">
              <a:rPr lang="en-SG" smtClean="0"/>
              <a:t>6/12/2017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487B-B076-4941-97B0-3141D39CDA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0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6662" y="2204864"/>
            <a:ext cx="64809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factors that affect the users activity: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User: active, preference…</a:t>
            </a:r>
          </a:p>
          <a:p>
            <a:pPr marL="342900" indent="-342900">
              <a:buAutoNum type="arabicPeriod"/>
            </a:pPr>
            <a:r>
              <a:rPr lang="en-US" dirty="0" smtClean="0"/>
              <a:t>Voucher: received (</a:t>
            </a:r>
            <a:r>
              <a:rPr lang="en-SG" dirty="0" err="1" smtClean="0"/>
              <a:t>Day_of_week</a:t>
            </a:r>
            <a:r>
              <a:rPr lang="en-US" dirty="0" smtClean="0"/>
              <a:t>, </a:t>
            </a:r>
            <a:r>
              <a:rPr lang="en-SG" dirty="0" err="1"/>
              <a:t>Is_weekend</a:t>
            </a:r>
            <a:r>
              <a:rPr lang="en-SG" dirty="0"/>
              <a:t> </a:t>
            </a:r>
            <a:r>
              <a:rPr lang="en-SG" dirty="0" smtClean="0"/>
              <a:t>, </a:t>
            </a:r>
            <a:r>
              <a:rPr lang="en-SG" dirty="0" err="1" smtClean="0"/>
              <a:t>Day_of_month</a:t>
            </a:r>
            <a:r>
              <a:rPr lang="en-US" dirty="0" smtClean="0"/>
              <a:t>)</a:t>
            </a:r>
          </a:p>
          <a:p>
            <a:r>
              <a:rPr lang="en-SG" dirty="0" smtClean="0"/>
              <a:t>	discount, </a:t>
            </a:r>
            <a:r>
              <a:rPr lang="en-SG" dirty="0" err="1" smtClean="0"/>
              <a:t>max_value</a:t>
            </a:r>
            <a:r>
              <a:rPr lang="en-SG" dirty="0" smtClean="0"/>
              <a:t>, type</a:t>
            </a:r>
            <a:r>
              <a:rPr lang="en-SG" dirty="0" smtClean="0"/>
              <a:t>…</a:t>
            </a:r>
          </a:p>
          <a:p>
            <a:r>
              <a:rPr lang="en-SG" dirty="0" smtClean="0"/>
              <a:t>3.   Received date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Voucher-user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dirty="0" smtClean="0"/>
              <a:t>Voucher-shop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44517" y="260648"/>
            <a:ext cx="2650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Story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39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2151" y="1556792"/>
            <a:ext cx="2802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2017-2015 </a:t>
            </a:r>
            <a:r>
              <a:rPr lang="en-US" b="1" dirty="0" smtClean="0"/>
              <a:t>transaction data</a:t>
            </a:r>
          </a:p>
          <a:p>
            <a:endParaRPr lang="en-US" dirty="0" smtClean="0"/>
          </a:p>
          <a:p>
            <a:r>
              <a:rPr lang="en-US" dirty="0" smtClean="0"/>
              <a:t>Difference:</a:t>
            </a:r>
          </a:p>
          <a:p>
            <a:r>
              <a:rPr lang="en-US" dirty="0" smtClean="0"/>
              <a:t>Weekday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Quarter</a:t>
            </a:r>
          </a:p>
          <a:p>
            <a:r>
              <a:rPr lang="en-US" dirty="0" smtClean="0"/>
              <a:t>Month</a:t>
            </a:r>
          </a:p>
          <a:p>
            <a:endParaRPr lang="en-US" dirty="0"/>
          </a:p>
          <a:p>
            <a:r>
              <a:rPr lang="en-US" dirty="0" smtClean="0"/>
              <a:t>Same:</a:t>
            </a:r>
          </a:p>
          <a:p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3132" y="385749"/>
            <a:ext cx="3431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transaction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9079"/>
            <a:ext cx="5810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4486"/>
            <a:ext cx="3871416" cy="241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3" y="4628288"/>
            <a:ext cx="2079987" cy="140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35568"/>
            <a:ext cx="1588527" cy="116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55" y="4965762"/>
            <a:ext cx="1747159" cy="90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52" y="4869453"/>
            <a:ext cx="1234470" cy="100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6237312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focus on 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19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17770" y="385749"/>
            <a:ext cx="1426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6629"/>
            <a:ext cx="59817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9" y="4077072"/>
            <a:ext cx="6191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267579"/>
            <a:ext cx="44072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Split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/>
          <a:stretch/>
        </p:blipFill>
        <p:spPr bwMode="auto">
          <a:xfrm>
            <a:off x="585937" y="1772816"/>
            <a:ext cx="7943850" cy="83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2611165"/>
            <a:ext cx="5472608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070597" y="3140968"/>
            <a:ext cx="4389835" cy="24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9457"/>
              </p:ext>
            </p:extLst>
          </p:nvPr>
        </p:nvGraphicFramePr>
        <p:xfrm>
          <a:off x="251520" y="881732"/>
          <a:ext cx="3888432" cy="92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registration_time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Is_seller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Email_verified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Received Vouchers (all)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Received Vouchers (1/3 month)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Received Vouchers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Received Vouchers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Voucher 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Voucher unused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 of Voucher used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(shopping without voucher)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(use vouchers)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shops (all)</a:t>
                      </a:r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transitions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transitions (1/3 month)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transitions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transitions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Voucher type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total price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total price (1/3 month)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total price (2/3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total price (3/3 month)</a:t>
                      </a:r>
                      <a:endParaRPr lang="en-SG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82559"/>
              </p:ext>
            </p:extLst>
          </p:nvPr>
        </p:nvGraphicFramePr>
        <p:xfrm>
          <a:off x="4572000" y="2132856"/>
          <a:ext cx="2039888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98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Voucher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9587"/>
              </p:ext>
            </p:extLst>
          </p:nvPr>
        </p:nvGraphicFramePr>
        <p:xfrm>
          <a:off x="6804248" y="2060848"/>
          <a:ext cx="2039888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988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85763" y="3789040"/>
            <a:ext cx="78343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Features: naodong.docx</a:t>
            </a:r>
            <a:endParaRPr lang="en-U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0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592" y="2967335"/>
            <a:ext cx="42228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analysis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1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268760"/>
            <a:ext cx="30355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Blending two levels x</a:t>
            </a:r>
          </a:p>
          <a:p>
            <a:r>
              <a:rPr lang="en-US" dirty="0" smtClean="0"/>
              <a:t>averaging, </a:t>
            </a:r>
            <a:r>
              <a:rPr lang="en-SG" dirty="0" smtClean="0"/>
              <a:t>Ranking, </a:t>
            </a:r>
            <a:r>
              <a:rPr lang="zh-CN" altLang="en-US" dirty="0"/>
              <a:t>加权融合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SG" dirty="0" smtClean="0"/>
              <a:t>Stacking  x</a:t>
            </a:r>
            <a:endParaRPr lang="en-SG" dirty="0"/>
          </a:p>
          <a:p>
            <a:r>
              <a:rPr lang="en-SG" dirty="0"/>
              <a:t>GBDT</a:t>
            </a:r>
            <a:r>
              <a:rPr lang="zh-CN" altLang="en-US" dirty="0"/>
              <a:t>与</a:t>
            </a:r>
            <a:r>
              <a:rPr lang="en-SG" dirty="0"/>
              <a:t>LR</a:t>
            </a:r>
            <a:r>
              <a:rPr lang="zh-CN" altLang="en-US" dirty="0"/>
              <a:t>融合方</a:t>
            </a:r>
            <a:r>
              <a:rPr lang="zh-CN" altLang="en-US" dirty="0" smtClean="0"/>
              <a:t>案 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GBDT &amp; </a:t>
            </a:r>
            <a:r>
              <a:rPr lang="en-SG" dirty="0" err="1" smtClean="0"/>
              <a:t>libFFM</a:t>
            </a:r>
            <a:r>
              <a:rPr lang="en-SG" dirty="0" smtClean="0"/>
              <a:t> </a:t>
            </a:r>
            <a:endParaRPr lang="zh-CN" altLang="en-US" dirty="0"/>
          </a:p>
          <a:p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Gbdt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11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980728"/>
            <a:ext cx="369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2543/78903 predict data in transition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2007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4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044" y="260648"/>
            <a:ext cx="3821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SRC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4880" y="5733256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491880" y="5733256"/>
            <a:ext cx="110694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Voucher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580112" y="5722060"/>
            <a:ext cx="93610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2797" y="1772816"/>
            <a:ext cx="33763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Training_data</a:t>
            </a:r>
            <a:endParaRPr lang="en-US" dirty="0" smtClean="0"/>
          </a:p>
          <a:p>
            <a:r>
              <a:rPr lang="en-US" dirty="0" err="1" smtClean="0"/>
              <a:t>Predict_data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Transaction_MY</a:t>
            </a:r>
            <a:endParaRPr lang="en-US" dirty="0" smtClean="0"/>
          </a:p>
          <a:p>
            <a:r>
              <a:rPr lang="en-US" dirty="0" err="1" smtClean="0"/>
              <a:t>User_profiles_MY</a:t>
            </a:r>
            <a:endParaRPr lang="en-US" dirty="0" smtClean="0"/>
          </a:p>
          <a:p>
            <a:r>
              <a:rPr lang="en-US" dirty="0" smtClean="0"/>
              <a:t>Likes</a:t>
            </a:r>
          </a:p>
          <a:p>
            <a:r>
              <a:rPr lang="en-US" dirty="0" smtClean="0"/>
              <a:t>View_log_0-30</a:t>
            </a:r>
          </a:p>
          <a:p>
            <a:r>
              <a:rPr lang="en-US" dirty="0" err="1" smtClean="0"/>
              <a:t>Voucher_distribution_active_date</a:t>
            </a:r>
            <a:endParaRPr lang="en-US" dirty="0" smtClean="0"/>
          </a:p>
          <a:p>
            <a:r>
              <a:rPr lang="en-US" dirty="0" err="1" smtClean="0"/>
              <a:t>Voucher_mechanics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5"/>
          <a:stretch/>
        </p:blipFill>
        <p:spPr bwMode="auto">
          <a:xfrm>
            <a:off x="3909171" y="1268760"/>
            <a:ext cx="229515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70" y="1523306"/>
            <a:ext cx="458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data:</a:t>
            </a:r>
          </a:p>
          <a:p>
            <a:r>
              <a:rPr lang="en-US" dirty="0" smtClean="0"/>
              <a:t>2017 January to August (Pacific Standard Time)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576963" y="4003439"/>
            <a:ext cx="355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 data:</a:t>
            </a:r>
          </a:p>
          <a:p>
            <a:r>
              <a:rPr lang="en-US" dirty="0" smtClean="0"/>
              <a:t>2017 August (Pacific Standard Time)</a:t>
            </a:r>
            <a:endParaRPr lang="en-S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" y="2377791"/>
            <a:ext cx="888760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68" y="979696"/>
            <a:ext cx="15430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62" y="4540941"/>
            <a:ext cx="6667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54" y="4649770"/>
            <a:ext cx="1257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81762" y="260648"/>
            <a:ext cx="21759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</a:t>
            </a:r>
            <a:endParaRPr lang="en-US" sz="4000" b="1" cap="all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8604448" y="3910494"/>
            <a:ext cx="216024" cy="6304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58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9523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9668"/>
            <a:ext cx="2847975" cy="213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2873"/>
            <a:ext cx="2582424" cy="212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17" y="2661199"/>
            <a:ext cx="2688943" cy="25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2469483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443711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weekday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5" y="5168263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52049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581145" y="2348880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SG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60" y="2396749"/>
            <a:ext cx="2138694" cy="20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11513" y="385749"/>
            <a:ext cx="150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time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5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78360" y="385749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voucher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35107"/>
              </p:ext>
            </p:extLst>
          </p:nvPr>
        </p:nvGraphicFramePr>
        <p:xfrm>
          <a:off x="544524" y="305710"/>
          <a:ext cx="26844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24"/>
                <a:gridCol w="1195643"/>
                <a:gridCol w="710042"/>
              </a:tblGrid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Discount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Max_value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SG" sz="1200" dirty="0"/>
                    </a:p>
                  </a:txBody>
                  <a:tcPr/>
                </a:tc>
              </a:tr>
              <a:tr h="2198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60" y="411982"/>
            <a:ext cx="23622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949" y="2606592"/>
            <a:ext cx="407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 </a:t>
            </a:r>
            <a:r>
              <a:rPr lang="en-US" dirty="0" err="1" smtClean="0"/>
              <a:t>promotion_id</a:t>
            </a:r>
            <a:r>
              <a:rPr lang="en-US" dirty="0" smtClean="0"/>
              <a:t> (92 in train, 4 in predict)</a:t>
            </a:r>
            <a:endParaRPr lang="en-SG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91611666"/>
              </p:ext>
            </p:extLst>
          </p:nvPr>
        </p:nvGraphicFramePr>
        <p:xfrm>
          <a:off x="571859" y="3284984"/>
          <a:ext cx="345188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5524" y="4797152"/>
            <a:ext cx="526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four promotion ids in predict data only on Aug 16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04106"/>
            <a:ext cx="75819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87624" y="2112268"/>
            <a:ext cx="5400600" cy="2324844"/>
            <a:chOff x="1187624" y="2112268"/>
            <a:chExt cx="5400600" cy="2324844"/>
          </a:xfrm>
        </p:grpSpPr>
        <p:grpSp>
          <p:nvGrpSpPr>
            <p:cNvPr id="10" name="Group 9"/>
            <p:cNvGrpSpPr/>
            <p:nvPr/>
          </p:nvGrpSpPr>
          <p:grpSpPr>
            <a:xfrm>
              <a:off x="4932040" y="2112268"/>
              <a:ext cx="1296144" cy="2324844"/>
              <a:chOff x="4932040" y="2112268"/>
              <a:chExt cx="1296144" cy="23248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84168" y="2112268"/>
                <a:ext cx="144016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868144" y="2112268"/>
                <a:ext cx="216024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32040" y="2112268"/>
                <a:ext cx="936104" cy="23248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87624" y="3284984"/>
              <a:ext cx="5400600" cy="11521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573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46005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72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67437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95" y="4938295"/>
            <a:ext cx="5581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27" y="372007"/>
            <a:ext cx="14954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38" y="855982"/>
            <a:ext cx="14097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354" y="1263169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194882 (Type 1)</a:t>
            </a:r>
            <a:endParaRPr lang="en-SG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38" y="855982"/>
            <a:ext cx="13716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0838" y="1273995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194891 (Type 5)</a:t>
            </a:r>
            <a:endParaRPr lang="en-SG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94" y="4471074"/>
            <a:ext cx="3955416" cy="203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4077072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6</a:t>
            </a:r>
            <a:endParaRPr lang="en-SG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0" y="4725144"/>
            <a:ext cx="4494117" cy="20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1456" y="423048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2</a:t>
            </a:r>
            <a:endParaRPr lang="en-SG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57" y="1654570"/>
            <a:ext cx="4871803" cy="208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7" y="2256109"/>
            <a:ext cx="5539923" cy="147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78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309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#GUO JING#</dc:creator>
  <cp:lastModifiedBy>Jing Guo</cp:lastModifiedBy>
  <cp:revision>68</cp:revision>
  <dcterms:created xsi:type="dcterms:W3CDTF">2017-11-30T05:26:05Z</dcterms:created>
  <dcterms:modified xsi:type="dcterms:W3CDTF">2017-12-06T14:57:19Z</dcterms:modified>
</cp:coreProperties>
</file>