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eb5f4e1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b4eb5f4e1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eb5f4e1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b4eb5f4e1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4eb5f4e1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b4eb5f4e1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util/concurrent/ThreadPoolExecutor.html" TargetMode="External"/><Relationship Id="rId4" Type="http://schemas.openxmlformats.org/officeDocument/2006/relationships/hyperlink" Target="https://docs.oracle.com/javase/8/docs/api/java/util/concurrent/ScheduledThreadPoolExecuto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44466" l="10212" r="12871" t="37660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 rot="-347136">
            <a:off x="1996402" y="2705611"/>
            <a:ext cx="7547145" cy="1446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zh-CN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Executors, Thread Pool, Fork/Join</a:t>
            </a:r>
            <a:endParaRPr b="0" i="0" sz="4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777150" y="4127750"/>
            <a:ext cx="30072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zh-CN" sz="1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LIU Yuanyuan</a:t>
            </a:r>
            <a:endParaRPr b="0" i="0" sz="1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zh-CN" sz="1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GUO Xiaoqing</a:t>
            </a:r>
            <a:endParaRPr b="0" i="0" sz="1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44466" l="10212" r="12871" t="37660"/>
          <a:stretch/>
        </p:blipFill>
        <p:spPr>
          <a:xfrm>
            <a:off x="1455574" y="2980382"/>
            <a:ext cx="9377464" cy="122568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8748173" y="3258418"/>
            <a:ext cx="14109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 rot="-347136">
            <a:off x="2146953" y="2735549"/>
            <a:ext cx="7547145" cy="117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zh-CN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Merci pour votre patience!</a:t>
            </a:r>
            <a:endParaRPr b="0" i="0" sz="4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969600" y="638800"/>
            <a:ext cx="7397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CN" sz="3200">
                <a:solidFill>
                  <a:srgbClr val="7F7F7F"/>
                </a:solidFill>
              </a:rPr>
              <a:t>Executors --- </a:t>
            </a:r>
            <a:r>
              <a:rPr b="0" i="0" lang="zh-CN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 framework Executor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13" y="1638575"/>
            <a:ext cx="7397586" cy="4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27408" l="36288" r="39924" t="24377"/>
          <a:stretch/>
        </p:blipFill>
        <p:spPr>
          <a:xfrm>
            <a:off x="-1283854" y="1699491"/>
            <a:ext cx="2900218" cy="330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27408" l="36288" r="39924" t="24377"/>
          <a:stretch/>
        </p:blipFill>
        <p:spPr>
          <a:xfrm>
            <a:off x="10741891" y="1775691"/>
            <a:ext cx="2900218" cy="3306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772543" y="620850"/>
            <a:ext cx="4307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Thread Pool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175" y="1602675"/>
            <a:ext cx="9291650" cy="46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5277911" y="557900"/>
            <a:ext cx="2646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Fork/Join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25" y="1233475"/>
            <a:ext cx="5563766" cy="5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5466945" y="2772382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466945" y="3632900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326866" y="3632900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911174" y="0"/>
            <a:ext cx="369600" cy="223800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3996700" y="727750"/>
            <a:ext cx="414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CN" sz="3200">
                <a:solidFill>
                  <a:srgbClr val="7F7F7F"/>
                </a:solidFill>
              </a:rPr>
              <a:t>Utilisation_</a:t>
            </a:r>
            <a:r>
              <a:rPr lang="zh-CN" sz="3200">
                <a:solidFill>
                  <a:srgbClr val="7F7F7F"/>
                </a:solidFill>
              </a:rPr>
              <a:t>Executors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909475" y="1991025"/>
            <a:ext cx="20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C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Executor</a:t>
            </a:r>
            <a:r>
              <a:rPr b="1" lang="zh-CN" sz="1300">
                <a:solidFill>
                  <a:srgbClr val="333333"/>
                </a:solidFill>
              </a:rPr>
              <a:t> Interface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931600" y="3303650"/>
            <a:ext cx="32937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C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ExecutorService</a:t>
            </a:r>
            <a:r>
              <a:rPr b="1" lang="zh-CN" sz="1300">
                <a:solidFill>
                  <a:srgbClr val="333333"/>
                </a:solidFill>
              </a:rPr>
              <a:t> Interface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913475" y="4968425"/>
            <a:ext cx="343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CN" sz="13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ScheduledExecutorService</a:t>
            </a:r>
            <a:r>
              <a:rPr b="1" lang="zh-CN" sz="1300">
                <a:solidFill>
                  <a:srgbClr val="333333"/>
                </a:solidFill>
              </a:rPr>
              <a:t> Interface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423475" y="3251900"/>
            <a:ext cx="76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complète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une méthode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/>
          </a:p>
        </p:txBody>
      </p:sp>
      <p:sp>
        <p:nvSpPr>
          <p:cNvPr id="131" name="Google Shape;131;p17"/>
          <p:cNvSpPr txBox="1"/>
          <p:nvPr/>
        </p:nvSpPr>
        <p:spPr>
          <a:xfrm>
            <a:off x="4459800" y="1926975"/>
            <a:ext cx="7648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fournit une méthode unique,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conçue pour remplacer un idiome commun de création de threads. Si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 objet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une objet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 peut remplacer &lt;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(new Thread(r)).start();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par &lt;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e.execute(r);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500"/>
          </a:p>
        </p:txBody>
      </p:sp>
      <p:sp>
        <p:nvSpPr>
          <p:cNvPr id="132" name="Google Shape;132;p17"/>
          <p:cNvSpPr txBox="1"/>
          <p:nvPr/>
        </p:nvSpPr>
        <p:spPr>
          <a:xfrm>
            <a:off x="4423500" y="5204975"/>
            <a:ext cx="7648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complète les méthodes de son parent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ExecutorService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avec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qui exécute une tâche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i="1"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Callable 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après un délai spécifié.</a:t>
            </a:r>
            <a:endParaRPr sz="15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50" y="3811600"/>
            <a:ext cx="5057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050" y="4078351"/>
            <a:ext cx="5111200" cy="11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7143345" y="2772382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43345" y="3632900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8003266" y="3632900"/>
            <a:ext cx="54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911174" y="0"/>
            <a:ext cx="369600" cy="223800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778100" y="727750"/>
            <a:ext cx="4692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CN" sz="3200">
                <a:solidFill>
                  <a:srgbClr val="7F7F7F"/>
                </a:solidFill>
              </a:rPr>
              <a:t>Utilisation_Thread Pool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751000" y="1911613"/>
            <a:ext cx="639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zh-CN" sz="2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java.util.concurrent.ThreadPoolExecutor</a:t>
            </a:r>
            <a:r>
              <a:rPr lang="zh-CN" sz="2200"/>
              <a:t> </a:t>
            </a:r>
            <a:r>
              <a:rPr lang="zh-CN" sz="2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java.util.concurrent.ScheduledThreadPoolExecutor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767900" y="4019688"/>
            <a:ext cx="744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newCachedThreadPool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778100" y="4740313"/>
            <a:ext cx="727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newSingleThreadExecutor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3778100" y="3339063"/>
            <a:ext cx="6970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newFixedThreadPool(int nThreads)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5911174" y="0"/>
            <a:ext cx="369600" cy="223800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904900" y="727750"/>
            <a:ext cx="44319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CN" sz="3200">
                <a:solidFill>
                  <a:srgbClr val="7F7F7F"/>
                </a:solidFill>
              </a:rPr>
              <a:t>Utilisation_</a:t>
            </a:r>
            <a:r>
              <a:rPr lang="zh-CN" sz="3200">
                <a:solidFill>
                  <a:srgbClr val="7F7F7F"/>
                </a:solidFill>
              </a:rPr>
              <a:t>Thread Pool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0" y="2304725"/>
            <a:ext cx="11887200" cy="323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5466945" y="2772382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466945" y="3632900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326866" y="3632900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2103575"/>
            <a:ext cx="6202225" cy="30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6703725" y="2257950"/>
            <a:ext cx="4782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La classe ForkJoinTask fournit les deux méthodes suivantes pour la prise en charge：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Méthode fork (): Cette méthode peut envoyer une sous-tâche à l'exécuteur Fork / Join.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Méthode </a:t>
            </a:r>
            <a:r>
              <a:rPr lang="zh-CN"/>
              <a:t>join (): Cette méthode peut attendre qu'une sous-tâche termine son exécution et renvoie son résultat.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075075" y="557900"/>
            <a:ext cx="41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zh-CN" sz="3200">
                <a:solidFill>
                  <a:srgbClr val="7F7F7F"/>
                </a:solidFill>
              </a:rPr>
              <a:t>Utilisation_</a:t>
            </a:r>
            <a:r>
              <a:rPr b="0" i="0" lang="zh-CN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Fork/Join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5911174" y="0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1453250" y="2114175"/>
            <a:ext cx="101793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zh-CN" sz="2400">
                <a:latin typeface="Calibri"/>
                <a:ea typeface="Calibri"/>
                <a:cs typeface="Calibri"/>
                <a:sym typeface="Calibri"/>
              </a:rPr>
              <a:t>Avantage de ThreadPool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zh-CN" sz="2400">
                <a:latin typeface="Calibri"/>
                <a:ea typeface="Calibri"/>
                <a:cs typeface="Calibri"/>
                <a:sym typeface="Calibri"/>
              </a:rPr>
              <a:t>Risque de ThreadPool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zh-CN" sz="2400">
                <a:latin typeface="Calibri"/>
                <a:ea typeface="Calibri"/>
                <a:cs typeface="Calibri"/>
                <a:sym typeface="Calibri"/>
              </a:rPr>
              <a:t>ForkJoinPool possède une meilleur performance que les autres ThreadPool d’ExecutorService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7F7F7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7F7F7F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048400" y="678625"/>
            <a:ext cx="631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zh-CN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zh-CN" sz="3200">
                <a:solidFill>
                  <a:srgbClr val="7F7F7F"/>
                </a:solidFill>
              </a:rPr>
              <a:t>es impacts sur les performances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