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2" r:id="rId5"/>
    <p:sldId id="260" r:id="rId6"/>
    <p:sldId id="256" r:id="rId7"/>
    <p:sldId id="257" r:id="rId8"/>
    <p:sldId id="259" r:id="rId9"/>
    <p:sldId id="263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687"/>
    <a:srgbClr val="ECB227"/>
    <a:srgbClr val="FCFAF7"/>
    <a:srgbClr val="F9F5EF"/>
    <a:srgbClr val="BFBFBF"/>
    <a:srgbClr val="E4D0B4"/>
    <a:srgbClr val="F2E7DA"/>
    <a:srgbClr val="C2DBC4"/>
    <a:srgbClr val="A7D1DE"/>
    <a:srgbClr val="FC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E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575560" y="1256030"/>
          <a:ext cx="7040245" cy="434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245"/>
              </a:tblGrid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</a:tbl>
          </a:graphicData>
        </a:graphic>
      </p:graphicFrame>
      <p:sp>
        <p:nvSpPr>
          <p:cNvPr id="5" name="up-right-arrow_56916"/>
          <p:cNvSpPr/>
          <p:nvPr/>
        </p:nvSpPr>
        <p:spPr>
          <a:xfrm rot="8100000" flipH="1">
            <a:off x="4845685" y="1374140"/>
            <a:ext cx="565785" cy="558800"/>
          </a:xfrm>
          <a:custGeom>
            <a:avLst/>
            <a:gdLst>
              <a:gd name="T0" fmla="*/ 1756 w 13054"/>
              <a:gd name="T1" fmla="*/ 12900 h 12900"/>
              <a:gd name="T2" fmla="*/ 624 w 13054"/>
              <a:gd name="T3" fmla="*/ 12432 h 12900"/>
              <a:gd name="T4" fmla="*/ 624 w 13054"/>
              <a:gd name="T5" fmla="*/ 10168 h 12900"/>
              <a:gd name="T6" fmla="*/ 7592 w 13054"/>
              <a:gd name="T7" fmla="*/ 3200 h 12900"/>
              <a:gd name="T8" fmla="*/ 4516 w 13054"/>
              <a:gd name="T9" fmla="*/ 3200 h 12900"/>
              <a:gd name="T10" fmla="*/ 2916 w 13054"/>
              <a:gd name="T11" fmla="*/ 1600 h 12900"/>
              <a:gd name="T12" fmla="*/ 4516 w 13054"/>
              <a:gd name="T13" fmla="*/ 0 h 12900"/>
              <a:gd name="T14" fmla="*/ 11455 w 13054"/>
              <a:gd name="T15" fmla="*/ 0 h 12900"/>
              <a:gd name="T16" fmla="*/ 11458 w 13054"/>
              <a:gd name="T17" fmla="*/ 0 h 12900"/>
              <a:gd name="T18" fmla="*/ 12216 w 13054"/>
              <a:gd name="T19" fmla="*/ 192 h 12900"/>
              <a:gd name="T20" fmla="*/ 12218 w 13054"/>
              <a:gd name="T21" fmla="*/ 193 h 12900"/>
              <a:gd name="T22" fmla="*/ 12887 w 13054"/>
              <a:gd name="T23" fmla="*/ 888 h 12900"/>
              <a:gd name="T24" fmla="*/ 13054 w 13054"/>
              <a:gd name="T25" fmla="*/ 1600 h 12900"/>
              <a:gd name="T26" fmla="*/ 13054 w 13054"/>
              <a:gd name="T27" fmla="*/ 8539 h 12900"/>
              <a:gd name="T28" fmla="*/ 11454 w 13054"/>
              <a:gd name="T29" fmla="*/ 10139 h 12900"/>
              <a:gd name="T30" fmla="*/ 9854 w 13054"/>
              <a:gd name="T31" fmla="*/ 8539 h 12900"/>
              <a:gd name="T32" fmla="*/ 9854 w 13054"/>
              <a:gd name="T33" fmla="*/ 5463 h 12900"/>
              <a:gd name="T34" fmla="*/ 2887 w 13054"/>
              <a:gd name="T35" fmla="*/ 12431 h 12900"/>
              <a:gd name="T36" fmla="*/ 1756 w 13054"/>
              <a:gd name="T37" fmla="*/ 12900 h 1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54" h="12900">
                <a:moveTo>
                  <a:pt x="1756" y="12900"/>
                </a:moveTo>
                <a:cubicBezTo>
                  <a:pt x="1347" y="12900"/>
                  <a:pt x="938" y="12744"/>
                  <a:pt x="624" y="12432"/>
                </a:cubicBezTo>
                <a:cubicBezTo>
                  <a:pt x="0" y="11807"/>
                  <a:pt x="0" y="10793"/>
                  <a:pt x="624" y="10168"/>
                </a:cubicBezTo>
                <a:lnTo>
                  <a:pt x="7592" y="3200"/>
                </a:lnTo>
                <a:lnTo>
                  <a:pt x="4516" y="3200"/>
                </a:lnTo>
                <a:cubicBezTo>
                  <a:pt x="3632" y="3200"/>
                  <a:pt x="2916" y="2484"/>
                  <a:pt x="2916" y="1600"/>
                </a:cubicBezTo>
                <a:cubicBezTo>
                  <a:pt x="2916" y="716"/>
                  <a:pt x="3632" y="0"/>
                  <a:pt x="4516" y="0"/>
                </a:cubicBezTo>
                <a:lnTo>
                  <a:pt x="11455" y="0"/>
                </a:lnTo>
                <a:lnTo>
                  <a:pt x="11458" y="0"/>
                </a:lnTo>
                <a:cubicBezTo>
                  <a:pt x="11722" y="0"/>
                  <a:pt x="11984" y="67"/>
                  <a:pt x="12216" y="192"/>
                </a:cubicBezTo>
                <a:cubicBezTo>
                  <a:pt x="12216" y="192"/>
                  <a:pt x="12218" y="192"/>
                  <a:pt x="12218" y="193"/>
                </a:cubicBezTo>
                <a:cubicBezTo>
                  <a:pt x="12506" y="351"/>
                  <a:pt x="12740" y="595"/>
                  <a:pt x="12887" y="888"/>
                </a:cubicBezTo>
                <a:cubicBezTo>
                  <a:pt x="12998" y="1108"/>
                  <a:pt x="13054" y="1355"/>
                  <a:pt x="13054" y="1600"/>
                </a:cubicBezTo>
                <a:lnTo>
                  <a:pt x="13054" y="8539"/>
                </a:lnTo>
                <a:cubicBezTo>
                  <a:pt x="13054" y="9423"/>
                  <a:pt x="12338" y="10139"/>
                  <a:pt x="11454" y="10139"/>
                </a:cubicBezTo>
                <a:cubicBezTo>
                  <a:pt x="10570" y="10139"/>
                  <a:pt x="9854" y="9423"/>
                  <a:pt x="9854" y="8539"/>
                </a:cubicBezTo>
                <a:lnTo>
                  <a:pt x="9854" y="5463"/>
                </a:lnTo>
                <a:lnTo>
                  <a:pt x="2887" y="12431"/>
                </a:lnTo>
                <a:cubicBezTo>
                  <a:pt x="2575" y="12744"/>
                  <a:pt x="2166" y="12900"/>
                  <a:pt x="1756" y="12900"/>
                </a:cubicBezTo>
                <a:close/>
              </a:path>
            </a:pathLst>
          </a:custGeom>
          <a:solidFill>
            <a:srgbClr val="FCDFD8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play-button_20640"/>
          <p:cNvSpPr/>
          <p:nvPr/>
        </p:nvSpPr>
        <p:spPr>
          <a:xfrm>
            <a:off x="8155305" y="4956810"/>
            <a:ext cx="417195" cy="54610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95" h="8610">
                <a:moveTo>
                  <a:pt x="0" y="8610"/>
                </a:moveTo>
                <a:lnTo>
                  <a:pt x="0" y="0"/>
                </a:lnTo>
                <a:lnTo>
                  <a:pt x="7295" y="4305"/>
                </a:lnTo>
                <a:lnTo>
                  <a:pt x="0" y="8610"/>
                </a:lnTo>
                <a:close/>
              </a:path>
            </a:pathLst>
          </a:custGeom>
          <a:solidFill>
            <a:srgbClr val="A7D1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553845" y="3124200"/>
            <a:ext cx="615950" cy="609600"/>
          </a:xfrm>
          <a:prstGeom prst="rect">
            <a:avLst/>
          </a:prstGeom>
          <a:solidFill>
            <a:srgbClr val="E4D0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up-right-arrow_56916"/>
          <p:cNvSpPr/>
          <p:nvPr/>
        </p:nvSpPr>
        <p:spPr>
          <a:xfrm rot="18900000" flipH="1">
            <a:off x="10172065" y="2282825"/>
            <a:ext cx="601980" cy="588010"/>
          </a:xfrm>
          <a:custGeom>
            <a:avLst/>
            <a:gdLst>
              <a:gd name="T0" fmla="*/ 1756 w 13054"/>
              <a:gd name="T1" fmla="*/ 12900 h 12900"/>
              <a:gd name="T2" fmla="*/ 624 w 13054"/>
              <a:gd name="T3" fmla="*/ 12432 h 12900"/>
              <a:gd name="T4" fmla="*/ 624 w 13054"/>
              <a:gd name="T5" fmla="*/ 10168 h 12900"/>
              <a:gd name="T6" fmla="*/ 7592 w 13054"/>
              <a:gd name="T7" fmla="*/ 3200 h 12900"/>
              <a:gd name="T8" fmla="*/ 4516 w 13054"/>
              <a:gd name="T9" fmla="*/ 3200 h 12900"/>
              <a:gd name="T10" fmla="*/ 2916 w 13054"/>
              <a:gd name="T11" fmla="*/ 1600 h 12900"/>
              <a:gd name="T12" fmla="*/ 4516 w 13054"/>
              <a:gd name="T13" fmla="*/ 0 h 12900"/>
              <a:gd name="T14" fmla="*/ 11455 w 13054"/>
              <a:gd name="T15" fmla="*/ 0 h 12900"/>
              <a:gd name="T16" fmla="*/ 11458 w 13054"/>
              <a:gd name="T17" fmla="*/ 0 h 12900"/>
              <a:gd name="T18" fmla="*/ 12216 w 13054"/>
              <a:gd name="T19" fmla="*/ 192 h 12900"/>
              <a:gd name="T20" fmla="*/ 12218 w 13054"/>
              <a:gd name="T21" fmla="*/ 193 h 12900"/>
              <a:gd name="T22" fmla="*/ 12887 w 13054"/>
              <a:gd name="T23" fmla="*/ 888 h 12900"/>
              <a:gd name="T24" fmla="*/ 13054 w 13054"/>
              <a:gd name="T25" fmla="*/ 1600 h 12900"/>
              <a:gd name="T26" fmla="*/ 13054 w 13054"/>
              <a:gd name="T27" fmla="*/ 8539 h 12900"/>
              <a:gd name="T28" fmla="*/ 11454 w 13054"/>
              <a:gd name="T29" fmla="*/ 10139 h 12900"/>
              <a:gd name="T30" fmla="*/ 9854 w 13054"/>
              <a:gd name="T31" fmla="*/ 8539 h 12900"/>
              <a:gd name="T32" fmla="*/ 9854 w 13054"/>
              <a:gd name="T33" fmla="*/ 5463 h 12900"/>
              <a:gd name="T34" fmla="*/ 2887 w 13054"/>
              <a:gd name="T35" fmla="*/ 12431 h 12900"/>
              <a:gd name="T36" fmla="*/ 1756 w 13054"/>
              <a:gd name="T37" fmla="*/ 12900 h 1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54" h="12900">
                <a:moveTo>
                  <a:pt x="1756" y="12900"/>
                </a:moveTo>
                <a:cubicBezTo>
                  <a:pt x="1347" y="12900"/>
                  <a:pt x="938" y="12744"/>
                  <a:pt x="624" y="12432"/>
                </a:cubicBezTo>
                <a:cubicBezTo>
                  <a:pt x="0" y="11807"/>
                  <a:pt x="0" y="10793"/>
                  <a:pt x="624" y="10168"/>
                </a:cubicBezTo>
                <a:lnTo>
                  <a:pt x="7592" y="3200"/>
                </a:lnTo>
                <a:lnTo>
                  <a:pt x="4516" y="3200"/>
                </a:lnTo>
                <a:cubicBezTo>
                  <a:pt x="3632" y="3200"/>
                  <a:pt x="2916" y="2484"/>
                  <a:pt x="2916" y="1600"/>
                </a:cubicBezTo>
                <a:cubicBezTo>
                  <a:pt x="2916" y="716"/>
                  <a:pt x="3632" y="0"/>
                  <a:pt x="4516" y="0"/>
                </a:cubicBezTo>
                <a:lnTo>
                  <a:pt x="11455" y="0"/>
                </a:lnTo>
                <a:lnTo>
                  <a:pt x="11458" y="0"/>
                </a:lnTo>
                <a:cubicBezTo>
                  <a:pt x="11722" y="0"/>
                  <a:pt x="11984" y="67"/>
                  <a:pt x="12216" y="192"/>
                </a:cubicBezTo>
                <a:cubicBezTo>
                  <a:pt x="12216" y="192"/>
                  <a:pt x="12218" y="192"/>
                  <a:pt x="12218" y="193"/>
                </a:cubicBezTo>
                <a:cubicBezTo>
                  <a:pt x="12506" y="351"/>
                  <a:pt x="12740" y="595"/>
                  <a:pt x="12887" y="888"/>
                </a:cubicBezTo>
                <a:cubicBezTo>
                  <a:pt x="12998" y="1108"/>
                  <a:pt x="13054" y="1355"/>
                  <a:pt x="13054" y="1600"/>
                </a:cubicBezTo>
                <a:lnTo>
                  <a:pt x="13054" y="8539"/>
                </a:lnTo>
                <a:cubicBezTo>
                  <a:pt x="13054" y="9423"/>
                  <a:pt x="12338" y="10139"/>
                  <a:pt x="11454" y="10139"/>
                </a:cubicBezTo>
                <a:cubicBezTo>
                  <a:pt x="10570" y="10139"/>
                  <a:pt x="9854" y="9423"/>
                  <a:pt x="9854" y="8539"/>
                </a:cubicBezTo>
                <a:lnTo>
                  <a:pt x="9854" y="5463"/>
                </a:lnTo>
                <a:lnTo>
                  <a:pt x="2887" y="12431"/>
                </a:lnTo>
                <a:cubicBezTo>
                  <a:pt x="2575" y="12744"/>
                  <a:pt x="2166" y="12900"/>
                  <a:pt x="1756" y="12900"/>
                </a:cubicBezTo>
                <a:close/>
              </a:path>
            </a:pathLst>
          </a:custGeom>
          <a:solidFill>
            <a:srgbClr val="FCDFD8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457200" y="758825"/>
            <a:ext cx="1206500" cy="76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438765" y="758825"/>
            <a:ext cx="1206500" cy="76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0675" y="5701030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下一个为：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52050" y="5701030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下一个为：</a:t>
            </a:r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rot="5400000">
            <a:off x="903605" y="6137275"/>
            <a:ext cx="546735" cy="546735"/>
          </a:xfrm>
          <a:prstGeom prst="pentagon">
            <a:avLst/>
          </a:prstGeom>
          <a:solidFill>
            <a:srgbClr val="ECB2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新月形 17"/>
          <p:cNvSpPr/>
          <p:nvPr/>
        </p:nvSpPr>
        <p:spPr>
          <a:xfrm>
            <a:off x="10530205" y="6156325"/>
            <a:ext cx="309880" cy="528320"/>
          </a:xfrm>
          <a:prstGeom prst="moon">
            <a:avLst/>
          </a:prstGeom>
          <a:solidFill>
            <a:srgbClr val="80C6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371850" y="1256030"/>
            <a:ext cx="0" cy="4380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863965" y="1256030"/>
            <a:ext cx="0" cy="4380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E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575560" y="1256030"/>
          <a:ext cx="7040245" cy="434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245"/>
              </a:tblGrid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AF7"/>
                    </a:solidFill>
                  </a:tcPr>
                </a:tc>
              </a:tr>
            </a:tbl>
          </a:graphicData>
        </a:graphic>
      </p:graphicFrame>
      <p:sp>
        <p:nvSpPr>
          <p:cNvPr id="5" name="up-right-arrow_56916"/>
          <p:cNvSpPr/>
          <p:nvPr/>
        </p:nvSpPr>
        <p:spPr>
          <a:xfrm rot="8100000" flipH="1">
            <a:off x="4845685" y="1374140"/>
            <a:ext cx="565785" cy="558800"/>
          </a:xfrm>
          <a:custGeom>
            <a:avLst/>
            <a:gdLst>
              <a:gd name="T0" fmla="*/ 1756 w 13054"/>
              <a:gd name="T1" fmla="*/ 12900 h 12900"/>
              <a:gd name="T2" fmla="*/ 624 w 13054"/>
              <a:gd name="T3" fmla="*/ 12432 h 12900"/>
              <a:gd name="T4" fmla="*/ 624 w 13054"/>
              <a:gd name="T5" fmla="*/ 10168 h 12900"/>
              <a:gd name="T6" fmla="*/ 7592 w 13054"/>
              <a:gd name="T7" fmla="*/ 3200 h 12900"/>
              <a:gd name="T8" fmla="*/ 4516 w 13054"/>
              <a:gd name="T9" fmla="*/ 3200 h 12900"/>
              <a:gd name="T10" fmla="*/ 2916 w 13054"/>
              <a:gd name="T11" fmla="*/ 1600 h 12900"/>
              <a:gd name="T12" fmla="*/ 4516 w 13054"/>
              <a:gd name="T13" fmla="*/ 0 h 12900"/>
              <a:gd name="T14" fmla="*/ 11455 w 13054"/>
              <a:gd name="T15" fmla="*/ 0 h 12900"/>
              <a:gd name="T16" fmla="*/ 11458 w 13054"/>
              <a:gd name="T17" fmla="*/ 0 h 12900"/>
              <a:gd name="T18" fmla="*/ 12216 w 13054"/>
              <a:gd name="T19" fmla="*/ 192 h 12900"/>
              <a:gd name="T20" fmla="*/ 12218 w 13054"/>
              <a:gd name="T21" fmla="*/ 193 h 12900"/>
              <a:gd name="T22" fmla="*/ 12887 w 13054"/>
              <a:gd name="T23" fmla="*/ 888 h 12900"/>
              <a:gd name="T24" fmla="*/ 13054 w 13054"/>
              <a:gd name="T25" fmla="*/ 1600 h 12900"/>
              <a:gd name="T26" fmla="*/ 13054 w 13054"/>
              <a:gd name="T27" fmla="*/ 8539 h 12900"/>
              <a:gd name="T28" fmla="*/ 11454 w 13054"/>
              <a:gd name="T29" fmla="*/ 10139 h 12900"/>
              <a:gd name="T30" fmla="*/ 9854 w 13054"/>
              <a:gd name="T31" fmla="*/ 8539 h 12900"/>
              <a:gd name="T32" fmla="*/ 9854 w 13054"/>
              <a:gd name="T33" fmla="*/ 5463 h 12900"/>
              <a:gd name="T34" fmla="*/ 2887 w 13054"/>
              <a:gd name="T35" fmla="*/ 12431 h 12900"/>
              <a:gd name="T36" fmla="*/ 1756 w 13054"/>
              <a:gd name="T37" fmla="*/ 12900 h 1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54" h="12900">
                <a:moveTo>
                  <a:pt x="1756" y="12900"/>
                </a:moveTo>
                <a:cubicBezTo>
                  <a:pt x="1347" y="12900"/>
                  <a:pt x="938" y="12744"/>
                  <a:pt x="624" y="12432"/>
                </a:cubicBezTo>
                <a:cubicBezTo>
                  <a:pt x="0" y="11807"/>
                  <a:pt x="0" y="10793"/>
                  <a:pt x="624" y="10168"/>
                </a:cubicBezTo>
                <a:lnTo>
                  <a:pt x="7592" y="3200"/>
                </a:lnTo>
                <a:lnTo>
                  <a:pt x="4516" y="3200"/>
                </a:lnTo>
                <a:cubicBezTo>
                  <a:pt x="3632" y="3200"/>
                  <a:pt x="2916" y="2484"/>
                  <a:pt x="2916" y="1600"/>
                </a:cubicBezTo>
                <a:cubicBezTo>
                  <a:pt x="2916" y="716"/>
                  <a:pt x="3632" y="0"/>
                  <a:pt x="4516" y="0"/>
                </a:cubicBezTo>
                <a:lnTo>
                  <a:pt x="11455" y="0"/>
                </a:lnTo>
                <a:lnTo>
                  <a:pt x="11458" y="0"/>
                </a:lnTo>
                <a:cubicBezTo>
                  <a:pt x="11722" y="0"/>
                  <a:pt x="11984" y="67"/>
                  <a:pt x="12216" y="192"/>
                </a:cubicBezTo>
                <a:cubicBezTo>
                  <a:pt x="12216" y="192"/>
                  <a:pt x="12218" y="192"/>
                  <a:pt x="12218" y="193"/>
                </a:cubicBezTo>
                <a:cubicBezTo>
                  <a:pt x="12506" y="351"/>
                  <a:pt x="12740" y="595"/>
                  <a:pt x="12887" y="888"/>
                </a:cubicBezTo>
                <a:cubicBezTo>
                  <a:pt x="12998" y="1108"/>
                  <a:pt x="13054" y="1355"/>
                  <a:pt x="13054" y="1600"/>
                </a:cubicBezTo>
                <a:lnTo>
                  <a:pt x="13054" y="8539"/>
                </a:lnTo>
                <a:cubicBezTo>
                  <a:pt x="13054" y="9423"/>
                  <a:pt x="12338" y="10139"/>
                  <a:pt x="11454" y="10139"/>
                </a:cubicBezTo>
                <a:cubicBezTo>
                  <a:pt x="10570" y="10139"/>
                  <a:pt x="9854" y="9423"/>
                  <a:pt x="9854" y="8539"/>
                </a:cubicBezTo>
                <a:lnTo>
                  <a:pt x="9854" y="5463"/>
                </a:lnTo>
                <a:lnTo>
                  <a:pt x="2887" y="12431"/>
                </a:lnTo>
                <a:cubicBezTo>
                  <a:pt x="2575" y="12744"/>
                  <a:pt x="2166" y="12900"/>
                  <a:pt x="1756" y="12900"/>
                </a:cubicBezTo>
                <a:close/>
              </a:path>
            </a:pathLst>
          </a:custGeom>
          <a:solidFill>
            <a:srgbClr val="FCDFD8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play-button_20640"/>
          <p:cNvSpPr/>
          <p:nvPr/>
        </p:nvSpPr>
        <p:spPr>
          <a:xfrm rot="10800000">
            <a:off x="8863965" y="4929505"/>
            <a:ext cx="417195" cy="54610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95" h="8610">
                <a:moveTo>
                  <a:pt x="0" y="8610"/>
                </a:moveTo>
                <a:lnTo>
                  <a:pt x="0" y="0"/>
                </a:lnTo>
                <a:lnTo>
                  <a:pt x="7295" y="4305"/>
                </a:lnTo>
                <a:lnTo>
                  <a:pt x="0" y="8610"/>
                </a:lnTo>
                <a:close/>
              </a:path>
            </a:pathLst>
          </a:custGeom>
          <a:solidFill>
            <a:srgbClr val="A7D1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553845" y="3124200"/>
            <a:ext cx="615950" cy="609600"/>
          </a:xfrm>
          <a:prstGeom prst="rect">
            <a:avLst/>
          </a:prstGeom>
          <a:solidFill>
            <a:srgbClr val="E4D0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up-right-arrow_56916"/>
          <p:cNvSpPr/>
          <p:nvPr/>
        </p:nvSpPr>
        <p:spPr>
          <a:xfrm rot="18900000" flipH="1">
            <a:off x="10172065" y="2282825"/>
            <a:ext cx="601980" cy="588010"/>
          </a:xfrm>
          <a:custGeom>
            <a:avLst/>
            <a:gdLst>
              <a:gd name="T0" fmla="*/ 1756 w 13054"/>
              <a:gd name="T1" fmla="*/ 12900 h 12900"/>
              <a:gd name="T2" fmla="*/ 624 w 13054"/>
              <a:gd name="T3" fmla="*/ 12432 h 12900"/>
              <a:gd name="T4" fmla="*/ 624 w 13054"/>
              <a:gd name="T5" fmla="*/ 10168 h 12900"/>
              <a:gd name="T6" fmla="*/ 7592 w 13054"/>
              <a:gd name="T7" fmla="*/ 3200 h 12900"/>
              <a:gd name="T8" fmla="*/ 4516 w 13054"/>
              <a:gd name="T9" fmla="*/ 3200 h 12900"/>
              <a:gd name="T10" fmla="*/ 2916 w 13054"/>
              <a:gd name="T11" fmla="*/ 1600 h 12900"/>
              <a:gd name="T12" fmla="*/ 4516 w 13054"/>
              <a:gd name="T13" fmla="*/ 0 h 12900"/>
              <a:gd name="T14" fmla="*/ 11455 w 13054"/>
              <a:gd name="T15" fmla="*/ 0 h 12900"/>
              <a:gd name="T16" fmla="*/ 11458 w 13054"/>
              <a:gd name="T17" fmla="*/ 0 h 12900"/>
              <a:gd name="T18" fmla="*/ 12216 w 13054"/>
              <a:gd name="T19" fmla="*/ 192 h 12900"/>
              <a:gd name="T20" fmla="*/ 12218 w 13054"/>
              <a:gd name="T21" fmla="*/ 193 h 12900"/>
              <a:gd name="T22" fmla="*/ 12887 w 13054"/>
              <a:gd name="T23" fmla="*/ 888 h 12900"/>
              <a:gd name="T24" fmla="*/ 13054 w 13054"/>
              <a:gd name="T25" fmla="*/ 1600 h 12900"/>
              <a:gd name="T26" fmla="*/ 13054 w 13054"/>
              <a:gd name="T27" fmla="*/ 8539 h 12900"/>
              <a:gd name="T28" fmla="*/ 11454 w 13054"/>
              <a:gd name="T29" fmla="*/ 10139 h 12900"/>
              <a:gd name="T30" fmla="*/ 9854 w 13054"/>
              <a:gd name="T31" fmla="*/ 8539 h 12900"/>
              <a:gd name="T32" fmla="*/ 9854 w 13054"/>
              <a:gd name="T33" fmla="*/ 5463 h 12900"/>
              <a:gd name="T34" fmla="*/ 2887 w 13054"/>
              <a:gd name="T35" fmla="*/ 12431 h 12900"/>
              <a:gd name="T36" fmla="*/ 1756 w 13054"/>
              <a:gd name="T37" fmla="*/ 12900 h 1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54" h="12900">
                <a:moveTo>
                  <a:pt x="1756" y="12900"/>
                </a:moveTo>
                <a:cubicBezTo>
                  <a:pt x="1347" y="12900"/>
                  <a:pt x="938" y="12744"/>
                  <a:pt x="624" y="12432"/>
                </a:cubicBezTo>
                <a:cubicBezTo>
                  <a:pt x="0" y="11807"/>
                  <a:pt x="0" y="10793"/>
                  <a:pt x="624" y="10168"/>
                </a:cubicBezTo>
                <a:lnTo>
                  <a:pt x="7592" y="3200"/>
                </a:lnTo>
                <a:lnTo>
                  <a:pt x="4516" y="3200"/>
                </a:lnTo>
                <a:cubicBezTo>
                  <a:pt x="3632" y="3200"/>
                  <a:pt x="2916" y="2484"/>
                  <a:pt x="2916" y="1600"/>
                </a:cubicBezTo>
                <a:cubicBezTo>
                  <a:pt x="2916" y="716"/>
                  <a:pt x="3632" y="0"/>
                  <a:pt x="4516" y="0"/>
                </a:cubicBezTo>
                <a:lnTo>
                  <a:pt x="11455" y="0"/>
                </a:lnTo>
                <a:lnTo>
                  <a:pt x="11458" y="0"/>
                </a:lnTo>
                <a:cubicBezTo>
                  <a:pt x="11722" y="0"/>
                  <a:pt x="11984" y="67"/>
                  <a:pt x="12216" y="192"/>
                </a:cubicBezTo>
                <a:cubicBezTo>
                  <a:pt x="12216" y="192"/>
                  <a:pt x="12218" y="192"/>
                  <a:pt x="12218" y="193"/>
                </a:cubicBezTo>
                <a:cubicBezTo>
                  <a:pt x="12506" y="351"/>
                  <a:pt x="12740" y="595"/>
                  <a:pt x="12887" y="888"/>
                </a:cubicBezTo>
                <a:cubicBezTo>
                  <a:pt x="12998" y="1108"/>
                  <a:pt x="13054" y="1355"/>
                  <a:pt x="13054" y="1600"/>
                </a:cubicBezTo>
                <a:lnTo>
                  <a:pt x="13054" y="8539"/>
                </a:lnTo>
                <a:cubicBezTo>
                  <a:pt x="13054" y="9423"/>
                  <a:pt x="12338" y="10139"/>
                  <a:pt x="11454" y="10139"/>
                </a:cubicBezTo>
                <a:cubicBezTo>
                  <a:pt x="10570" y="10139"/>
                  <a:pt x="9854" y="9423"/>
                  <a:pt x="9854" y="8539"/>
                </a:cubicBezTo>
                <a:lnTo>
                  <a:pt x="9854" y="5463"/>
                </a:lnTo>
                <a:lnTo>
                  <a:pt x="2887" y="12431"/>
                </a:lnTo>
                <a:cubicBezTo>
                  <a:pt x="2575" y="12744"/>
                  <a:pt x="2166" y="12900"/>
                  <a:pt x="1756" y="12900"/>
                </a:cubicBezTo>
                <a:close/>
              </a:path>
            </a:pathLst>
          </a:custGeom>
          <a:solidFill>
            <a:srgbClr val="FCDFD8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457200" y="758825"/>
            <a:ext cx="1206500" cy="76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438765" y="758825"/>
            <a:ext cx="1206500" cy="76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0675" y="5701030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下一个为：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52050" y="5701030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下一个为：</a:t>
            </a:r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rot="5400000">
            <a:off x="903605" y="6137275"/>
            <a:ext cx="546735" cy="546735"/>
          </a:xfrm>
          <a:prstGeom prst="pentagon">
            <a:avLst/>
          </a:prstGeom>
          <a:solidFill>
            <a:srgbClr val="ECB2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新月形 17"/>
          <p:cNvSpPr/>
          <p:nvPr/>
        </p:nvSpPr>
        <p:spPr>
          <a:xfrm flipH="1">
            <a:off x="10530205" y="6156325"/>
            <a:ext cx="309880" cy="528320"/>
          </a:xfrm>
          <a:prstGeom prst="moon">
            <a:avLst/>
          </a:prstGeom>
          <a:solidFill>
            <a:srgbClr val="80C6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371850" y="1256030"/>
            <a:ext cx="0" cy="4380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863965" y="1256030"/>
            <a:ext cx="0" cy="4380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0320" y="118745"/>
            <a:ext cx="2449830" cy="667512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78670" y="118745"/>
            <a:ext cx="2449830" cy="667512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7820" y="154305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player1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974580" y="154305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player2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20345" y="573405"/>
            <a:ext cx="1912620" cy="81026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857105" y="573405"/>
            <a:ext cx="1912620" cy="81026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0"/>
            <a:ext cx="987234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261100" cy="3521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35" y="0"/>
            <a:ext cx="6260465" cy="3521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075"/>
            <a:ext cx="5932170" cy="3336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up-right-arrow_56916"/>
          <p:cNvSpPr/>
          <p:nvPr/>
        </p:nvSpPr>
        <p:spPr>
          <a:xfrm rot="8100000" flipH="1">
            <a:off x="4565015" y="1917065"/>
            <a:ext cx="3062605" cy="3024505"/>
          </a:xfrm>
          <a:custGeom>
            <a:avLst/>
            <a:gdLst>
              <a:gd name="T0" fmla="*/ 1756 w 13054"/>
              <a:gd name="T1" fmla="*/ 12900 h 12900"/>
              <a:gd name="T2" fmla="*/ 624 w 13054"/>
              <a:gd name="T3" fmla="*/ 12432 h 12900"/>
              <a:gd name="T4" fmla="*/ 624 w 13054"/>
              <a:gd name="T5" fmla="*/ 10168 h 12900"/>
              <a:gd name="T6" fmla="*/ 7592 w 13054"/>
              <a:gd name="T7" fmla="*/ 3200 h 12900"/>
              <a:gd name="T8" fmla="*/ 4516 w 13054"/>
              <a:gd name="T9" fmla="*/ 3200 h 12900"/>
              <a:gd name="T10" fmla="*/ 2916 w 13054"/>
              <a:gd name="T11" fmla="*/ 1600 h 12900"/>
              <a:gd name="T12" fmla="*/ 4516 w 13054"/>
              <a:gd name="T13" fmla="*/ 0 h 12900"/>
              <a:gd name="T14" fmla="*/ 11455 w 13054"/>
              <a:gd name="T15" fmla="*/ 0 h 12900"/>
              <a:gd name="T16" fmla="*/ 11458 w 13054"/>
              <a:gd name="T17" fmla="*/ 0 h 12900"/>
              <a:gd name="T18" fmla="*/ 12216 w 13054"/>
              <a:gd name="T19" fmla="*/ 192 h 12900"/>
              <a:gd name="T20" fmla="*/ 12218 w 13054"/>
              <a:gd name="T21" fmla="*/ 193 h 12900"/>
              <a:gd name="T22" fmla="*/ 12887 w 13054"/>
              <a:gd name="T23" fmla="*/ 888 h 12900"/>
              <a:gd name="T24" fmla="*/ 13054 w 13054"/>
              <a:gd name="T25" fmla="*/ 1600 h 12900"/>
              <a:gd name="T26" fmla="*/ 13054 w 13054"/>
              <a:gd name="T27" fmla="*/ 8539 h 12900"/>
              <a:gd name="T28" fmla="*/ 11454 w 13054"/>
              <a:gd name="T29" fmla="*/ 10139 h 12900"/>
              <a:gd name="T30" fmla="*/ 9854 w 13054"/>
              <a:gd name="T31" fmla="*/ 8539 h 12900"/>
              <a:gd name="T32" fmla="*/ 9854 w 13054"/>
              <a:gd name="T33" fmla="*/ 5463 h 12900"/>
              <a:gd name="T34" fmla="*/ 2887 w 13054"/>
              <a:gd name="T35" fmla="*/ 12431 h 12900"/>
              <a:gd name="T36" fmla="*/ 1756 w 13054"/>
              <a:gd name="T37" fmla="*/ 12900 h 1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54" h="12900">
                <a:moveTo>
                  <a:pt x="1756" y="12900"/>
                </a:moveTo>
                <a:cubicBezTo>
                  <a:pt x="1347" y="12900"/>
                  <a:pt x="938" y="12744"/>
                  <a:pt x="624" y="12432"/>
                </a:cubicBezTo>
                <a:cubicBezTo>
                  <a:pt x="0" y="11807"/>
                  <a:pt x="0" y="10793"/>
                  <a:pt x="624" y="10168"/>
                </a:cubicBezTo>
                <a:lnTo>
                  <a:pt x="7592" y="3200"/>
                </a:lnTo>
                <a:lnTo>
                  <a:pt x="4516" y="3200"/>
                </a:lnTo>
                <a:cubicBezTo>
                  <a:pt x="3632" y="3200"/>
                  <a:pt x="2916" y="2484"/>
                  <a:pt x="2916" y="1600"/>
                </a:cubicBezTo>
                <a:cubicBezTo>
                  <a:pt x="2916" y="716"/>
                  <a:pt x="3632" y="0"/>
                  <a:pt x="4516" y="0"/>
                </a:cubicBezTo>
                <a:lnTo>
                  <a:pt x="11455" y="0"/>
                </a:lnTo>
                <a:lnTo>
                  <a:pt x="11458" y="0"/>
                </a:lnTo>
                <a:cubicBezTo>
                  <a:pt x="11722" y="0"/>
                  <a:pt x="11984" y="67"/>
                  <a:pt x="12216" y="192"/>
                </a:cubicBezTo>
                <a:cubicBezTo>
                  <a:pt x="12216" y="192"/>
                  <a:pt x="12218" y="192"/>
                  <a:pt x="12218" y="193"/>
                </a:cubicBezTo>
                <a:cubicBezTo>
                  <a:pt x="12506" y="351"/>
                  <a:pt x="12740" y="595"/>
                  <a:pt x="12887" y="888"/>
                </a:cubicBezTo>
                <a:cubicBezTo>
                  <a:pt x="12998" y="1108"/>
                  <a:pt x="13054" y="1355"/>
                  <a:pt x="13054" y="1600"/>
                </a:cubicBezTo>
                <a:lnTo>
                  <a:pt x="13054" y="8539"/>
                </a:lnTo>
                <a:cubicBezTo>
                  <a:pt x="13054" y="9423"/>
                  <a:pt x="12338" y="10139"/>
                  <a:pt x="11454" y="10139"/>
                </a:cubicBezTo>
                <a:cubicBezTo>
                  <a:pt x="10570" y="10139"/>
                  <a:pt x="9854" y="9423"/>
                  <a:pt x="9854" y="8539"/>
                </a:cubicBezTo>
                <a:lnTo>
                  <a:pt x="9854" y="5463"/>
                </a:lnTo>
                <a:lnTo>
                  <a:pt x="2887" y="12431"/>
                </a:lnTo>
                <a:cubicBezTo>
                  <a:pt x="2575" y="12744"/>
                  <a:pt x="2166" y="12900"/>
                  <a:pt x="1756" y="12900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play-button_20640"/>
          <p:cNvSpPr/>
          <p:nvPr/>
        </p:nvSpPr>
        <p:spPr>
          <a:xfrm>
            <a:off x="4923790" y="1576705"/>
            <a:ext cx="3137535" cy="370459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95" h="8610">
                <a:moveTo>
                  <a:pt x="0" y="8610"/>
                </a:moveTo>
                <a:lnTo>
                  <a:pt x="0" y="0"/>
                </a:lnTo>
                <a:lnTo>
                  <a:pt x="7295" y="4305"/>
                </a:lnTo>
                <a:lnTo>
                  <a:pt x="0" y="86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50958" y="1183958"/>
            <a:ext cx="4490085" cy="4490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42fb3ededa7752fa07d65353140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381000"/>
            <a:ext cx="5866765" cy="6096000"/>
          </a:xfrm>
          <a:prstGeom prst="rect">
            <a:avLst/>
          </a:prstGeom>
        </p:spPr>
      </p:pic>
      <p:pic>
        <p:nvPicPr>
          <p:cNvPr id="3" name="图片 2" descr="fingerR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40" y="394653"/>
            <a:ext cx="6042660" cy="6068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00480" y="909955"/>
            <a:ext cx="95904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</a:t>
            </a:r>
            <a:r>
              <a:rPr lang="en-US" altLang="zh-CN"/>
              <a:t>weapon :{isCollided: false, collidedSpeed: 0}</a:t>
            </a:r>
            <a:endParaRPr lang="en-US" altLang="zh-CN"/>
          </a:p>
          <a:p>
            <a:r>
              <a:rPr lang="zh-CN" altLang="en-US"/>
              <a:t>相撞后的</a:t>
            </a:r>
            <a:r>
              <a:rPr lang="en-US" altLang="zh-CN">
                <a:sym typeface="+mn-ea"/>
              </a:rPr>
              <a:t>weapon :{isCollided: true, collidedSpeed: ??}</a:t>
            </a:r>
            <a:endParaRPr lang="en-US" altLang="zh-CN"/>
          </a:p>
          <a:p>
            <a:r>
              <a:rPr lang="en-US" altLang="zh-CN"/>
              <a:t>watch:{</a:t>
            </a:r>
            <a:endParaRPr lang="en-US" altLang="zh-CN"/>
          </a:p>
          <a:p>
            <a:r>
              <a:rPr lang="en-US" altLang="zh-CN"/>
              <a:t>    theLeft(){</a:t>
            </a:r>
            <a:endParaRPr lang="en-US" altLang="zh-CN"/>
          </a:p>
          <a:p>
            <a:r>
              <a:rPr lang="en-US" altLang="zh-CN"/>
              <a:t>        ...</a:t>
            </a:r>
            <a:endParaRPr lang="en-US" altLang="zh-CN"/>
          </a:p>
          <a:p>
            <a:r>
              <a:rPr lang="en-US" altLang="zh-CN"/>
              <a:t>    },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sym typeface="+mn-ea"/>
              </a:rPr>
              <a:t>theRight(){</a:t>
            </a:r>
            <a:endParaRPr lang="en-US" altLang="zh-CN"/>
          </a:p>
          <a:p>
            <a:r>
              <a:rPr lang="en-US" altLang="zh-CN">
                <a:sym typeface="+mn-ea"/>
              </a:rPr>
              <a:t>        ...</a:t>
            </a:r>
            <a:endParaRPr lang="en-US" altLang="zh-CN"/>
          </a:p>
          <a:p>
            <a:r>
              <a:rPr lang="en-US" altLang="zh-CN">
                <a:sym typeface="+mn-ea"/>
              </a:rPr>
              <a:t>    },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判断某个</a:t>
            </a:r>
            <a:r>
              <a:rPr lang="en-US" altLang="zh-CN"/>
              <a:t>weapon</a:t>
            </a:r>
            <a:r>
              <a:rPr lang="zh-CN" altLang="en-US"/>
              <a:t>是否为相撞</a:t>
            </a:r>
            <a:r>
              <a:rPr lang="en-US" altLang="zh-CN"/>
              <a:t>weapon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weapon.left === theLeft ?</a:t>
            </a:r>
            <a:endParaRPr lang="en-US" altLang="zh-CN"/>
          </a:p>
          <a:p>
            <a:r>
              <a:rPr lang="en-US" altLang="zh-CN"/>
              <a:t>weapon.right === theRight ?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66134;#166134;"/>
</p:tagLst>
</file>

<file path=ppt/tags/tag2.xml><?xml version="1.0" encoding="utf-8"?>
<p:tagLst xmlns:p="http://schemas.openxmlformats.org/presentationml/2006/main">
  <p:tag name="ISLIDE.ICON" val="#86528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ZXT</dc:creator>
  <cp:lastModifiedBy>20375102</cp:lastModifiedBy>
  <cp:revision>12</cp:revision>
  <dcterms:created xsi:type="dcterms:W3CDTF">2022-06-30T05:28:00Z</dcterms:created>
  <dcterms:modified xsi:type="dcterms:W3CDTF">2022-07-05T16:32:59Z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