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 奇志" initials="郭" lastIdx="2" clrIdx="0">
    <p:extLst>
      <p:ext uri="{19B8F6BF-5375-455C-9EA6-DF929625EA0E}">
        <p15:presenceInfo xmlns:p15="http://schemas.microsoft.com/office/powerpoint/2012/main" userId="3f5a0d0d2a52cc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66E2-DCC0-431A-884A-E71F70A90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14D8AE-76D1-43E5-BF3B-9BAA70BF5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0684F-7514-4FDF-A530-212F51FE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6AEB2-61B2-46A2-98C5-AE5FD034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F286-51FA-4774-8061-9B132773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55D19-05C1-4D63-8A48-4B985F39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029DDD-337E-497A-BA54-3EC1438DA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875C0-951E-4300-8D26-BE1F21FB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5C5C9-A583-45DE-83A2-61BD9F10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4F4EC-509E-459D-B2B0-AC84A641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0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093549-7439-4084-BFA5-29D4FA7E8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41C15-662C-496B-A5BC-C45B109EF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F349-868B-46E7-8AA6-2A05C3EE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107ED-FC50-4717-BA47-7B018D79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4D01F-CFAE-4505-A122-3040F761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3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96186-661B-4890-A1F6-86381F6C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C8D19-B1E1-46EC-8F4F-9D7EBE2E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74EB3-336E-40FA-8FF1-8AAA5A95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81DD5-949B-401E-9949-7730EA17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2A951-9C0E-4316-A066-25AB0743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1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15E3-2CDB-46AA-B43F-2E073370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071CB-78DF-4F56-BAEE-D1FDE779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2A492-92CB-4EAC-A76F-A36AC09D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3B756-259B-4E0A-AA14-4BDB3385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42B67-35BE-460C-A72C-8DD9DFBE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9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29D67-C2C5-4F80-A293-C07EDA52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07A80-6EB3-43D3-827A-1AE4FA5C8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EC53D-FE9C-49B4-A1A7-E4EE2F19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01082-61B9-4C3E-B55D-26B095AD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AC4EE-9D50-4D9D-ABF9-A6965F22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8D18F-96AB-4174-B549-FB613F4D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9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1F048-6386-4E98-9FAF-51A45129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B2808-39F2-4A9A-8FFC-B5A0DE5C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62D04-3A3A-4B2C-AE6A-2C284B96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9EF10-BE2F-4C7B-86F7-B06A9DA19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C0F83-CCA7-4E09-A57E-3EC01DF8C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4A183-D8C2-4746-A33D-83698E29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48F38A-BBAE-4846-A892-F0EF0BB9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72E833-AE68-42CD-BF9E-9DEC0E06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5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CC189-561C-42B5-8ED7-CDFA0D2C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0DDC8-A825-4EA0-A371-9F81C65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DAEB3-FE5C-4AA4-A9C4-A2B596BE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14D5C3-D227-4E71-A5EF-A47F679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1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387E5-FB5C-4C95-8A8E-9022B472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DF3F18-6505-46BD-910E-AD321AF3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0ED64-09D0-4D4D-BFB7-CDE58283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1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D095-60A7-4C6D-86E6-5D6E51D9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69442-37F8-4319-8091-E191CD2D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3CABD-AA35-4618-993E-ADA626B42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49691-C988-461A-9ED2-63D438BA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3245B-9B6D-4087-AB4D-B2B1CAF5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ED151-B608-4B3D-9A9A-6AD8928F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9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C2B9-A7F7-4678-81AD-4B0439A5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54DBD-56D1-4B77-9269-BE87ABFFA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781B74-9F5B-44D3-8618-6FFE5B4C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11E02-2958-4F09-94D2-7FA344B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83465-8C34-4C41-8401-3426DCE9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64FF3-34B9-43FB-BA3F-7759C951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6556DF-89D4-47CE-83AB-F0D54B39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63F7E-ABFC-4F6C-B9FA-74CA02C3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DDFD1-98EB-4E4D-B5B5-468399C25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8D13-70A1-45D7-8DD8-C5F6347554F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35350-C3C2-42EA-B9D9-53B87118E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80EA6-6B73-4540-8813-5D24CDC69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F75F-1C25-433A-98C8-434631FC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6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DF632-34C4-4F57-8238-DE9D0EE88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Group meeting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0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C07F2-57E4-422F-B0B0-B57B022A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1.Hardware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11067-F377-4D4E-B1A2-51620841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47" y="1799492"/>
            <a:ext cx="10976853" cy="4394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9F464-354E-4FE9-980E-66DD416693CA}"/>
              </a:ext>
            </a:extLst>
          </p:cNvPr>
          <p:cNvSpPr txBox="1"/>
          <p:nvPr/>
        </p:nvSpPr>
        <p:spPr>
          <a:xfrm>
            <a:off x="626939" y="3484601"/>
            <a:ext cx="152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M300 RTK</a:t>
            </a:r>
          </a:p>
          <a:p>
            <a:endParaRPr lang="zh-CN" altLang="en-US" sz="2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4BC794-A56A-4EA7-8B26-D85027813651}"/>
              </a:ext>
            </a:extLst>
          </p:cNvPr>
          <p:cNvCxnSpPr/>
          <p:nvPr/>
        </p:nvCxnSpPr>
        <p:spPr>
          <a:xfrm flipV="1">
            <a:off x="4899872" y="2993653"/>
            <a:ext cx="0" cy="96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5C3C20B-0863-4D59-9A0E-B3205D492A29}"/>
              </a:ext>
            </a:extLst>
          </p:cNvPr>
          <p:cNvCxnSpPr>
            <a:cxnSpLocks/>
          </p:cNvCxnSpPr>
          <p:nvPr/>
        </p:nvCxnSpPr>
        <p:spPr>
          <a:xfrm>
            <a:off x="5301353" y="3008358"/>
            <a:ext cx="0" cy="10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6B98997-48D7-48C6-874B-787D052686B1}"/>
              </a:ext>
            </a:extLst>
          </p:cNvPr>
          <p:cNvSpPr txBox="1"/>
          <p:nvPr/>
        </p:nvSpPr>
        <p:spPr>
          <a:xfrm>
            <a:off x="5456619" y="3241512"/>
            <a:ext cx="158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（使用</a:t>
            </a:r>
            <a:r>
              <a:rPr lang="en-US" altLang="zh-CN" dirty="0"/>
              <a:t>DJI </a:t>
            </a:r>
          </a:p>
          <a:p>
            <a:r>
              <a:rPr lang="en-US" altLang="zh-CN" dirty="0"/>
              <a:t>Onboard SDK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C9A7A4-50FA-4477-81BB-147DF6D3B8D7}"/>
              </a:ext>
            </a:extLst>
          </p:cNvPr>
          <p:cNvSpPr txBox="1"/>
          <p:nvPr/>
        </p:nvSpPr>
        <p:spPr>
          <a:xfrm>
            <a:off x="2877423" y="2398480"/>
            <a:ext cx="14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机身内置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83C609-15A1-4A0B-A1D2-73A8A11B4777}"/>
              </a:ext>
            </a:extLst>
          </p:cNvPr>
          <p:cNvSpPr txBox="1"/>
          <p:nvPr/>
        </p:nvSpPr>
        <p:spPr>
          <a:xfrm>
            <a:off x="2877423" y="4280806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云台装载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6C8437-FBDF-4CD3-8F9C-801DCE379315}"/>
              </a:ext>
            </a:extLst>
          </p:cNvPr>
          <p:cNvSpPr txBox="1"/>
          <p:nvPr/>
        </p:nvSpPr>
        <p:spPr>
          <a:xfrm>
            <a:off x="7332947" y="3253316"/>
            <a:ext cx="140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OSDK</a:t>
            </a:r>
            <a:r>
              <a:rPr lang="zh-CN" altLang="en-US" dirty="0"/>
              <a:t>可进行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ED2E2236-306C-4798-93DF-66C5DD8671FB}"/>
              </a:ext>
            </a:extLst>
          </p:cNvPr>
          <p:cNvSpPr/>
          <p:nvPr/>
        </p:nvSpPr>
        <p:spPr>
          <a:xfrm>
            <a:off x="8498927" y="3008358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0D6168-8A5B-41E9-A045-EA14CEAE91D4}"/>
              </a:ext>
            </a:extLst>
          </p:cNvPr>
          <p:cNvSpPr txBox="1"/>
          <p:nvPr/>
        </p:nvSpPr>
        <p:spPr>
          <a:xfrm>
            <a:off x="8696617" y="2885885"/>
            <a:ext cx="177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communication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747BD9-2D70-44AE-97F0-2A914833442A}"/>
              </a:ext>
            </a:extLst>
          </p:cNvPr>
          <p:cNvSpPr txBox="1"/>
          <p:nvPr/>
        </p:nvSpPr>
        <p:spPr>
          <a:xfrm>
            <a:off x="8701503" y="3655827"/>
            <a:ext cx="16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07DC2AEC-B0CA-404F-A481-A914D3EFF72E}"/>
              </a:ext>
            </a:extLst>
          </p:cNvPr>
          <p:cNvSpPr/>
          <p:nvPr/>
        </p:nvSpPr>
        <p:spPr>
          <a:xfrm>
            <a:off x="1816302" y="2670486"/>
            <a:ext cx="435224" cy="19796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FC0000-0420-4E99-853B-95DE552D6B35}"/>
              </a:ext>
            </a:extLst>
          </p:cNvPr>
          <p:cNvSpPr/>
          <p:nvPr/>
        </p:nvSpPr>
        <p:spPr>
          <a:xfrm>
            <a:off x="4473821" y="2332986"/>
            <a:ext cx="1727688" cy="536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GPS Module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RTK</a:t>
            </a:r>
          </a:p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F9CDC7-0996-4327-8565-48C4C1803EE7}"/>
              </a:ext>
            </a:extLst>
          </p:cNvPr>
          <p:cNvSpPr/>
          <p:nvPr/>
        </p:nvSpPr>
        <p:spPr>
          <a:xfrm>
            <a:off x="4427131" y="4191430"/>
            <a:ext cx="1748444" cy="60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Manifold  Lidar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Battery     Sync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C7D24F-EB02-44C3-AC02-16B1AF9E0F59}"/>
              </a:ext>
            </a:extLst>
          </p:cNvPr>
          <p:cNvSpPr txBox="1"/>
          <p:nvPr/>
        </p:nvSpPr>
        <p:spPr>
          <a:xfrm>
            <a:off x="893011" y="1399382"/>
            <a:ext cx="228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1.1 Structure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329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C07F2-57E4-422F-B0B0-B57B022A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1.Hardware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5CE566-ECD4-4994-BA48-5778914B7ECC}"/>
              </a:ext>
            </a:extLst>
          </p:cNvPr>
          <p:cNvSpPr txBox="1"/>
          <p:nvPr/>
        </p:nvSpPr>
        <p:spPr>
          <a:xfrm>
            <a:off x="838200" y="1591873"/>
            <a:ext cx="363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1.2 Power supply selection</a:t>
            </a:r>
            <a:endParaRPr lang="zh-CN" altLang="en-US" sz="2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498263-3769-46DB-B11E-24C1278F1B26}"/>
              </a:ext>
            </a:extLst>
          </p:cNvPr>
          <p:cNvSpPr txBox="1"/>
          <p:nvPr/>
        </p:nvSpPr>
        <p:spPr>
          <a:xfrm>
            <a:off x="1020679" y="2564769"/>
            <a:ext cx="37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M300 OSDK</a:t>
            </a:r>
            <a:r>
              <a:rPr lang="zh-CN" altLang="en-US" dirty="0"/>
              <a:t>（</a:t>
            </a:r>
            <a:r>
              <a:rPr lang="en-US" altLang="zh-CN" dirty="0"/>
              <a:t>24V 4A</a:t>
            </a:r>
            <a:r>
              <a:rPr lang="zh-CN" altLang="en-US" dirty="0"/>
              <a:t>）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188AE1-9E97-436B-A77E-A14D8E82F2A8}"/>
              </a:ext>
            </a:extLst>
          </p:cNvPr>
          <p:cNvCxnSpPr/>
          <p:nvPr/>
        </p:nvCxnSpPr>
        <p:spPr>
          <a:xfrm>
            <a:off x="3380874" y="2743200"/>
            <a:ext cx="156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C33FC92-422B-42F1-A904-84E7648A7AB8}"/>
              </a:ext>
            </a:extLst>
          </p:cNvPr>
          <p:cNvSpPr txBox="1"/>
          <p:nvPr/>
        </p:nvSpPr>
        <p:spPr>
          <a:xfrm>
            <a:off x="3507205" y="2274512"/>
            <a:ext cx="1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C</a:t>
            </a:r>
            <a:r>
              <a:rPr lang="zh-CN" altLang="en-US" dirty="0"/>
              <a:t>接口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B6DCF3-CC5E-4756-B0C7-80981DB1C091}"/>
              </a:ext>
            </a:extLst>
          </p:cNvPr>
          <p:cNvSpPr txBox="1"/>
          <p:nvPr/>
        </p:nvSpPr>
        <p:spPr>
          <a:xfrm>
            <a:off x="5137484" y="2574758"/>
            <a:ext cx="17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转接板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1527D2-4711-4A4F-9283-5B6BD8E41F63}"/>
              </a:ext>
            </a:extLst>
          </p:cNvPr>
          <p:cNvCxnSpPr/>
          <p:nvPr/>
        </p:nvCxnSpPr>
        <p:spPr>
          <a:xfrm>
            <a:off x="5963652" y="2739189"/>
            <a:ext cx="156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E988768-8ECC-43B4-9BD4-70933B357BFF}"/>
              </a:ext>
            </a:extLst>
          </p:cNvPr>
          <p:cNvSpPr txBox="1"/>
          <p:nvPr/>
        </p:nvSpPr>
        <p:spPr>
          <a:xfrm>
            <a:off x="7756357" y="2554523"/>
            <a:ext cx="7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XT30</a:t>
            </a:r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DC10F54-35BE-461E-8329-7D3EFB08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903" y="1804735"/>
            <a:ext cx="3256019" cy="40489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B6E17E0-4368-4520-A6D2-90CA13C4E2C0}"/>
              </a:ext>
            </a:extLst>
          </p:cNvPr>
          <p:cNvSpPr txBox="1"/>
          <p:nvPr/>
        </p:nvSpPr>
        <p:spPr>
          <a:xfrm>
            <a:off x="1020679" y="3708611"/>
            <a:ext cx="37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M300 PSDK </a:t>
            </a:r>
            <a:r>
              <a:rPr lang="zh-CN" altLang="en-US" dirty="0"/>
              <a:t>（</a:t>
            </a:r>
            <a:r>
              <a:rPr lang="en-US" altLang="zh-CN" dirty="0"/>
              <a:t>24V</a:t>
            </a:r>
            <a:r>
              <a:rPr lang="zh-CN" altLang="en-US" dirty="0"/>
              <a:t>）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A162129-F879-4693-BE78-2671BC615699}"/>
              </a:ext>
            </a:extLst>
          </p:cNvPr>
          <p:cNvCxnSpPr/>
          <p:nvPr/>
        </p:nvCxnSpPr>
        <p:spPr>
          <a:xfrm>
            <a:off x="3380873" y="3897687"/>
            <a:ext cx="156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A40C8B7-8DF4-444F-9CEB-556892325E9A}"/>
              </a:ext>
            </a:extLst>
          </p:cNvPr>
          <p:cNvSpPr txBox="1"/>
          <p:nvPr/>
        </p:nvSpPr>
        <p:spPr>
          <a:xfrm>
            <a:off x="5137483" y="3729245"/>
            <a:ext cx="17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转接板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BA9958A-88D8-43F1-9A41-E9E9BB31A1CE}"/>
              </a:ext>
            </a:extLst>
          </p:cNvPr>
          <p:cNvCxnSpPr/>
          <p:nvPr/>
        </p:nvCxnSpPr>
        <p:spPr>
          <a:xfrm>
            <a:off x="5963651" y="3893676"/>
            <a:ext cx="156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807938C-1572-4A1E-A655-709604FD182B}"/>
              </a:ext>
            </a:extLst>
          </p:cNvPr>
          <p:cNvSpPr txBox="1"/>
          <p:nvPr/>
        </p:nvSpPr>
        <p:spPr>
          <a:xfrm>
            <a:off x="3507205" y="353377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C</a:t>
            </a:r>
            <a:r>
              <a:rPr lang="zh-CN" altLang="en-US" dirty="0"/>
              <a:t>接口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61F3A90-96CC-4F5C-A2A2-24BE4C30B433}"/>
              </a:ext>
            </a:extLst>
          </p:cNvPr>
          <p:cNvSpPr txBox="1"/>
          <p:nvPr/>
        </p:nvSpPr>
        <p:spPr>
          <a:xfrm>
            <a:off x="7756356" y="3718441"/>
            <a:ext cx="7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16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796AC-EE31-4D77-9DB4-217A9A10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1.Hardware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C69E8-95EF-49C9-9E3B-C07B0098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7C989D-8B46-4A4B-A5C3-184A0466D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9" t="19104" r="20691" b="10625"/>
          <a:stretch/>
        </p:blipFill>
        <p:spPr>
          <a:xfrm rot="5400000">
            <a:off x="1678834" y="895128"/>
            <a:ext cx="3293503" cy="53760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4EB41B-FE39-47FB-9820-46E2039E4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63" y="1825625"/>
            <a:ext cx="3971038" cy="21691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C5C4E6-FE10-45B7-B807-4C78DE06A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63" y="3942387"/>
            <a:ext cx="2404594" cy="22604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F6D9BA-1159-488C-8846-5C834028880D}"/>
              </a:ext>
            </a:extLst>
          </p:cNvPr>
          <p:cNvSpPr txBox="1"/>
          <p:nvPr/>
        </p:nvSpPr>
        <p:spPr>
          <a:xfrm>
            <a:off x="838200" y="1425515"/>
            <a:ext cx="431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1.3 Type-c</a:t>
            </a:r>
            <a:r>
              <a:rPr lang="zh-CN" altLang="en-US" sz="2000" b="1" dirty="0"/>
              <a:t>接口位置及</a:t>
            </a:r>
            <a:r>
              <a:rPr lang="en-US" altLang="zh-CN" sz="2000" b="1" dirty="0"/>
              <a:t>DJI Type-c</a:t>
            </a:r>
            <a:r>
              <a:rPr lang="zh-CN" altLang="en-US" sz="2000" b="1" dirty="0"/>
              <a:t>线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D4AC82-C922-46C5-BD35-CD8E808FD206}"/>
              </a:ext>
            </a:extLst>
          </p:cNvPr>
          <p:cNvCxnSpPr>
            <a:cxnSpLocks/>
          </p:cNvCxnSpPr>
          <p:nvPr/>
        </p:nvCxnSpPr>
        <p:spPr>
          <a:xfrm flipH="1" flipV="1">
            <a:off x="4429413" y="4202078"/>
            <a:ext cx="526854" cy="6544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767DE1-DC4A-4417-88B0-EADA82642722}"/>
              </a:ext>
            </a:extLst>
          </p:cNvPr>
          <p:cNvCxnSpPr>
            <a:cxnSpLocks/>
          </p:cNvCxnSpPr>
          <p:nvPr/>
        </p:nvCxnSpPr>
        <p:spPr>
          <a:xfrm flipV="1">
            <a:off x="2177271" y="3811978"/>
            <a:ext cx="339970" cy="78019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C17F3B4-1215-47E5-B4A3-370B58DEF79F}"/>
              </a:ext>
            </a:extLst>
          </p:cNvPr>
          <p:cNvCxnSpPr>
            <a:cxnSpLocks/>
          </p:cNvCxnSpPr>
          <p:nvPr/>
        </p:nvCxnSpPr>
        <p:spPr>
          <a:xfrm flipH="1">
            <a:off x="4254137" y="1950770"/>
            <a:ext cx="64476" cy="92771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2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796AC-EE31-4D77-9DB4-217A9A10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1.Hardware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C69E8-95EF-49C9-9E3B-C07B0098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1.4 Prob:</a:t>
            </a:r>
          </a:p>
          <a:p>
            <a:r>
              <a:rPr lang="en-US" altLang="zh-CN" sz="2000" dirty="0"/>
              <a:t>Sync</a:t>
            </a:r>
            <a:r>
              <a:rPr lang="zh-CN" altLang="en-US" sz="2000" dirty="0"/>
              <a:t>方案选择：① </a:t>
            </a:r>
            <a:r>
              <a:rPr lang="en-US" altLang="zh-CN" sz="2000" dirty="0"/>
              <a:t>PSDK+PPS</a:t>
            </a:r>
            <a:r>
              <a:rPr lang="zh-CN" altLang="en-US" sz="2000" dirty="0"/>
              <a:t>，使用</a:t>
            </a:r>
            <a:r>
              <a:rPr lang="en-US" altLang="zh-CN" sz="2000" dirty="0"/>
              <a:t>GPS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gprmc</a:t>
            </a:r>
            <a:r>
              <a:rPr lang="zh-CN" altLang="en-US" sz="2000" dirty="0"/>
              <a:t>）进行触发，打上</a:t>
            </a:r>
            <a:r>
              <a:rPr lang="zh-CN" altLang="zh-CN" sz="2000" dirty="0"/>
              <a:t>对应</a:t>
            </a:r>
            <a:r>
              <a:rPr lang="en-US" altLang="zh-CN" sz="2000" dirty="0"/>
              <a:t>GPS</a:t>
            </a:r>
            <a:r>
              <a:rPr lang="zh-CN" altLang="zh-CN" sz="2000" dirty="0"/>
              <a:t>的</a:t>
            </a:r>
            <a:r>
              <a:rPr lang="en-US" altLang="zh-CN" sz="2000" dirty="0"/>
              <a:t>UTC</a:t>
            </a:r>
            <a:r>
              <a:rPr lang="zh-CN" altLang="zh-CN" sz="2000" dirty="0"/>
              <a:t>时间戳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</a:t>
            </a:r>
            <a:r>
              <a:rPr lang="zh-CN" altLang="en-US" sz="2000" dirty="0"/>
              <a:t>②</a:t>
            </a:r>
            <a:r>
              <a:rPr lang="en-US" altLang="zh-CN" sz="2000" dirty="0"/>
              <a:t> PSDK+PPS</a:t>
            </a:r>
            <a:r>
              <a:rPr lang="zh-CN" altLang="en-US" sz="2000" dirty="0"/>
              <a:t>，硬触发</a:t>
            </a:r>
            <a:r>
              <a:rPr lang="en-US" altLang="zh-CN" sz="2000" dirty="0"/>
              <a:t>MCU</a:t>
            </a:r>
            <a:r>
              <a:rPr lang="zh-CN" altLang="en-US" sz="2000" dirty="0"/>
              <a:t>产生方波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</a:t>
            </a:r>
            <a:r>
              <a:rPr lang="zh-CN" altLang="en-US" sz="2000" dirty="0"/>
              <a:t>③ </a:t>
            </a:r>
            <a:r>
              <a:rPr lang="en-US" altLang="zh-CN" sz="2000" dirty="0"/>
              <a:t>OSDK4.0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通信方式选择：①</a:t>
            </a:r>
            <a:r>
              <a:rPr lang="en-US" altLang="zh-CN" sz="2000" dirty="0"/>
              <a:t>Manifold</a:t>
            </a:r>
            <a:r>
              <a:rPr lang="zh-CN" altLang="en-US" sz="2000" dirty="0"/>
              <a:t>直接与</a:t>
            </a:r>
            <a:r>
              <a:rPr lang="en-US" altLang="zh-CN" sz="2000" dirty="0"/>
              <a:t>GPS</a:t>
            </a:r>
            <a:r>
              <a:rPr lang="zh-CN" altLang="en-US" sz="2000" dirty="0"/>
              <a:t>通信，得到</a:t>
            </a:r>
            <a:r>
              <a:rPr lang="en-US" altLang="zh-CN" sz="2000" dirty="0"/>
              <a:t>RTK</a:t>
            </a:r>
            <a:r>
              <a:rPr lang="zh-CN" altLang="en-US" sz="2000" dirty="0"/>
              <a:t>、</a:t>
            </a:r>
            <a:r>
              <a:rPr lang="en-US" altLang="zh-CN" sz="2000" dirty="0"/>
              <a:t>GPS</a:t>
            </a:r>
            <a:r>
              <a:rPr lang="zh-CN" altLang="en-US" sz="2000" dirty="0"/>
              <a:t>数据包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</a:t>
            </a:r>
            <a:r>
              <a:rPr lang="zh-CN" altLang="en-US" sz="2000" dirty="0"/>
              <a:t>②加装</a:t>
            </a:r>
            <a:r>
              <a:rPr lang="en-US" altLang="zh-CN" sz="2000" dirty="0"/>
              <a:t>STM32</a:t>
            </a:r>
            <a:r>
              <a:rPr lang="zh-CN" altLang="en-US" sz="2000" dirty="0"/>
              <a:t>，通过</a:t>
            </a:r>
            <a:r>
              <a:rPr lang="en-US" altLang="zh-CN" sz="2000" dirty="0"/>
              <a:t>MCU</a:t>
            </a:r>
            <a:r>
              <a:rPr lang="zh-CN" altLang="en-US" sz="2000" dirty="0"/>
              <a:t>接收</a:t>
            </a:r>
            <a:r>
              <a:rPr lang="en-US" altLang="zh-CN" sz="2000" dirty="0"/>
              <a:t>GPS</a:t>
            </a:r>
            <a:r>
              <a:rPr lang="zh-CN" altLang="en-US" sz="2000" dirty="0"/>
              <a:t>信息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CAD design</a:t>
            </a:r>
            <a:r>
              <a:rPr lang="zh-CN" altLang="en-US" sz="2000" dirty="0"/>
              <a:t>时考虑重量，从结构设计、布局、材料选择。</a:t>
            </a:r>
            <a:r>
              <a:rPr lang="en-US" altLang="zh-CN" sz="2000" dirty="0"/>
              <a:t>M300 RTK</a:t>
            </a:r>
            <a:r>
              <a:rPr lang="zh-CN" altLang="en-US" sz="2000" dirty="0"/>
              <a:t>最大载重为</a:t>
            </a:r>
            <a:r>
              <a:rPr lang="en-US" altLang="zh-CN" sz="2000" dirty="0"/>
              <a:t>2.7kg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29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1952-511F-4FA2-9A6D-CE26AF4E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2.Software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5B6E8-64F2-4488-A4D9-754ED74E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运行在</a:t>
            </a:r>
            <a:r>
              <a:rPr lang="en-US" altLang="zh-CN" dirty="0"/>
              <a:t>Manifold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24C261-6AEC-4C63-AFB2-47C26C642798}"/>
              </a:ext>
            </a:extLst>
          </p:cNvPr>
          <p:cNvSpPr/>
          <p:nvPr/>
        </p:nvSpPr>
        <p:spPr>
          <a:xfrm>
            <a:off x="838200" y="2685279"/>
            <a:ext cx="2602524" cy="2882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27B35B-868F-4B89-919F-147317F7575C}"/>
              </a:ext>
            </a:extLst>
          </p:cNvPr>
          <p:cNvSpPr/>
          <p:nvPr/>
        </p:nvSpPr>
        <p:spPr>
          <a:xfrm>
            <a:off x="1195754" y="2831123"/>
            <a:ext cx="1905000" cy="71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Record Lidar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66587C-021F-4CDB-8DF1-9DB6D9591AE3}"/>
              </a:ext>
            </a:extLst>
          </p:cNvPr>
          <p:cNvSpPr/>
          <p:nvPr/>
        </p:nvSpPr>
        <p:spPr>
          <a:xfrm>
            <a:off x="1195753" y="4547699"/>
            <a:ext cx="1905000" cy="71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Communication Module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848660-991D-431F-86BF-9C43C5B1C128}"/>
              </a:ext>
            </a:extLst>
          </p:cNvPr>
          <p:cNvSpPr/>
          <p:nvPr/>
        </p:nvSpPr>
        <p:spPr>
          <a:xfrm>
            <a:off x="1195753" y="3681168"/>
            <a:ext cx="1905000" cy="71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Record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Synced GPS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21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1952-511F-4FA2-9A6D-CE26AF4E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2.Software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5B6E8-64F2-4488-A4D9-754ED74E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运行在</a:t>
            </a:r>
            <a:r>
              <a:rPr lang="en-US" altLang="zh-CN" dirty="0"/>
              <a:t>Manifold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24C261-6AEC-4C63-AFB2-47C26C642798}"/>
              </a:ext>
            </a:extLst>
          </p:cNvPr>
          <p:cNvSpPr/>
          <p:nvPr/>
        </p:nvSpPr>
        <p:spPr>
          <a:xfrm>
            <a:off x="838200" y="2614941"/>
            <a:ext cx="2602524" cy="2882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27B35B-868F-4B89-919F-147317F7575C}"/>
              </a:ext>
            </a:extLst>
          </p:cNvPr>
          <p:cNvSpPr/>
          <p:nvPr/>
        </p:nvSpPr>
        <p:spPr>
          <a:xfrm>
            <a:off x="1195754" y="2760785"/>
            <a:ext cx="1905000" cy="71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Record Lidar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66587C-021F-4CDB-8DF1-9DB6D9591AE3}"/>
              </a:ext>
            </a:extLst>
          </p:cNvPr>
          <p:cNvSpPr/>
          <p:nvPr/>
        </p:nvSpPr>
        <p:spPr>
          <a:xfrm>
            <a:off x="1195753" y="4477361"/>
            <a:ext cx="1905000" cy="71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4G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Communication 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848660-991D-431F-86BF-9C43C5B1C128}"/>
              </a:ext>
            </a:extLst>
          </p:cNvPr>
          <p:cNvSpPr/>
          <p:nvPr/>
        </p:nvSpPr>
        <p:spPr>
          <a:xfrm>
            <a:off x="1195753" y="3610830"/>
            <a:ext cx="1905000" cy="71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Record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Synced GPS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859136-2161-46A6-AB12-0A178B7460A3}"/>
              </a:ext>
            </a:extLst>
          </p:cNvPr>
          <p:cNvSpPr txBox="1"/>
          <p:nvPr/>
        </p:nvSpPr>
        <p:spPr>
          <a:xfrm>
            <a:off x="4722787" y="3013585"/>
            <a:ext cx="5814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</a:t>
            </a:r>
            <a:r>
              <a:rPr lang="zh-CN" altLang="en-US" dirty="0"/>
              <a:t>：①实现</a:t>
            </a:r>
            <a:r>
              <a:rPr lang="en-US" altLang="zh-CN" dirty="0" err="1"/>
              <a:t>WiFi</a:t>
            </a:r>
            <a:r>
              <a:rPr lang="zh-CN" altLang="en-US" dirty="0"/>
              <a:t>下的多机通讯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②将</a:t>
            </a:r>
            <a:r>
              <a:rPr lang="en-US" altLang="zh-CN" dirty="0" err="1"/>
              <a:t>WiFi</a:t>
            </a:r>
            <a:r>
              <a:rPr lang="en-US" altLang="zh-CN" dirty="0"/>
              <a:t> module</a:t>
            </a:r>
            <a:r>
              <a:rPr lang="zh-CN" altLang="en-US" dirty="0"/>
              <a:t>替换为</a:t>
            </a:r>
            <a:r>
              <a:rPr lang="en-US" altLang="zh-CN" dirty="0"/>
              <a:t>4G module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③为提高传输速率，将代码从</a:t>
            </a:r>
            <a:r>
              <a:rPr lang="en-US" altLang="zh-CN" dirty="0"/>
              <a:t>ROS1</a:t>
            </a:r>
            <a:r>
              <a:rPr lang="zh-CN" altLang="en-US" dirty="0"/>
              <a:t>移植至</a:t>
            </a:r>
            <a:r>
              <a:rPr lang="en-US" altLang="zh-CN" dirty="0"/>
              <a:t>ROS2</a:t>
            </a:r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4G</a:t>
            </a:r>
            <a:r>
              <a:rPr lang="zh-CN" altLang="en-US" dirty="0"/>
              <a:t>传输模块，由</a:t>
            </a:r>
            <a:r>
              <a:rPr lang="en-US" altLang="zh-CN" dirty="0" err="1"/>
              <a:t>Rviz</a:t>
            </a:r>
            <a:r>
              <a:rPr lang="zh-CN" altLang="en-US" dirty="0"/>
              <a:t>在</a:t>
            </a:r>
            <a:r>
              <a:rPr lang="en-US" altLang="zh-CN" dirty="0"/>
              <a:t>PC</a:t>
            </a:r>
            <a:r>
              <a:rPr lang="zh-CN" altLang="en-US" dirty="0"/>
              <a:t>上实时生成扫描图像。</a:t>
            </a:r>
          </a:p>
        </p:txBody>
      </p:sp>
    </p:spTree>
    <p:extLst>
      <p:ext uri="{BB962C8B-B14F-4D97-AF65-F5344CB8AC3E}">
        <p14:creationId xmlns:p14="http://schemas.microsoft.com/office/powerpoint/2010/main" val="213796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245</Words>
  <Application>Microsoft Office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Group meeting report</vt:lpstr>
      <vt:lpstr>1.Hardware</vt:lpstr>
      <vt:lpstr>1.Hardware</vt:lpstr>
      <vt:lpstr>1.Hardware</vt:lpstr>
      <vt:lpstr>1.Hardware</vt:lpstr>
      <vt:lpstr>2.Software</vt:lpstr>
      <vt:lpstr>2.Software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奇志</dc:creator>
  <cp:lastModifiedBy>郭 奇志</cp:lastModifiedBy>
  <cp:revision>24</cp:revision>
  <dcterms:created xsi:type="dcterms:W3CDTF">2021-10-15T06:54:24Z</dcterms:created>
  <dcterms:modified xsi:type="dcterms:W3CDTF">2021-11-05T08:51:55Z</dcterms:modified>
</cp:coreProperties>
</file>