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奇志" initials="郭" lastIdx="1" clrIdx="0">
    <p:extLst>
      <p:ext uri="{19B8F6BF-5375-455C-9EA6-DF929625EA0E}">
        <p15:presenceInfo xmlns:p15="http://schemas.microsoft.com/office/powerpoint/2012/main" userId="3f5a0d0d2a52c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C62F7-3335-4E22-B89A-4FE152AC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657B7-5E26-4A06-8588-99DE2BA6B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7756C-870B-4045-BBE0-206B6BFD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127B7-DC25-4173-8EBF-358699F2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9D1C9-1762-4D53-B6EE-8BE2C100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5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076C-E694-4004-8AD5-0B3EFCE1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B4C9E-7854-45BD-B5B7-3E0849A9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93E21-D689-4CED-B0BC-7B7DB527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7FF21-7AC7-414C-95DF-AB3FC868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6FC4A-241D-4202-B220-EE6DC21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2A684-96C3-4BB4-BDD3-A2B7F5F2F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E5918-8792-441B-9A06-949B6C95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4F57F-A5F8-4484-A3C5-90582539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103FE-7840-47DD-BD73-2393B0E1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3F782-5A76-440D-8E7B-71F45DEF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6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9189-B4E2-4956-9EE9-B290676D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95DA-587D-49FA-A94C-1FA3470A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70B1B-ECED-4027-A04C-0F666ECB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4E110-CFD6-4769-A8A1-9B454BFE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D2020-D48A-4621-B201-9049E4B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2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6589-01E8-400E-8535-2D51303F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01E5A-5A41-4AEB-9803-CF8BC73C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81B4D-FD71-49ED-9B36-6F3A139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E51A4-8F9A-4C96-8B2D-AFA4965C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DC692-9360-4637-AB14-61413C48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6E7B-7C5D-4457-A8B0-5F5D7EDD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0950-ECD7-4472-858D-666E7844F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69F62-D32C-45D8-88DC-5331DD50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07510-B21E-4423-8644-C87D989A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E54E7-5D99-4940-BC9C-67B5CCB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017B5-D3F9-4157-AC56-DAAB405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4D2B-04E6-4B9C-A14B-B3D8B300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C032D-7A00-4B74-9DDF-D62612A0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B95F3-186A-42FA-903D-D70594A3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C551A-E227-4D06-85CC-EC6F5003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47B58-778B-4051-82DC-530FFEC6B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0F1B8-A6F6-45CF-BA7A-5C75DA3C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5C8A94-60C8-4280-B749-0220261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55A6D0-976B-4868-9E6D-87295450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26DCB-17F8-4081-B384-F6321EDA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7530EC-435B-4687-AEBE-BDC0B8A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9638C-26A8-49F3-BCAF-BA128FF7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2F5B8-C933-43B6-8FFE-A02CF711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012FA-26A7-46B1-8D5E-5AB541B5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B5C9B-11E1-4291-B9B9-FBDA5922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A68C0-51E4-4626-8B5F-F1D5823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9588-70F4-4A85-8379-6CA21F77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5F125-39F3-4A4E-958E-F661F397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C25B8-A184-4067-B0A2-A956791E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35F07-5CE3-496C-86F9-4376B556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1165A-6BA3-40DC-B9E1-AF5175B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AC216-03ED-4B17-99B8-0BBD6393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81353-9004-4A64-89E1-11F84B6B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00007-8FF9-4C39-9A8E-B9905B029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59FA7-B56A-4C6F-A47C-F8B265DF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9A607-4C36-4167-B962-91A623AD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A2FCB-2731-4565-9BD0-AE68CB27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C197E-AC43-4366-B71F-20D0054D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CA2A62-F1C8-40C7-8E15-FDA00D67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0DB82-A3DD-426B-923E-D32D52C8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5F0C1-F4EA-4EB1-A835-B438599F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E877-EBD1-498A-8F07-11396422725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99E16-0561-4AC0-8083-FAE05A92A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F8B8-39D9-45DF-A385-D0F237FD6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EFBE-6D9C-4202-998C-B792F0C24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5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390E-E71F-4FDD-81F7-957BFF69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407" y="2617365"/>
            <a:ext cx="9155185" cy="926154"/>
          </a:xfrm>
        </p:spPr>
        <p:txBody>
          <a:bodyPr/>
          <a:lstStyle/>
          <a:p>
            <a:r>
              <a:rPr lang="en-US" altLang="zh-CN" b="1" dirty="0"/>
              <a:t>Group meeting report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304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D9026-5603-4DA4-B7B8-86A8432E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Hardware section-Connector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F3DE5-D167-432F-B0DE-DFE0B49B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6014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5EE237-B466-4AB9-AF45-27D830A0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26" y="1580123"/>
            <a:ext cx="5269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9E13-0DA7-48F3-A4F0-C9964EA4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Hardware section-Connector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D9F81-05A8-445A-9918-A68C0F9F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94"/>
            <a:ext cx="8188354" cy="107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 iterations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A6DC03-990C-4C5F-8FBE-926430AC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757"/>
            <a:ext cx="3497288" cy="3780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BD70CA-519C-4590-B76D-F19BD1238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48" y="2506757"/>
            <a:ext cx="3899266" cy="37245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D45041-0281-4622-9A92-587056900384}"/>
              </a:ext>
            </a:extLst>
          </p:cNvPr>
          <p:cNvSpPr txBox="1"/>
          <p:nvPr/>
        </p:nvSpPr>
        <p:spPr>
          <a:xfrm>
            <a:off x="6096000" y="1984277"/>
            <a:ext cx="144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Step2: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A30AAB-E3C1-43DF-8C46-5B599F7D4BC9}"/>
              </a:ext>
            </a:extLst>
          </p:cNvPr>
          <p:cNvSpPr txBox="1"/>
          <p:nvPr/>
        </p:nvSpPr>
        <p:spPr>
          <a:xfrm>
            <a:off x="838200" y="1989653"/>
            <a:ext cx="144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Step1: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422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5ACF1-6780-43AC-BCFE-71CDC8A3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Hardware section-Connector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6870B6-4BA9-4967-A8B6-6CC5EC1B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848"/>
            <a:ext cx="4647951" cy="34859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9AA054-730A-4701-96B3-49ECD50C8644}"/>
              </a:ext>
            </a:extLst>
          </p:cNvPr>
          <p:cNvSpPr txBox="1"/>
          <p:nvPr/>
        </p:nvSpPr>
        <p:spPr>
          <a:xfrm>
            <a:off x="838200" y="1506022"/>
            <a:ext cx="48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Add camera section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10E9B-7D6C-41B9-88A3-FFA58E8E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16" y="2403848"/>
            <a:ext cx="4309917" cy="34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9E13-0DA7-48F3-A4F0-C9964EA4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Hardware section-Connector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D9F81-05A8-445A-9918-A68C0F9F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73"/>
            <a:ext cx="8188354" cy="107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 iterations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2E8F87-183D-484C-87EA-B757EA06E528}"/>
              </a:ext>
            </a:extLst>
          </p:cNvPr>
          <p:cNvSpPr txBox="1"/>
          <p:nvPr/>
        </p:nvSpPr>
        <p:spPr>
          <a:xfrm>
            <a:off x="838200" y="1798193"/>
            <a:ext cx="144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Step3: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5E4BB9-1B24-47E2-894C-A5F272DB9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1413"/>
            <a:ext cx="4453097" cy="40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AB5A-C712-42C3-804B-2D0E1BC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Software 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DE050-DFDE-4129-AD66-70CC56E7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Configuring the development environment on Manifold2</a:t>
            </a:r>
          </a:p>
          <a:p>
            <a:r>
              <a:rPr lang="en-US" altLang="zh-CN" dirty="0"/>
              <a:t>Install DJI Onboard SDK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46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DFFE7-E997-4F6B-A1B0-0B7811FA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Plan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F087B-9FA4-484C-BF4E-C2C40BAA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跑通</a:t>
            </a:r>
            <a:r>
              <a:rPr lang="en-US" altLang="zh-CN" dirty="0"/>
              <a:t>ROS</a:t>
            </a:r>
            <a:r>
              <a:rPr lang="zh-CN" altLang="en-US" dirty="0"/>
              <a:t>例程</a:t>
            </a:r>
            <a:endParaRPr lang="en-US" altLang="zh-CN" dirty="0"/>
          </a:p>
          <a:p>
            <a:r>
              <a:rPr lang="zh-CN" altLang="en-US" dirty="0"/>
              <a:t>外场带设备试飞</a:t>
            </a:r>
            <a:r>
              <a:rPr lang="en-US" altLang="zh-CN" dirty="0"/>
              <a:t>M300</a:t>
            </a:r>
          </a:p>
          <a:p>
            <a:r>
              <a:rPr lang="zh-CN" altLang="en-US" dirty="0"/>
              <a:t>跑</a:t>
            </a:r>
            <a:r>
              <a:rPr lang="en-US" altLang="zh-CN" dirty="0"/>
              <a:t>fast-</a:t>
            </a:r>
            <a:r>
              <a:rPr lang="en-US" altLang="zh-CN" dirty="0" err="1"/>
              <a:t>lio</a:t>
            </a:r>
            <a:r>
              <a:rPr lang="en-US" altLang="zh-CN" dirty="0"/>
              <a:t>-</a:t>
            </a:r>
            <a:r>
              <a:rPr lang="en-US" altLang="zh-CN" dirty="0" err="1"/>
              <a:t>gps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97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Group meeting report</vt:lpstr>
      <vt:lpstr>Hardware section-Connector</vt:lpstr>
      <vt:lpstr>Hardware section-Connector</vt:lpstr>
      <vt:lpstr>Hardware section-Connector</vt:lpstr>
      <vt:lpstr>Hardware section-Connector</vt:lpstr>
      <vt:lpstr>Software section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奇志</dc:creator>
  <cp:lastModifiedBy>郭 奇志</cp:lastModifiedBy>
  <cp:revision>11</cp:revision>
  <dcterms:created xsi:type="dcterms:W3CDTF">2021-11-02T05:42:27Z</dcterms:created>
  <dcterms:modified xsi:type="dcterms:W3CDTF">2021-11-02T09:25:29Z</dcterms:modified>
</cp:coreProperties>
</file>