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20E4C-0531-436D-83A1-893D83772E13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33067-6846-49D0-AE5A-0C7CF19BF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33067-6846-49D0-AE5A-0C7CF19BF6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2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D2C95-839C-4D83-9F8E-9648E90F3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BA734-5C37-42E3-9DBE-A1935C05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BA9B0-6FDF-4EAA-B1C0-1B958BCE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DA4EB-D304-403E-A6A6-E00670EB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AE10C-3E97-4229-B5AC-70C66457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4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E5DBE-B471-47FF-B87B-3612C66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A1490B-4921-4814-81DC-038F47BF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79515-8236-4E86-8432-94171920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C1191-C13F-4238-97D0-D656C7F7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94057-D678-48E5-A1E3-B6F0E381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2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423DB-FE1E-4A8F-A795-34F91F70B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A418A-2769-476D-A564-B1895F393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83B09-2B80-4AE4-9802-942C32A4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5F319-E913-49C1-9F35-154A0A02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9AF34-5232-40CD-A983-527B7365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09D2-9DCB-4D1C-B9C8-7BF48182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B7A45-12C6-42FA-98B9-2E255D6F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F9C9F-87A6-4868-A3CD-57556807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8D656-D53B-4635-B5BC-1C35449D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38AFB-C093-4587-ABB0-730DA841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0C30D-1339-461C-A17F-3A2DDBB6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09023-BE57-493C-B3C3-D5B0B8CC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B8C8A-564C-48D2-8174-17E5CDCE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78907-AFE4-474B-94D7-DA13E0C5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8A54-AE6C-4C08-B45A-6B4582F6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3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85E2C-A240-4304-95DB-D91DD48D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E1C42-991D-4F68-B2CA-42579FF22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49E3F-085C-492E-A67F-C73D25DB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8FF40-109A-46A4-B666-CA3CF540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A5507-4E97-4B72-8D85-48BBCF6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A974C-B8E6-4F39-915F-27707A9B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2F70C-9886-451A-8066-CD172E9A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74C5A-61F9-467A-AD85-2D70DB72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3D8E7-0128-4348-8917-AA670709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CC9552-814B-443C-A7B8-7DEF65824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061EA0-FE06-4C0A-8A1D-987A0748E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E89EDE-FE31-4826-B24B-ED70D374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A6F07D-511E-4516-A0CB-05A5E419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D889C7-E11D-4595-B246-51D5D58F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0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BDAA1-6FDB-4141-9B03-B02245C4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BC9E07-00A9-4997-A4C9-EA3CA777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15AA1-DF5A-4DC4-A3DC-1FD7C14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FC279-18EC-4DD2-9175-604A43D6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3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A51DD8-6ECA-471A-BFB5-A58E5D66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C397D-6203-4829-9D3D-25C0A432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B991D-A92D-4E09-BC70-B4F31FEB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F6C84-CAB1-47B3-A316-0A181677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4C6AA-7B9D-4A66-82D3-A519C353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FC050-10E1-4EE0-B38D-269117DA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9486A-208F-463C-ADA9-1AEF4AD7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C437C-B1BA-4861-9CFF-5F2A4EED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FCE38-CF53-4E06-A5A3-11EBD788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3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3D29-8E0B-47F2-84B5-94DE2657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8CF72-4627-42C1-982A-7AB5F25B7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B4B35-D4BA-462E-BE52-3DECC88E9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05E757-4FB5-4B02-9748-60E89B73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6DBC0-523A-4698-A8CD-86BD000B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00555-A701-451A-AAB5-DA42990F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8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7A58E-38F1-4554-AE55-9B60576A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C7C3A-2D97-4BAB-9C8A-BB7470AF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1BBD7-975F-4478-9F27-22576C75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CBB4-C3C6-4FF4-9630-5A92D71FFFD5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0BA8E-2777-4008-A6B6-C45390824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ABE1A-972F-4A0E-8D9E-16E6C03F1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C673-5B8B-4147-8417-855CB43A3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9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B6D29-1FDD-4B21-94C1-FC5B2F22B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Group meeting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4FDF1-567E-4A1B-A50C-85E3B0BD3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11.16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939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6737F-D8E5-4355-A023-D2866DD3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854E4-D1A9-442A-82BB-33294245F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硬件组装与线路连接</a:t>
            </a: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2. </a:t>
            </a:r>
            <a:r>
              <a:rPr lang="zh-CN" altLang="en-US" dirty="0"/>
              <a:t>跑通了</a:t>
            </a:r>
            <a:r>
              <a:rPr lang="en-US" altLang="zh-CN" dirty="0"/>
              <a:t>OSDK ROS</a:t>
            </a:r>
            <a:r>
              <a:rPr lang="zh-CN" altLang="en-US" dirty="0"/>
              <a:t>的主节点，之前没跑通的原因是</a:t>
            </a:r>
            <a:r>
              <a:rPr lang="en-US" altLang="zh-CN" dirty="0"/>
              <a:t>USB</a:t>
            </a:r>
            <a:r>
              <a:rPr lang="zh-CN" altLang="en-US" dirty="0"/>
              <a:t>串口转换           </a:t>
            </a: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    </a:t>
            </a:r>
            <a:r>
              <a:rPr lang="zh-CN" altLang="en-US" dirty="0"/>
              <a:t>器的模式选择问题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外场测试</a:t>
            </a:r>
            <a:r>
              <a:rPr lang="en-US" altLang="zh-CN" dirty="0"/>
              <a:t>M300</a:t>
            </a:r>
            <a:r>
              <a:rPr lang="zh-CN" altLang="en-US" dirty="0"/>
              <a:t>两次（第二次成功起飞）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学习</a:t>
            </a:r>
            <a:r>
              <a:rPr lang="en-US" altLang="zh-CN" dirty="0"/>
              <a:t>C++</a:t>
            </a:r>
            <a:r>
              <a:rPr lang="zh-CN" altLang="en-US" dirty="0"/>
              <a:t>的基础概念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尝试</a:t>
            </a:r>
            <a:r>
              <a:rPr lang="en-US" altLang="zh-CN" dirty="0"/>
              <a:t>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8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201F0F-B881-4E4C-B707-F8B4DDD6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5" t="11395" r="15454" b="10931"/>
          <a:stretch/>
        </p:blipFill>
        <p:spPr>
          <a:xfrm rot="5400000">
            <a:off x="651247" y="1616936"/>
            <a:ext cx="5098052" cy="4155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333FA5-6A69-49C1-927D-6374BC591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0" t="23065" r="31541" b="33426"/>
          <a:stretch/>
        </p:blipFill>
        <p:spPr>
          <a:xfrm>
            <a:off x="6356412" y="1145492"/>
            <a:ext cx="4742380" cy="50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012D97-BBC9-4501-AFC4-9353C890E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005" y="1269141"/>
            <a:ext cx="5427338" cy="4319718"/>
          </a:xfrm>
        </p:spPr>
      </p:pic>
    </p:spTree>
    <p:extLst>
      <p:ext uri="{BB962C8B-B14F-4D97-AF65-F5344CB8AC3E}">
        <p14:creationId xmlns:p14="http://schemas.microsoft.com/office/powerpoint/2010/main" val="26058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ADB3-04DA-46FB-AFE6-13637E82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ECD41-FD9A-433D-AA3B-C3B503B8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Debug</a:t>
            </a:r>
            <a:r>
              <a:rPr lang="zh-CN" altLang="en-US" dirty="0"/>
              <a:t>，要拿到</a:t>
            </a:r>
            <a:r>
              <a:rPr lang="en-US" altLang="zh-CN" dirty="0"/>
              <a:t>rtk_position</a:t>
            </a:r>
            <a:r>
              <a:rPr lang="zh-CN" altLang="en-US" dirty="0"/>
              <a:t>，</a:t>
            </a:r>
            <a:r>
              <a:rPr lang="en-US" altLang="zh-CN" dirty="0"/>
              <a:t>gps_velocity</a:t>
            </a:r>
            <a:r>
              <a:rPr lang="zh-CN" altLang="en-US" dirty="0"/>
              <a:t>的数据包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对比精度后做三设备的时间同步（费时）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学习</a:t>
            </a:r>
            <a:r>
              <a:rPr lang="en-US" altLang="zh-CN" dirty="0"/>
              <a:t>Kalman filter</a:t>
            </a:r>
            <a:r>
              <a:rPr lang="zh-CN" altLang="en-US" dirty="0"/>
              <a:t>的代码实现部分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91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104</Words>
  <Application>Microsoft Office PowerPoint</Application>
  <PresentationFormat>宽屏</PresentationFormat>
  <Paragraphs>15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Group meeting report</vt:lpstr>
      <vt:lpstr>Done</vt:lpstr>
      <vt:lpstr>PowerPoint 演示文稿</vt:lpstr>
      <vt:lpstr>PowerPoint 演示文稿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 report</dc:title>
  <dc:creator>郭 奇志</dc:creator>
  <cp:lastModifiedBy>郭 奇志</cp:lastModifiedBy>
  <cp:revision>7</cp:revision>
  <dcterms:created xsi:type="dcterms:W3CDTF">2021-11-16T12:50:35Z</dcterms:created>
  <dcterms:modified xsi:type="dcterms:W3CDTF">2021-11-16T08:24:55Z</dcterms:modified>
</cp:coreProperties>
</file>