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8" r:id="rId14"/>
    <p:sldId id="299" r:id="rId15"/>
    <p:sldId id="302" r:id="rId16"/>
    <p:sldId id="30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852170"/>
            <a:ext cx="4958080" cy="4378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85" y="939800"/>
            <a:ext cx="3699510" cy="4203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2720" y="2496185"/>
            <a:ext cx="3971925" cy="300990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4645" y="2679700"/>
            <a:ext cx="3067050" cy="2486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20" y="5506085"/>
            <a:ext cx="21431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253365" y="3300730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497205" y="390144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3620" y="348678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first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06780" y="396049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7205" y="469265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06780" y="475234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22960" y="2807970"/>
            <a:ext cx="93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头结点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3023870" y="3300730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267710" y="390144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677285" y="396049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267710" y="469265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677285" y="475234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613785" y="280797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链结点</a:t>
            </a:r>
            <a:endParaRPr lang="zh-CN" altLang="en-US"/>
          </a:p>
        </p:txBody>
      </p:sp>
      <p:cxnSp>
        <p:nvCxnSpPr>
          <p:cNvPr id="20" name="Elbow Connector 19"/>
          <p:cNvCxnSpPr>
            <a:stCxn id="10" idx="3"/>
            <a:endCxn id="12" idx="1"/>
          </p:cNvCxnSpPr>
          <p:nvPr/>
        </p:nvCxnSpPr>
        <p:spPr>
          <a:xfrm flipV="1">
            <a:off x="2214245" y="4403725"/>
            <a:ext cx="809625" cy="532765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s 20"/>
          <p:cNvSpPr/>
          <p:nvPr/>
        </p:nvSpPr>
        <p:spPr>
          <a:xfrm>
            <a:off x="5794375" y="3300730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6038215" y="390144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447790" y="396049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6038215" y="469265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6447790" y="475234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384290" y="280797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链结点</a:t>
            </a:r>
            <a:endParaRPr lang="zh-CN" altLang="en-US"/>
          </a:p>
        </p:txBody>
      </p:sp>
      <p:cxnSp>
        <p:nvCxnSpPr>
          <p:cNvPr id="28" name="Elbow Connector 27"/>
          <p:cNvCxnSpPr>
            <a:endCxn id="21" idx="1"/>
          </p:cNvCxnSpPr>
          <p:nvPr/>
        </p:nvCxnSpPr>
        <p:spPr>
          <a:xfrm flipV="1">
            <a:off x="4984750" y="4403725"/>
            <a:ext cx="809625" cy="532765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</p:cNvCxnSpPr>
          <p:nvPr/>
        </p:nvCxnSpPr>
        <p:spPr>
          <a:xfrm flipV="1">
            <a:off x="7755255" y="4930140"/>
            <a:ext cx="109093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8846185" y="475234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Null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3366135" y="4372610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492500" y="500253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018915" y="45878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first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02075" y="506158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492500" y="579374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902075" y="58534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491865" y="383730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待头插入的结点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365500" y="901065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609340" y="150177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018915" y="15608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09340" y="229298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8915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955415" y="40830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头结点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136005" y="901065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6379845" y="150177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789420" y="15608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6379845" y="229298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6789420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725920" y="40830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链结点</a:t>
            </a:r>
            <a:endParaRPr lang="zh-CN" altLang="en-US"/>
          </a:p>
        </p:txBody>
      </p:sp>
      <p:cxnSp>
        <p:nvCxnSpPr>
          <p:cNvPr id="28" name="Elbow Connector 27"/>
          <p:cNvCxnSpPr>
            <a:endCxn id="21" idx="1"/>
          </p:cNvCxnSpPr>
          <p:nvPr/>
        </p:nvCxnSpPr>
        <p:spPr>
          <a:xfrm flipV="1">
            <a:off x="5326380" y="2004060"/>
            <a:ext cx="809625" cy="532765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</p:cNvCxnSpPr>
          <p:nvPr/>
        </p:nvCxnSpPr>
        <p:spPr>
          <a:xfrm flipV="1">
            <a:off x="8096885" y="2530475"/>
            <a:ext cx="109093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9187815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Null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3366135" y="4372610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492500" y="500253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018915" y="45878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first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02075" y="506158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492500" y="579374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902075" y="58534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491865" y="383730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待头插入的结点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365500" y="901065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609340" y="150177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018915" y="15608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09340" y="229298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8915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955415" y="40830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头结点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136005" y="901065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6379845" y="150177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789420" y="15608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6379845" y="229298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6789420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725920" y="40830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链结点</a:t>
            </a:r>
            <a:endParaRPr lang="zh-CN" altLang="en-US"/>
          </a:p>
        </p:txBody>
      </p:sp>
      <p:cxnSp>
        <p:nvCxnSpPr>
          <p:cNvPr id="28" name="Elbow Connector 27"/>
          <p:cNvCxnSpPr>
            <a:endCxn id="21" idx="1"/>
          </p:cNvCxnSpPr>
          <p:nvPr/>
        </p:nvCxnSpPr>
        <p:spPr>
          <a:xfrm flipV="1">
            <a:off x="5326380" y="2004060"/>
            <a:ext cx="809625" cy="532765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</p:cNvCxnSpPr>
          <p:nvPr/>
        </p:nvCxnSpPr>
        <p:spPr>
          <a:xfrm flipV="1">
            <a:off x="8096885" y="2530475"/>
            <a:ext cx="109093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9187815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Null</a:t>
            </a:r>
            <a:endParaRPr lang="en-US"/>
          </a:p>
        </p:txBody>
      </p:sp>
      <p:cxnSp>
        <p:nvCxnSpPr>
          <p:cNvPr id="5" name="Elbow Connector 4"/>
          <p:cNvCxnSpPr>
            <a:stCxn id="2" idx="1"/>
            <a:endCxn id="12" idx="1"/>
          </p:cNvCxnSpPr>
          <p:nvPr/>
        </p:nvCxnSpPr>
        <p:spPr>
          <a:xfrm rot="10800000">
            <a:off x="3364865" y="2003425"/>
            <a:ext cx="3175" cy="3471545"/>
          </a:xfrm>
          <a:prstGeom prst="bentConnector3">
            <a:avLst>
              <a:gd name="adj1" fmla="val 3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3366135" y="4372610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492500" y="500253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018915" y="45878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first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902075" y="506158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492500" y="5793740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902075" y="58534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954780" y="408305"/>
            <a:ext cx="103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链结点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365500" y="901065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609340" y="150177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018915" y="15608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09340" y="229298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8915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954780" y="387032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头结点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136005" y="901065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6379845" y="150177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789420" y="15608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6379845" y="229298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6789420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725920" y="40830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链结点</a:t>
            </a:r>
            <a:endParaRPr lang="zh-CN" altLang="en-US"/>
          </a:p>
        </p:txBody>
      </p:sp>
      <p:cxnSp>
        <p:nvCxnSpPr>
          <p:cNvPr id="28" name="Elbow Connector 27"/>
          <p:cNvCxnSpPr>
            <a:endCxn id="21" idx="1"/>
          </p:cNvCxnSpPr>
          <p:nvPr/>
        </p:nvCxnSpPr>
        <p:spPr>
          <a:xfrm flipV="1">
            <a:off x="5326380" y="2004060"/>
            <a:ext cx="809625" cy="532765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</p:cNvCxnSpPr>
          <p:nvPr/>
        </p:nvCxnSpPr>
        <p:spPr>
          <a:xfrm flipV="1">
            <a:off x="8096885" y="2530475"/>
            <a:ext cx="109093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9187815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Null</a:t>
            </a:r>
            <a:endParaRPr lang="en-US"/>
          </a:p>
        </p:txBody>
      </p:sp>
      <p:cxnSp>
        <p:nvCxnSpPr>
          <p:cNvPr id="5" name="Elbow Connector 4"/>
          <p:cNvCxnSpPr>
            <a:stCxn id="2" idx="1"/>
            <a:endCxn id="12" idx="1"/>
          </p:cNvCxnSpPr>
          <p:nvPr/>
        </p:nvCxnSpPr>
        <p:spPr>
          <a:xfrm rot="10800000">
            <a:off x="3364865" y="2003425"/>
            <a:ext cx="3175" cy="3471545"/>
          </a:xfrm>
          <a:prstGeom prst="bentConnector3">
            <a:avLst>
              <a:gd name="adj1" fmla="val 3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594995" y="901065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721360" y="153098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47775" y="11163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first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130935" y="159004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21360" y="232219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30935" y="238188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954780" y="408305"/>
            <a:ext cx="103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链结点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365500" y="901065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609340" y="150177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018915" y="15608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609340" y="229298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8915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183640" y="39878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头结点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136005" y="901065"/>
            <a:ext cx="2077720" cy="2205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6379845" y="150177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789420" y="1560830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6379845" y="2292985"/>
            <a:ext cx="1590040" cy="487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6789420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725920" y="40830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链结点</a:t>
            </a:r>
            <a:endParaRPr lang="zh-CN" altLang="en-US"/>
          </a:p>
        </p:txBody>
      </p:sp>
      <p:cxnSp>
        <p:nvCxnSpPr>
          <p:cNvPr id="28" name="Elbow Connector 27"/>
          <p:cNvCxnSpPr>
            <a:endCxn id="21" idx="1"/>
          </p:cNvCxnSpPr>
          <p:nvPr/>
        </p:nvCxnSpPr>
        <p:spPr>
          <a:xfrm flipV="1">
            <a:off x="5326380" y="2004060"/>
            <a:ext cx="809625" cy="532765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</p:cNvCxnSpPr>
          <p:nvPr/>
        </p:nvCxnSpPr>
        <p:spPr>
          <a:xfrm flipV="1">
            <a:off x="8096885" y="2530475"/>
            <a:ext cx="109093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9187815" y="235267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Null</a:t>
            </a:r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2672715" y="2004060"/>
            <a:ext cx="711200" cy="547370"/>
          </a:xfrm>
          <a:prstGeom prst="bentConnector3">
            <a:avLst>
              <a:gd name="adj1" fmla="val 50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88490" y="1825625"/>
            <a:ext cx="3079750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5150" y="4222750"/>
            <a:ext cx="5181600" cy="1798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61465" y="2929255"/>
            <a:ext cx="3733800" cy="21431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8945" y="3314065"/>
            <a:ext cx="5181600" cy="10045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75740" y="2715260"/>
            <a:ext cx="3905250" cy="25717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3415" y="3380105"/>
            <a:ext cx="5181600" cy="11252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675630" y="2770505"/>
            <a:ext cx="5181600" cy="116459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88400" y="3362325"/>
            <a:ext cx="185420" cy="572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" y="0"/>
            <a:ext cx="43434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28495" y="2338070"/>
            <a:ext cx="4257675" cy="35337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79665" y="2679065"/>
            <a:ext cx="1914525" cy="2314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465" y="2465070"/>
            <a:ext cx="76200" cy="2743200"/>
          </a:xfrm>
          <a:prstGeom prst="rect">
            <a:avLst/>
          </a:prstGeom>
        </p:spPr>
      </p:pic>
      <p:sp>
        <p:nvSpPr>
          <p:cNvPr id="14" name="Title 6"/>
          <p:cNvSpPr>
            <a:spLocks noGrp="1"/>
          </p:cNvSpPr>
          <p:nvPr/>
        </p:nvSpPr>
        <p:spPr>
          <a:xfrm>
            <a:off x="2233930" y="3090545"/>
            <a:ext cx="412750" cy="36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>
                <a:solidFill>
                  <a:srgbClr val="FF0000"/>
                </a:solidFill>
              </a:rPr>
              <a:t>①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/>
        </p:nvSpPr>
        <p:spPr>
          <a:xfrm>
            <a:off x="2233930" y="3300095"/>
            <a:ext cx="431800" cy="388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55">
                <a:solidFill>
                  <a:srgbClr val="FF0000"/>
                </a:solidFill>
              </a:rPr>
              <a:t>②</a:t>
            </a:r>
            <a:endParaRPr lang="zh-CN" altLang="en-US" sz="1555">
              <a:solidFill>
                <a:srgbClr val="FF0000"/>
              </a:solidFill>
            </a:endParaRPr>
          </a:p>
        </p:txBody>
      </p:sp>
      <p:sp>
        <p:nvSpPr>
          <p:cNvPr id="17" name="Title 6"/>
          <p:cNvSpPr>
            <a:spLocks noGrp="1"/>
          </p:cNvSpPr>
          <p:nvPr/>
        </p:nvSpPr>
        <p:spPr>
          <a:xfrm>
            <a:off x="2272030" y="4010660"/>
            <a:ext cx="633730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>
                <a:solidFill>
                  <a:srgbClr val="FF0000"/>
                </a:solidFill>
              </a:rPr>
              <a:t>⑤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43455" y="3587115"/>
            <a:ext cx="295275" cy="234950"/>
          </a:xfrm>
        </p:spPr>
        <p:txBody>
          <a:bodyPr>
            <a:normAutofit fontScale="90000"/>
          </a:bodyPr>
          <a:p>
            <a:r>
              <a:rPr lang="zh-CN" altLang="en-US" sz="1555">
                <a:solidFill>
                  <a:srgbClr val="FF0000"/>
                </a:solidFill>
              </a:rPr>
              <a:t>③</a:t>
            </a:r>
            <a:endParaRPr lang="zh-CN" altLang="en-US" sz="1555">
              <a:solidFill>
                <a:srgbClr val="FF0000"/>
              </a:solidFill>
            </a:endParaRPr>
          </a:p>
        </p:txBody>
      </p:sp>
      <p:sp>
        <p:nvSpPr>
          <p:cNvPr id="15" name="Title 6"/>
          <p:cNvSpPr>
            <a:spLocks noGrp="1"/>
          </p:cNvSpPr>
          <p:nvPr/>
        </p:nvSpPr>
        <p:spPr>
          <a:xfrm>
            <a:off x="2263140" y="3764915"/>
            <a:ext cx="372745" cy="32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250">
                <a:solidFill>
                  <a:srgbClr val="FF0000"/>
                </a:solidFill>
              </a:rPr>
              <a:t>④</a:t>
            </a:r>
            <a:endParaRPr lang="zh-CN" altLang="en-US" sz="225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317615" y="3526790"/>
            <a:ext cx="958215" cy="483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2325" y="3092450"/>
            <a:ext cx="7334250" cy="2286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8757920" y="3769995"/>
            <a:ext cx="780415" cy="61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466090"/>
            <a:ext cx="62484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111250"/>
            <a:ext cx="388620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42440" y="2110105"/>
            <a:ext cx="3371850" cy="37814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3255" y="2639060"/>
            <a:ext cx="5932170" cy="24568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13890" y="3357880"/>
            <a:ext cx="3028950" cy="128587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4410" y="3279140"/>
            <a:ext cx="5181600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42050" y="3189605"/>
            <a:ext cx="5181600" cy="140843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73590" y="3942715"/>
            <a:ext cx="323850" cy="655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35" y="2855595"/>
            <a:ext cx="296227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73660" y="433070"/>
            <a:ext cx="10515600" cy="1325563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6900" y="2259330"/>
            <a:ext cx="4133850" cy="3619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118360" y="2983230"/>
            <a:ext cx="8801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98470" y="3632835"/>
            <a:ext cx="8801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60875" y="3884295"/>
            <a:ext cx="8801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878580" y="3448685"/>
            <a:ext cx="208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嵌套两层循环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998470" y="2770505"/>
            <a:ext cx="208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外层循环执行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次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5340985" y="3694430"/>
                <a:ext cx="2331085" cy="37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rgbClr val="FF0000"/>
                    </a:solidFill>
                  </a:rPr>
                  <a:t>内层循环共执行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次</m:t>
                    </m:r>
                  </m:oMath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85" y="3694430"/>
                <a:ext cx="2331085" cy="3797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13650" y="2528570"/>
            <a:ext cx="4204970" cy="23437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60" y="4328160"/>
            <a:ext cx="2822575" cy="5441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42795" y="3124835"/>
            <a:ext cx="2771775" cy="17526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4925" y="3027680"/>
            <a:ext cx="5181600" cy="194691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7640" y="2519680"/>
            <a:ext cx="3981450" cy="29622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5760" y="2614930"/>
            <a:ext cx="179070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9845" y="2233930"/>
            <a:ext cx="4257675" cy="353377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7520" y="2233930"/>
            <a:ext cx="505777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86025" y="2943225"/>
            <a:ext cx="2276475" cy="971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8070" y="2025015"/>
            <a:ext cx="5057775" cy="395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" y="3996055"/>
            <a:ext cx="57531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99945" y="3481705"/>
            <a:ext cx="2657475" cy="10382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4265" y="2994025"/>
            <a:ext cx="27813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20" y="4638040"/>
            <a:ext cx="1152525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545" y="4685030"/>
            <a:ext cx="4572000" cy="14097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0895" y="3382010"/>
            <a:ext cx="2695575" cy="12382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6470" y="3027045"/>
            <a:ext cx="2714625" cy="2181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Presentation</Application>
  <PresentationFormat>Widescreen</PresentationFormat>
  <Paragraphs>126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Cambria Math</vt:lpstr>
      <vt:lpstr>Office Theme</vt:lpstr>
      <vt:lpstr>PowerPoint 演示文稿</vt:lpstr>
      <vt:lpstr>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a7810</cp:lastModifiedBy>
  <cp:revision>3</cp:revision>
  <dcterms:created xsi:type="dcterms:W3CDTF">2022-05-04T03:16:07Z</dcterms:created>
  <dcterms:modified xsi:type="dcterms:W3CDTF">2022-05-04T15:31:25Z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CA512BCE05AA4537B54F20E01E2CCA45</vt:lpwstr>
  </property>
  <property fmtid="{D5CDD505-2E9C-101B-9397-08002B2CF9AE}" pid="3" name="KSOProductBuildVer">
    <vt:lpwstr>1033-11.2.0.11074</vt:lpwstr>
  </property>
</Properties>
</file>