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D43"/>
    <a:srgbClr val="2B40E3"/>
    <a:srgbClr val="7F64A9"/>
    <a:srgbClr val="1F34E1"/>
    <a:srgbClr val="FFFFFF"/>
    <a:srgbClr val="57A64A"/>
    <a:srgbClr val="263238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954"/>
      </p:cViewPr>
      <p:guideLst>
        <p:guide orient="horz" pos="22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30" y="3331210"/>
            <a:ext cx="1760220" cy="391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1687195"/>
            <a:ext cx="952500" cy="333375"/>
          </a:xfrm>
          <a:prstGeom prst="rect">
            <a:avLst/>
          </a:prstGeom>
        </p:spPr>
      </p:pic>
      <p:sp>
        <p:nvSpPr>
          <p:cNvPr id="5" name="矩形 4" descr="7b0a2020202022776f7264617274223a20227b5c2269645c223a32303430393637382c5c227469645c223a31333438307d220a7d0a"/>
          <p:cNvSpPr/>
          <p:nvPr/>
        </p:nvSpPr>
        <p:spPr>
          <a:xfrm>
            <a:off x="6840855" y="2897505"/>
            <a:ext cx="3303905" cy="4603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i="1">
                <a:ln/>
                <a:solidFill>
                  <a:srgbClr val="F46D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超级战甲W" charset="0"/>
                <a:ea typeface="汉仪超级战甲W" charset="0"/>
              </a:rPr>
              <a:t>Created By CGW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8208eea4272b3c1447128a9a07d2ea2\insert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 descr="7b0a2020202022776f7264617274223a20227b5c2269645c223a32303230313437322c5c227469645c223a5c2231333438305c227d220a7d0a"/>
          <p:cNvSpPr/>
          <p:nvPr/>
        </p:nvSpPr>
        <p:spPr>
          <a:xfrm>
            <a:off x="1925955" y="2192020"/>
            <a:ext cx="8609965" cy="3513455"/>
          </a:xfrm>
          <a:prstGeom prst="rect">
            <a:avLst/>
          </a:prstGeom>
          <a:noFill/>
          <a:ln/>
        </p:spPr>
        <p:txBody>
          <a:bodyPr wrap="none" lIns="90170" tIns="46990" rIns="90170" bIns="46990" rtlCol="0" anchor="t">
            <a:normAutofit/>
          </a:bodyPr>
          <a:lstStyle/>
          <a:p>
            <a:pPr algn="ctr"/>
            <a:r>
              <a:rPr lang="zh-CN" altLang="en-US" sz="15500" b="1">
                <a:ln w="31750">
                  <a:gradFill>
                    <a:gsLst>
                      <a:gs pos="12000">
                        <a:srgbClr val="024A5C"/>
                      </a:gs>
                      <a:gs pos="100000">
                        <a:srgbClr val="84DDF6"/>
                      </a:gs>
                    </a:gsLst>
                    <a:lin ang="13980000" scaled="1"/>
                  </a:gradFill>
                </a:ln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rgbClr val="4BF2F9">
                      <a:alpha val="40000"/>
                    </a:srgbClr>
                  </a:glow>
                  <a:outerShdw blurRad="50800" dist="50800" dir="600000" algn="ctr" rotWithShape="0">
                    <a:srgbClr val="23B5DC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汉仪黑方简" charset="0"/>
                <a:ea typeface="汉仪黑方简" charset="0"/>
              </a:rPr>
              <a:t>探索科技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6d9bb463d0e0d1f9fa831533811fff9\insert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211077"/>
            <a:ext cx="12192000" cy="6858000"/>
          </a:xfrm>
          <a:prstGeom prst="rect">
            <a:avLst/>
          </a:prstGeom>
        </p:spPr>
      </p:pic>
      <p:sp>
        <p:nvSpPr>
          <p:cNvPr id="5" name="矩形 4" descr="7b0a2020202022776f7264617274223a20227b5c2269645c223a32303430393637382c5c227469645c223a31333438307d220a7d0a"/>
          <p:cNvSpPr/>
          <p:nvPr/>
        </p:nvSpPr>
        <p:spPr>
          <a:xfrm>
            <a:off x="222810" y="2487522"/>
            <a:ext cx="10817834" cy="221599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3800" b="1" i="1" dirty="0">
                <a:gradFill>
                  <a:gsLst>
                    <a:gs pos="13000">
                      <a:srgbClr val="E8051E"/>
                    </a:gs>
                    <a:gs pos="88000">
                      <a:srgbClr val="13E6FE"/>
                    </a:gs>
                  </a:gsLst>
                  <a:lin ang="5400000" scaled="0"/>
                </a:gradFill>
                <a:effectLst>
                  <a:glow rad="190500">
                    <a:srgbClr val="E8051E">
                      <a:alpha val="25000"/>
                    </a:srgbClr>
                  </a:glow>
                </a:effectLst>
                <a:latin typeface="汉仪超级战甲W" charset="0"/>
                <a:ea typeface="汉仪超级战甲W" charset="0"/>
              </a:rPr>
              <a:t>22</a:t>
            </a:r>
            <a:r>
              <a:rPr lang="zh-CN" altLang="en-US" sz="13800" b="1" i="1" dirty="0">
                <a:gradFill>
                  <a:gsLst>
                    <a:gs pos="13000">
                      <a:srgbClr val="E8051E"/>
                    </a:gs>
                    <a:gs pos="88000">
                      <a:srgbClr val="13E6FE"/>
                    </a:gs>
                  </a:gsLst>
                  <a:lin ang="5400000" scaled="0"/>
                </a:gradFill>
                <a:effectLst>
                  <a:glow rad="190500">
                    <a:srgbClr val="E8051E">
                      <a:alpha val="25000"/>
                    </a:srgbClr>
                  </a:glow>
                </a:effectLst>
                <a:latin typeface="汉仪超级战甲W" charset="0"/>
                <a:ea typeface="汉仪超级战甲W" charset="0"/>
              </a:rPr>
              <a:t>天学完</a:t>
            </a:r>
            <a:r>
              <a:rPr lang="en-US" altLang="zh-CN" sz="13800" b="1" i="1" dirty="0">
                <a:gradFill>
                  <a:gsLst>
                    <a:gs pos="13000">
                      <a:srgbClr val="E8051E"/>
                    </a:gs>
                    <a:gs pos="88000">
                      <a:srgbClr val="13E6FE"/>
                    </a:gs>
                  </a:gsLst>
                  <a:lin ang="5400000" scaled="0"/>
                </a:gradFill>
                <a:effectLst>
                  <a:glow rad="190500">
                    <a:srgbClr val="E8051E">
                      <a:alpha val="25000"/>
                    </a:srgbClr>
                  </a:glow>
                </a:effectLst>
                <a:latin typeface="汉仪超级战甲W" charset="0"/>
                <a:ea typeface="汉仪超级战甲W" charset="0"/>
              </a:rPr>
              <a:t>JAVA</a:t>
            </a:r>
            <a:endParaRPr lang="zh-CN" altLang="en-US" sz="13800" b="1" i="1" dirty="0">
              <a:gradFill>
                <a:gsLst>
                  <a:gs pos="13000">
                    <a:srgbClr val="E8051E"/>
                  </a:gs>
                  <a:gs pos="88000">
                    <a:srgbClr val="13E6FE"/>
                  </a:gs>
                </a:gsLst>
                <a:lin ang="5400000" scaled="0"/>
              </a:gradFill>
              <a:effectLst>
                <a:glow rad="190500">
                  <a:srgbClr val="E8051E">
                    <a:alpha val="25000"/>
                  </a:srgbClr>
                </a:glow>
              </a:effectLst>
              <a:latin typeface="汉仪超级战甲W" charset="0"/>
              <a:ea typeface="汉仪超级战甲W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23EDE4-55D8-492E-BDE6-04E6A45F9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25" y="76200"/>
            <a:ext cx="6501493" cy="19225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87980" y="2252980"/>
            <a:ext cx="814705" cy="330835"/>
          </a:xfrm>
          <a:prstGeom prst="rect">
            <a:avLst/>
          </a:prstGeom>
          <a:solidFill>
            <a:srgbClr val="26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RGBCircl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980" y="2301240"/>
            <a:ext cx="814070" cy="234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2460" y="2829560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H2</a:t>
            </a:r>
          </a:p>
        </p:txBody>
      </p:sp>
      <p:sp>
        <p:nvSpPr>
          <p:cNvPr id="7" name="矩形 6"/>
          <p:cNvSpPr/>
          <p:nvPr/>
        </p:nvSpPr>
        <p:spPr>
          <a:xfrm>
            <a:off x="4511675" y="5034915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H3</a:t>
            </a:r>
          </a:p>
        </p:txBody>
      </p:sp>
      <p:sp>
        <p:nvSpPr>
          <p:cNvPr id="8" name="矩形 7"/>
          <p:cNvSpPr/>
          <p:nvPr/>
        </p:nvSpPr>
        <p:spPr>
          <a:xfrm>
            <a:off x="8405495" y="3689985"/>
            <a:ext cx="767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9525" cmpd="sng">
                  <a:solidFill>
                    <a:srgbClr val="7F64A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H4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汉仪超级战甲W</vt:lpstr>
      <vt:lpstr>汉仪黑方简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g018426</cp:lastModifiedBy>
  <cp:revision>155</cp:revision>
  <dcterms:created xsi:type="dcterms:W3CDTF">2019-06-19T02:08:00Z</dcterms:created>
  <dcterms:modified xsi:type="dcterms:W3CDTF">2022-05-09T16:19:10Z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1671F3FEA8F24A9C9EEE6C6CBAB3A886</vt:lpwstr>
  </property>
</Properties>
</file>