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1151;&#33021;&#22270;/&#23376;&#27169;&#22359;1_&#36130;&#21153;&#31649;&#29702;.png" TargetMode="External"/><Relationship Id="rId2" Type="http://schemas.openxmlformats.org/officeDocument/2006/relationships/hyperlink" Target="&#21151;&#33021;&#22270;/&#20010;&#20154;&#36130;&#21153;&#31649;&#29702;&#31995;&#32479;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&#21151;&#33021;&#22270;/&#23376;&#27169;&#22359;3_&#36134;&#25143;&#23433;&#20840;&#31649;&#29702;.png" TargetMode="External"/><Relationship Id="rId4" Type="http://schemas.openxmlformats.org/officeDocument/2006/relationships/hyperlink" Target="&#21151;&#33021;&#22270;/&#23376;&#27169;&#22359;2_&#20010;&#20154;&#20449;&#24687;&#31649;&#29702;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5968;&#25454;&#27169;&#22411;&#25130;&#22270;/&#36923;&#36753;&#27169;&#22411;.png" TargetMode="External"/><Relationship Id="rId2" Type="http://schemas.openxmlformats.org/officeDocument/2006/relationships/hyperlink" Target="&#25968;&#25454;&#27169;&#22411;&#25130;&#22270;/&#27010;&#24565;&#27169;&#22411;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&#25968;&#25454;&#27169;&#22411;&#25130;&#22270;/&#34920;&#38388;&#20851;&#31995;&#22270;.png" TargetMode="External"/><Relationship Id="rId4" Type="http://schemas.openxmlformats.org/officeDocument/2006/relationships/hyperlink" Target="&#25968;&#25454;&#27169;&#22411;&#25130;&#22270;/&#29289;&#29702;&#27169;&#22411;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178" y="-1103209"/>
            <a:ext cx="8574622" cy="2616199"/>
          </a:xfrm>
        </p:spPr>
        <p:txBody>
          <a:bodyPr/>
          <a:lstStyle/>
          <a:p>
            <a:r>
              <a:rPr lang="zh-CN" altLang="en-US" dirty="0"/>
              <a:t>数据库及应用课程设计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6254" y="4671148"/>
            <a:ext cx="6987645" cy="1388534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答辩</a:t>
            </a:r>
            <a:r>
              <a:rPr lang="zh-CN" altLang="en-US" dirty="0" smtClean="0">
                <a:latin typeface="+mn-ea"/>
              </a:rPr>
              <a:t>人：郭文浩 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989361" y="108617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——</a:t>
            </a:r>
            <a:r>
              <a:rPr lang="zh-CN" altLang="en-US" dirty="0" smtClean="0"/>
              <a:t>个人财务管理系统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234042" y="3990059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n-ea"/>
              </a:rPr>
              <a:t>班    级：计科一班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671650" y="4330891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+mn-ea"/>
              </a:rPr>
              <a:t>学    号：</a:t>
            </a:r>
            <a:r>
              <a:rPr lang="en-US" altLang="zh-CN" dirty="0" smtClean="0">
                <a:latin typeface="+mn-ea"/>
              </a:rPr>
              <a:t>631406010109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541019" y="5010899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n-ea"/>
              </a:rPr>
              <a:t>T  E  L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18581485921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7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245" y="-1059524"/>
            <a:ext cx="8574622" cy="2616199"/>
          </a:xfrm>
        </p:spPr>
        <p:txBody>
          <a:bodyPr/>
          <a:lstStyle/>
          <a:p>
            <a:pPr algn="l"/>
            <a:r>
              <a:rPr lang="zh-CN" altLang="en-US" dirty="0" smtClean="0"/>
              <a:t>一、 绪论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73388" y="1558872"/>
            <a:ext cx="88569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（一）系统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简介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系统的数据录入，可以将数据保存在相应的</a:t>
            </a:r>
            <a:r>
              <a:rPr lang="zh-CN" altLang="zh-CN" sz="2400" dirty="0" smtClean="0"/>
              <a:t>数据库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</a:t>
            </a:r>
            <a:r>
              <a:rPr lang="zh-CN" altLang="zh-CN" sz="2400" dirty="0" smtClean="0"/>
              <a:t>里面</a:t>
            </a:r>
            <a:r>
              <a:rPr lang="zh-CN" altLang="zh-CN" sz="2400" dirty="0"/>
              <a:t>，而数据库</a:t>
            </a:r>
            <a:r>
              <a:rPr lang="zh-CN" altLang="zh-CN" sz="2400" dirty="0" smtClean="0"/>
              <a:t>的设计</a:t>
            </a:r>
            <a:r>
              <a:rPr lang="zh-CN" altLang="zh-CN" sz="2400" dirty="0"/>
              <a:t>方式，可以使录入的数据更加有效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更</a:t>
            </a:r>
            <a:r>
              <a:rPr lang="zh-CN" altLang="zh-CN" sz="2400" dirty="0"/>
              <a:t>有结构化，合理。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（二）设计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目的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1</a:t>
            </a:r>
            <a:r>
              <a:rPr lang="zh-CN" altLang="en-US" sz="2400" dirty="0" smtClean="0">
                <a:latin typeface="+mn-ea"/>
              </a:rPr>
              <a:t>、便捷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      </a:t>
            </a:r>
            <a:r>
              <a:rPr lang="en-US" altLang="zh-CN" sz="2400" dirty="0" smtClean="0">
                <a:latin typeface="+mn-ea"/>
              </a:rPr>
              <a:t>     2</a:t>
            </a:r>
            <a:r>
              <a:rPr lang="zh-CN" altLang="en-US" sz="2400" dirty="0" smtClean="0">
                <a:latin typeface="+mn-ea"/>
              </a:rPr>
              <a:t>、统计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	    3</a:t>
            </a:r>
            <a:r>
              <a:rPr lang="zh-CN" altLang="en-US" sz="2400" dirty="0" smtClean="0">
                <a:latin typeface="+mn-ea"/>
              </a:rPr>
              <a:t>、安全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三）设计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内容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	    </a:t>
            </a:r>
            <a:r>
              <a:rPr lang="zh-CN" altLang="zh-CN" sz="2400" dirty="0" smtClean="0">
                <a:latin typeface="+mn-ea"/>
              </a:rPr>
              <a:t>此次</a:t>
            </a:r>
            <a:r>
              <a:rPr lang="zh-CN" altLang="zh-CN" sz="2400" dirty="0">
                <a:latin typeface="+mn-ea"/>
              </a:rPr>
              <a:t>课程设计的主要内容就是对个人财务管理系统</a:t>
            </a:r>
            <a:r>
              <a:rPr lang="zh-CN" altLang="zh-CN" sz="2400" dirty="0" smtClean="0">
                <a:latin typeface="+mn-ea"/>
              </a:rPr>
              <a:t>建立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zh-CN" sz="2400" dirty="0" smtClean="0">
                <a:latin typeface="+mn-ea"/>
              </a:rPr>
              <a:t>一</a:t>
            </a:r>
            <a:r>
              <a:rPr lang="zh-CN" altLang="zh-CN" sz="2400" dirty="0">
                <a:latin typeface="+mn-ea"/>
              </a:rPr>
              <a:t>个数据库模型，并作出一个真实存在的系统。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8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245" y="-1059524"/>
            <a:ext cx="8574622" cy="2616199"/>
          </a:xfrm>
        </p:spPr>
        <p:txBody>
          <a:bodyPr/>
          <a:lstStyle/>
          <a:p>
            <a:pPr algn="l"/>
            <a:r>
              <a:rPr lang="zh-CN" altLang="en-US" dirty="0"/>
              <a:t>二、需求分析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73388" y="1558872"/>
            <a:ext cx="523412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（一）需求分析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整体分析系统。</a:t>
            </a:r>
            <a:endParaRPr lang="en-US" altLang="zh-CN" sz="2400" dirty="0" smtClean="0"/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二）功能需求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1</a:t>
            </a:r>
            <a:r>
              <a:rPr lang="zh-CN" altLang="en-US" sz="2400" dirty="0" smtClean="0">
                <a:latin typeface="+mn-ea"/>
              </a:rPr>
              <a:t>、安全功能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       </a:t>
            </a:r>
            <a:r>
              <a:rPr lang="en-US" altLang="zh-CN" sz="2400" dirty="0" smtClean="0">
                <a:latin typeface="+mn-ea"/>
              </a:rPr>
              <a:t>     2</a:t>
            </a:r>
            <a:r>
              <a:rPr lang="zh-CN" altLang="en-US" sz="2400" dirty="0" smtClean="0">
                <a:latin typeface="+mn-ea"/>
              </a:rPr>
              <a:t>、个人信息功能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		    3</a:t>
            </a:r>
            <a:r>
              <a:rPr lang="zh-CN" altLang="en-US" sz="2400" dirty="0" smtClean="0">
                <a:latin typeface="+mn-ea"/>
              </a:rPr>
              <a:t>、财务功能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（三）总体设计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 smtClean="0">
                <a:latin typeface="+mn-ea"/>
              </a:rPr>
              <a:t>		    </a:t>
            </a:r>
            <a:r>
              <a:rPr lang="zh-CN" altLang="en-US" sz="2400" dirty="0" smtClean="0">
                <a:latin typeface="+mn-ea"/>
                <a:hlinkClick r:id="rId2" action="ppaction://hlinkfile"/>
              </a:rPr>
              <a:t>见个人财务管理系统</a:t>
            </a:r>
            <a:r>
              <a:rPr lang="en-US" altLang="zh-CN" sz="24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2400" dirty="0" err="1" smtClean="0">
                <a:latin typeface="+mn-ea"/>
                <a:hlinkClick r:id="rId2" action="ppaction://hlinkfile"/>
              </a:rPr>
              <a:t>png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四）模块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详细设计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见子模块</a:t>
            </a:r>
            <a:r>
              <a:rPr lang="en-US" altLang="zh-CN" sz="2400" dirty="0">
                <a:latin typeface="+mn-ea"/>
              </a:rPr>
              <a:t>1_</a:t>
            </a:r>
            <a:r>
              <a:rPr lang="zh-CN" altLang="en-US" sz="2400" dirty="0">
                <a:latin typeface="+mn-ea"/>
                <a:hlinkClick r:id="rId3" action="ppaction://hlinkfile"/>
              </a:rPr>
              <a:t>财务管理</a:t>
            </a:r>
            <a:r>
              <a:rPr lang="en-US" altLang="zh-CN" sz="2400" dirty="0">
                <a:latin typeface="+mn-ea"/>
                <a:hlinkClick r:id="rId3" action="ppaction://hlinkfile"/>
              </a:rPr>
              <a:t>.</a:t>
            </a:r>
            <a:r>
              <a:rPr lang="en-US" altLang="zh-CN" sz="2400" dirty="0" err="1" smtClean="0">
                <a:latin typeface="+mn-ea"/>
                <a:hlinkClick r:id="rId3" action="ppaction://hlinkfile"/>
              </a:rPr>
              <a:t>png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见子模块</a:t>
            </a:r>
            <a:r>
              <a:rPr lang="en-US" altLang="zh-CN" sz="2400" dirty="0">
                <a:latin typeface="+mn-ea"/>
              </a:rPr>
              <a:t>2_</a:t>
            </a:r>
            <a:r>
              <a:rPr lang="zh-CN" altLang="en-US" sz="2400" dirty="0">
                <a:latin typeface="+mn-ea"/>
                <a:hlinkClick r:id="rId4" action="ppaction://hlinkfile"/>
              </a:rPr>
              <a:t>个人信息管理</a:t>
            </a:r>
            <a:r>
              <a:rPr lang="en-US" altLang="zh-CN" sz="2400" dirty="0" smtClean="0">
                <a:latin typeface="+mn-ea"/>
                <a:hlinkClick r:id="rId4" action="ppaction://hlinkfile"/>
              </a:rPr>
              <a:t>.</a:t>
            </a:r>
            <a:r>
              <a:rPr lang="en-US" altLang="zh-CN" sz="2400" dirty="0" err="1">
                <a:latin typeface="+mn-ea"/>
                <a:hlinkClick r:id="rId4" action="ppaction://hlinkfile"/>
              </a:rPr>
              <a:t>png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见子模块</a:t>
            </a:r>
            <a:r>
              <a:rPr lang="en-US" altLang="zh-CN" sz="2400" dirty="0">
                <a:latin typeface="+mn-ea"/>
              </a:rPr>
              <a:t>3_</a:t>
            </a:r>
            <a:r>
              <a:rPr lang="zh-CN" altLang="en-US" sz="2400" dirty="0">
                <a:latin typeface="+mn-ea"/>
                <a:hlinkClick r:id="rId5" action="ppaction://hlinkfile"/>
              </a:rPr>
              <a:t>账户安全管理</a:t>
            </a:r>
            <a:r>
              <a:rPr lang="en-US" altLang="zh-CN" sz="2400" dirty="0" smtClean="0">
                <a:latin typeface="+mn-ea"/>
                <a:hlinkClick r:id="rId5" action="ppaction://hlinkfile"/>
              </a:rPr>
              <a:t>.</a:t>
            </a:r>
            <a:r>
              <a:rPr lang="en-US" altLang="zh-CN" sz="2400" dirty="0" err="1">
                <a:latin typeface="+mn-ea"/>
                <a:hlinkClick r:id="rId5" action="ppaction://hlinkfile"/>
              </a:rPr>
              <a:t>png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2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245" y="-1059524"/>
            <a:ext cx="8574622" cy="2616199"/>
          </a:xfrm>
        </p:spPr>
        <p:txBody>
          <a:bodyPr/>
          <a:lstStyle/>
          <a:p>
            <a:pPr algn="l"/>
            <a:r>
              <a:rPr lang="zh-CN" altLang="en-US" dirty="0"/>
              <a:t>三、数据库设计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73388" y="1558872"/>
            <a:ext cx="470513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（一）概念模型的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		    </a:t>
            </a:r>
            <a:r>
              <a:rPr lang="zh-CN" altLang="en-US" sz="2400" dirty="0">
                <a:latin typeface="+mn-ea"/>
              </a:rPr>
              <a:t>见</a:t>
            </a:r>
            <a:r>
              <a:rPr lang="zh-CN" altLang="en-US" sz="2400" dirty="0">
                <a:latin typeface="+mn-ea"/>
                <a:hlinkClick r:id="rId2" action="ppaction://hlinkfile"/>
              </a:rPr>
              <a:t>概念模型</a:t>
            </a:r>
            <a:r>
              <a:rPr lang="en-US" altLang="zh-CN" sz="2400" dirty="0">
                <a:latin typeface="+mn-ea"/>
                <a:hlinkClick r:id="rId2" action="ppaction://hlinkfile"/>
              </a:rPr>
              <a:t>.</a:t>
            </a:r>
            <a:r>
              <a:rPr lang="en-US" altLang="zh-CN" sz="2400" dirty="0" err="1" smtClean="0">
                <a:latin typeface="+mn-ea"/>
                <a:hlinkClick r:id="rId2" action="ppaction://hlinkfile"/>
              </a:rPr>
              <a:t>png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（二）逻辑模型的设计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		    </a:t>
            </a:r>
            <a:r>
              <a:rPr lang="zh-CN" altLang="en-US" sz="2400" dirty="0">
                <a:latin typeface="+mn-ea"/>
              </a:rPr>
              <a:t>见</a:t>
            </a:r>
            <a:r>
              <a:rPr lang="zh-CN" altLang="en-US" sz="2400" dirty="0">
                <a:latin typeface="+mn-ea"/>
                <a:hlinkClick r:id="rId3" action="ppaction://hlinkfile"/>
              </a:rPr>
              <a:t>逻辑模型</a:t>
            </a:r>
            <a:r>
              <a:rPr lang="en-US" altLang="zh-CN" sz="24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2400" dirty="0" err="1">
                <a:latin typeface="+mn-ea"/>
                <a:hlinkClick r:id="rId3" action="ppaction://hlinkfile"/>
              </a:rPr>
              <a:t>png</a:t>
            </a:r>
            <a:endParaRPr lang="en-US" altLang="zh-CN" sz="2400" dirty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三）转换成的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物理模型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 smtClean="0">
                <a:latin typeface="+mn-ea"/>
              </a:rPr>
              <a:t>		    </a:t>
            </a:r>
            <a:r>
              <a:rPr lang="zh-CN" altLang="en-US" sz="2400" dirty="0">
                <a:latin typeface="+mn-ea"/>
              </a:rPr>
              <a:t>见</a:t>
            </a:r>
            <a:r>
              <a:rPr lang="zh-CN" altLang="en-US" sz="2400" dirty="0">
                <a:latin typeface="+mn-ea"/>
                <a:hlinkClick r:id="rId4" action="ppaction://hlinkfile"/>
              </a:rPr>
              <a:t>物理模型</a:t>
            </a:r>
            <a:r>
              <a:rPr lang="en-US" altLang="zh-CN" sz="2400" dirty="0" smtClean="0">
                <a:latin typeface="+mn-ea"/>
                <a:hlinkClick r:id="rId4" action="ppaction://hlinkfile"/>
              </a:rPr>
              <a:t>.</a:t>
            </a:r>
            <a:r>
              <a:rPr lang="en-US" altLang="zh-CN" sz="2400" dirty="0" err="1" smtClean="0">
                <a:latin typeface="+mn-ea"/>
                <a:hlinkClick r:id="rId4" action="ppaction://hlinkfile"/>
              </a:rPr>
              <a:t>png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）表间结构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dirty="0">
                <a:latin typeface="+mn-ea"/>
              </a:rPr>
              <a:t>		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见</a:t>
            </a:r>
            <a:r>
              <a:rPr lang="zh-CN" altLang="en-US" sz="2400" dirty="0">
                <a:latin typeface="+mn-ea"/>
                <a:hlinkClick r:id="rId5" action="ppaction://hlinkfile"/>
              </a:rPr>
              <a:t>表间关系</a:t>
            </a:r>
            <a:r>
              <a:rPr lang="zh-CN" altLang="en-US" sz="2400" dirty="0" smtClean="0">
                <a:latin typeface="+mn-ea"/>
                <a:hlinkClick r:id="rId5" action="ppaction://hlinkfile"/>
              </a:rPr>
              <a:t>图</a:t>
            </a:r>
            <a:r>
              <a:rPr lang="en-US" altLang="zh-CN" sz="2400" dirty="0" smtClean="0">
                <a:latin typeface="+mn-ea"/>
                <a:hlinkClick r:id="rId5" action="ppaction://hlinkfile"/>
              </a:rPr>
              <a:t>.</a:t>
            </a:r>
            <a:r>
              <a:rPr lang="en-US" altLang="zh-CN" sz="2400" dirty="0" err="1" smtClean="0">
                <a:latin typeface="+mn-ea"/>
                <a:hlinkClick r:id="rId5" action="ppaction://hlinkfile"/>
              </a:rPr>
              <a:t>png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95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245" y="-1059524"/>
            <a:ext cx="8574622" cy="2616199"/>
          </a:xfrm>
        </p:spPr>
        <p:txBody>
          <a:bodyPr/>
          <a:lstStyle/>
          <a:p>
            <a:pPr algn="l"/>
            <a:r>
              <a:rPr lang="zh-CN" altLang="en-US" dirty="0"/>
              <a:t>四</a:t>
            </a:r>
            <a:r>
              <a:rPr lang="zh-CN" altLang="en-US" dirty="0" smtClean="0"/>
              <a:t>、程序演示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74279" y="1558870"/>
            <a:ext cx="695575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现场演示：登录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		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注册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			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收入、支出的添加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	 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收入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、支出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的删除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收入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、支出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的修改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净收入、总收入、总支出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登录记录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密码修改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245" y="-1059524"/>
            <a:ext cx="8574622" cy="2616199"/>
          </a:xfrm>
        </p:spPr>
        <p:txBody>
          <a:bodyPr/>
          <a:lstStyle/>
          <a:p>
            <a:pPr algn="l"/>
            <a:r>
              <a:rPr lang="zh-CN" altLang="en-US" dirty="0"/>
              <a:t>五、 心得体会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73388" y="1558872"/>
            <a:ext cx="387798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（一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）系统分析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（二）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之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JDBC</a:t>
            </a: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C#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比较</a:t>
            </a:r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2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）开发日志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48</TotalTime>
  <Words>161</Words>
  <Application>Microsoft Office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华文楷体</vt:lpstr>
      <vt:lpstr>隶书</vt:lpstr>
      <vt:lpstr>Arial</vt:lpstr>
      <vt:lpstr>Corbel</vt:lpstr>
      <vt:lpstr>视差</vt:lpstr>
      <vt:lpstr>数据库及应用课程设计</vt:lpstr>
      <vt:lpstr>一、 绪论</vt:lpstr>
      <vt:lpstr>二、需求分析</vt:lpstr>
      <vt:lpstr>三、数据库设计</vt:lpstr>
      <vt:lpstr>四、程序演示</vt:lpstr>
      <vt:lpstr>五、 心得体会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郭文浩</dc:creator>
  <cp:lastModifiedBy>郭文浩</cp:lastModifiedBy>
  <cp:revision>16</cp:revision>
  <dcterms:created xsi:type="dcterms:W3CDTF">2017-01-08T09:11:39Z</dcterms:created>
  <dcterms:modified xsi:type="dcterms:W3CDTF">2017-01-08T10:10:01Z</dcterms:modified>
</cp:coreProperties>
</file>